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685" r:id="rId4"/>
    <p:sldMasterId id="2147483710" r:id="rId5"/>
    <p:sldMasterId id="2147483754" r:id="rId6"/>
    <p:sldMasterId id="2147483766" r:id="rId7"/>
  </p:sldMasterIdLst>
  <p:notesMasterIdLst>
    <p:notesMasterId r:id="rId106"/>
  </p:notesMasterIdLst>
  <p:sldIdLst>
    <p:sldId id="380" r:id="rId8"/>
    <p:sldId id="257" r:id="rId9"/>
    <p:sldId id="258" r:id="rId10"/>
    <p:sldId id="259" r:id="rId11"/>
    <p:sldId id="260" r:id="rId12"/>
    <p:sldId id="261" r:id="rId13"/>
    <p:sldId id="262" r:id="rId14"/>
    <p:sldId id="263" r:id="rId15"/>
    <p:sldId id="264" r:id="rId16"/>
    <p:sldId id="265" r:id="rId17"/>
    <p:sldId id="266" r:id="rId18"/>
    <p:sldId id="267" r:id="rId19"/>
    <p:sldId id="367" r:id="rId20"/>
    <p:sldId id="368" r:id="rId21"/>
    <p:sldId id="369" r:id="rId22"/>
    <p:sldId id="370" r:id="rId23"/>
    <p:sldId id="371" r:id="rId24"/>
    <p:sldId id="372" r:id="rId25"/>
    <p:sldId id="373" r:id="rId26"/>
    <p:sldId id="374" r:id="rId27"/>
    <p:sldId id="375" r:id="rId28"/>
    <p:sldId id="377" r:id="rId29"/>
    <p:sldId id="353" r:id="rId30"/>
    <p:sldId id="354" r:id="rId31"/>
    <p:sldId id="355" r:id="rId32"/>
    <p:sldId id="356" r:id="rId33"/>
    <p:sldId id="357" r:id="rId34"/>
    <p:sldId id="358"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361" r:id="rId49"/>
    <p:sldId id="362" r:id="rId50"/>
    <p:sldId id="363" r:id="rId51"/>
    <p:sldId id="364" r:id="rId52"/>
    <p:sldId id="365" r:id="rId53"/>
    <p:sldId id="366"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78" r:id="rId86"/>
    <p:sldId id="335" r:id="rId87"/>
    <p:sldId id="336" r:id="rId88"/>
    <p:sldId id="337" r:id="rId89"/>
    <p:sldId id="338" r:id="rId90"/>
    <p:sldId id="339" r:id="rId91"/>
    <p:sldId id="360" r:id="rId92"/>
    <p:sldId id="342" r:id="rId93"/>
    <p:sldId id="359" r:id="rId94"/>
    <p:sldId id="343" r:id="rId95"/>
    <p:sldId id="344" r:id="rId96"/>
    <p:sldId id="345" r:id="rId97"/>
    <p:sldId id="346" r:id="rId98"/>
    <p:sldId id="347" r:id="rId99"/>
    <p:sldId id="348" r:id="rId100"/>
    <p:sldId id="349" r:id="rId101"/>
    <p:sldId id="350" r:id="rId102"/>
    <p:sldId id="351" r:id="rId103"/>
    <p:sldId id="381" r:id="rId104"/>
    <p:sldId id="352" r:id="rId105"/>
  </p:sldIdLst>
  <p:sldSz cx="10058400" cy="7772400"/>
  <p:notesSz cx="6858000" cy="9144000"/>
  <p:defaultTextStyle>
    <a:defPPr>
      <a:defRPr lang="en-GB"/>
    </a:defPPr>
    <a:lvl1pPr algn="l" defTabSz="450850" rtl="0" eaLnBrk="0" fontAlgn="base" hangingPunct="0">
      <a:lnSpc>
        <a:spcPct val="93000"/>
      </a:lnSpc>
      <a:spcBef>
        <a:spcPct val="0"/>
      </a:spcBef>
      <a:spcAft>
        <a:spcPct val="0"/>
      </a:spcAft>
      <a:buClr>
        <a:srgbClr val="000000"/>
      </a:buClr>
      <a:buSzPct val="100000"/>
      <a:buFont typeface="Times New Roman" pitchFamily="18" charset="0"/>
      <a:defRPr sz="2500" kern="1200">
        <a:solidFill>
          <a:schemeClr val="bg1"/>
        </a:solidFill>
        <a:latin typeface="Times New Roman" pitchFamily="18" charset="0"/>
        <a:ea typeface="MS PGothic" pitchFamily="34" charset="-128"/>
        <a:cs typeface="+mn-cs"/>
      </a:defRPr>
    </a:lvl1pPr>
    <a:lvl2pPr marL="450850" indent="1588" algn="l" defTabSz="450850" rtl="0" eaLnBrk="0" fontAlgn="base" hangingPunct="0">
      <a:lnSpc>
        <a:spcPct val="93000"/>
      </a:lnSpc>
      <a:spcBef>
        <a:spcPct val="0"/>
      </a:spcBef>
      <a:spcAft>
        <a:spcPct val="0"/>
      </a:spcAft>
      <a:buClr>
        <a:srgbClr val="000000"/>
      </a:buClr>
      <a:buSzPct val="100000"/>
      <a:buFont typeface="Times New Roman" pitchFamily="18" charset="0"/>
      <a:defRPr sz="2500" kern="1200">
        <a:solidFill>
          <a:schemeClr val="bg1"/>
        </a:solidFill>
        <a:latin typeface="Times New Roman" pitchFamily="18" charset="0"/>
        <a:ea typeface="MS PGothic" pitchFamily="34" charset="-128"/>
        <a:cs typeface="+mn-cs"/>
      </a:defRPr>
    </a:lvl2pPr>
    <a:lvl3pPr marL="908050" indent="1588" algn="l" defTabSz="450850" rtl="0" eaLnBrk="0" fontAlgn="base" hangingPunct="0">
      <a:lnSpc>
        <a:spcPct val="93000"/>
      </a:lnSpc>
      <a:spcBef>
        <a:spcPct val="0"/>
      </a:spcBef>
      <a:spcAft>
        <a:spcPct val="0"/>
      </a:spcAft>
      <a:buClr>
        <a:srgbClr val="000000"/>
      </a:buClr>
      <a:buSzPct val="100000"/>
      <a:buFont typeface="Times New Roman" pitchFamily="18" charset="0"/>
      <a:defRPr sz="2500" kern="1200">
        <a:solidFill>
          <a:schemeClr val="bg1"/>
        </a:solidFill>
        <a:latin typeface="Times New Roman" pitchFamily="18" charset="0"/>
        <a:ea typeface="MS PGothic" pitchFamily="34" charset="-128"/>
        <a:cs typeface="+mn-cs"/>
      </a:defRPr>
    </a:lvl3pPr>
    <a:lvl4pPr marL="1363663" indent="1588" algn="l" defTabSz="450850" rtl="0" eaLnBrk="0" fontAlgn="base" hangingPunct="0">
      <a:lnSpc>
        <a:spcPct val="93000"/>
      </a:lnSpc>
      <a:spcBef>
        <a:spcPct val="0"/>
      </a:spcBef>
      <a:spcAft>
        <a:spcPct val="0"/>
      </a:spcAft>
      <a:buClr>
        <a:srgbClr val="000000"/>
      </a:buClr>
      <a:buSzPct val="100000"/>
      <a:buFont typeface="Times New Roman" pitchFamily="18" charset="0"/>
      <a:defRPr sz="2500" kern="1200">
        <a:solidFill>
          <a:schemeClr val="bg1"/>
        </a:solidFill>
        <a:latin typeface="Times New Roman" pitchFamily="18" charset="0"/>
        <a:ea typeface="MS PGothic" pitchFamily="34" charset="-128"/>
        <a:cs typeface="+mn-cs"/>
      </a:defRPr>
    </a:lvl4pPr>
    <a:lvl5pPr marL="1820863" indent="1588" algn="l" defTabSz="450850" rtl="0" eaLnBrk="0" fontAlgn="base" hangingPunct="0">
      <a:lnSpc>
        <a:spcPct val="93000"/>
      </a:lnSpc>
      <a:spcBef>
        <a:spcPct val="0"/>
      </a:spcBef>
      <a:spcAft>
        <a:spcPct val="0"/>
      </a:spcAft>
      <a:buClr>
        <a:srgbClr val="000000"/>
      </a:buClr>
      <a:buSzPct val="100000"/>
      <a:buFont typeface="Times New Roman" pitchFamily="18" charset="0"/>
      <a:defRPr sz="2500" kern="1200">
        <a:solidFill>
          <a:schemeClr val="bg1"/>
        </a:solidFill>
        <a:latin typeface="Times New Roman" pitchFamily="18" charset="0"/>
        <a:ea typeface="MS PGothic" pitchFamily="34" charset="-128"/>
        <a:cs typeface="+mn-cs"/>
      </a:defRPr>
    </a:lvl5pPr>
    <a:lvl6pPr marL="2286000" algn="l" defTabSz="914400" rtl="0" eaLnBrk="1" latinLnBrk="0" hangingPunct="1">
      <a:defRPr sz="2500" kern="1200">
        <a:solidFill>
          <a:schemeClr val="bg1"/>
        </a:solidFill>
        <a:latin typeface="Times New Roman" pitchFamily="18" charset="0"/>
        <a:ea typeface="MS PGothic" pitchFamily="34" charset="-128"/>
        <a:cs typeface="+mn-cs"/>
      </a:defRPr>
    </a:lvl6pPr>
    <a:lvl7pPr marL="2743200" algn="l" defTabSz="914400" rtl="0" eaLnBrk="1" latinLnBrk="0" hangingPunct="1">
      <a:defRPr sz="2500" kern="1200">
        <a:solidFill>
          <a:schemeClr val="bg1"/>
        </a:solidFill>
        <a:latin typeface="Times New Roman" pitchFamily="18" charset="0"/>
        <a:ea typeface="MS PGothic" pitchFamily="34" charset="-128"/>
        <a:cs typeface="+mn-cs"/>
      </a:defRPr>
    </a:lvl7pPr>
    <a:lvl8pPr marL="3200400" algn="l" defTabSz="914400" rtl="0" eaLnBrk="1" latinLnBrk="0" hangingPunct="1">
      <a:defRPr sz="2500" kern="1200">
        <a:solidFill>
          <a:schemeClr val="bg1"/>
        </a:solidFill>
        <a:latin typeface="Times New Roman" pitchFamily="18" charset="0"/>
        <a:ea typeface="MS PGothic" pitchFamily="34" charset="-128"/>
        <a:cs typeface="+mn-cs"/>
      </a:defRPr>
    </a:lvl8pPr>
    <a:lvl9pPr marL="3657600" algn="l" defTabSz="914400" rtl="0" eaLnBrk="1" latinLnBrk="0" hangingPunct="1">
      <a:defRPr sz="2500" kern="1200">
        <a:solidFill>
          <a:schemeClr val="bg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70A"/>
    <a:srgbClr val="003E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3" d="100"/>
          <a:sy n="93" d="100"/>
        </p:scale>
        <p:origin x="-1640" y="-104"/>
      </p:cViewPr>
      <p:guideLst>
        <p:guide orient="horz" pos="2160"/>
        <p:guide pos="2880"/>
      </p:guideLst>
    </p:cSldViewPr>
  </p:slideViewPr>
  <p:outlineViewPr>
    <p:cViewPr varScale="1">
      <p:scale>
        <a:sx n="170" d="200"/>
        <a:sy n="170" d="200"/>
      </p:scale>
      <p:origin x="0" y="4272"/>
    </p:cViewPr>
  </p:outlineViewPr>
  <p:notesTextViewPr>
    <p:cViewPr>
      <p:scale>
        <a:sx n="150" d="100"/>
        <a:sy n="150" d="100"/>
      </p:scale>
      <p:origin x="0" y="0"/>
    </p:cViewPr>
  </p:notesTextViewPr>
  <p:sorterViewPr>
    <p:cViewPr>
      <p:scale>
        <a:sx n="137" d="100"/>
        <a:sy n="137" d="100"/>
      </p:scale>
      <p:origin x="0" y="4495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110" Type="http://schemas.openxmlformats.org/officeDocument/2006/relationships/theme" Target="theme/theme1.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11"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100" Type="http://schemas.openxmlformats.org/officeDocument/2006/relationships/slide" Target="slides/slide93.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p:spPr>
        <p:txBody>
          <a:bodyPr wrap="none" anchor="ctr"/>
          <a:lstStyle/>
          <a:p>
            <a:pPr>
              <a:defRPr/>
            </a:pPr>
            <a:endParaRPr lang="en-US"/>
          </a:p>
        </p:txBody>
      </p:sp>
      <p:sp>
        <p:nvSpPr>
          <p:cNvPr id="2" name="Rectangle 2"/>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360" tIns="44280" rIns="90360" bIns="44280" numCol="1" anchor="t" anchorCtr="0" compatLnSpc="1">
            <a:prstTxWarp prst="textNoShape">
              <a:avLst/>
            </a:prstTxWarp>
          </a:bodyPr>
          <a:lstStyle/>
          <a:p>
            <a:pPr lvl="0"/>
            <a:endParaRPr lang="en-US" noProof="0"/>
          </a:p>
        </p:txBody>
      </p:sp>
      <p:sp>
        <p:nvSpPr>
          <p:cNvPr id="105476" name="Rectangle 3"/>
          <p:cNvSpPr>
            <a:spLocks noGrp="1" noRot="1" noChangeAspect="1" noChangeArrowheads="1"/>
          </p:cNvSpPr>
          <p:nvPr>
            <p:ph type="sldImg"/>
          </p:nvPr>
        </p:nvSpPr>
        <p:spPr bwMode="auto">
          <a:xfrm>
            <a:off x="914400" y="457200"/>
            <a:ext cx="5027613" cy="3884613"/>
          </a:xfrm>
          <a:prstGeom prst="rect">
            <a:avLst/>
          </a:prstGeom>
          <a:noFill/>
          <a:ln w="12600">
            <a:solidFill>
              <a:srgbClr val="000000"/>
            </a:solidFill>
            <a:miter lim="800000"/>
            <a:headEnd/>
            <a:tailEnd/>
          </a:ln>
        </p:spPr>
      </p:sp>
    </p:spTree>
    <p:extLst>
      <p:ext uri="{BB962C8B-B14F-4D97-AF65-F5344CB8AC3E}">
        <p14:creationId xmlns:p14="http://schemas.microsoft.com/office/powerpoint/2010/main" val="3710003891"/>
      </p:ext>
    </p:extLst>
  </p:cSld>
  <p:clrMap bg1="lt1" tx1="dk1" bg2="lt2" tx2="dk2" accent1="accent1" accent2="accent2" accent3="accent3" accent4="accent4" accent5="accent5" accent6="accent6" hlink="hlink" folHlink="folHlink"/>
  <p:notesStyle>
    <a:lvl1pPr algn="l" defTabSz="45085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08" charset="0"/>
        <a:ea typeface="MS PGothic" pitchFamily="34" charset="-128"/>
        <a:cs typeface="MS PGothic" pitchFamily="34" charset="-128"/>
      </a:defRPr>
    </a:lvl1pPr>
    <a:lvl2pPr marL="742950" indent="-285750" algn="l" defTabSz="45085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08" charset="0"/>
        <a:ea typeface="MS PGothic" pitchFamily="34" charset="-128"/>
        <a:cs typeface="+mn-cs"/>
      </a:defRPr>
    </a:lvl2pPr>
    <a:lvl3pPr marL="1143000" indent="-228600" algn="l" defTabSz="45085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08" charset="0"/>
        <a:ea typeface="MS PGothic" pitchFamily="34" charset="-128"/>
        <a:cs typeface="Geneva" charset="0"/>
      </a:defRPr>
    </a:lvl3pPr>
    <a:lvl4pPr marL="1600200" indent="-228600" algn="l" defTabSz="45085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08" charset="0"/>
        <a:ea typeface="Geneva" charset="-128"/>
        <a:cs typeface="Geneva" charset="0"/>
      </a:defRPr>
    </a:lvl4pPr>
    <a:lvl5pPr marL="2057400" indent="-228600" algn="l" defTabSz="45085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08" charset="0"/>
        <a:ea typeface="Geneva" charset="-128"/>
        <a:cs typeface="Geneva" charset="0"/>
      </a:defRPr>
    </a:lvl5pPr>
    <a:lvl6pPr marL="2281195" algn="l" defTabSz="456238" rtl="0" eaLnBrk="1" latinLnBrk="0" hangingPunct="1">
      <a:defRPr sz="1200" kern="1200">
        <a:solidFill>
          <a:schemeClr val="tx1"/>
        </a:solidFill>
        <a:latin typeface="+mn-lt"/>
        <a:ea typeface="+mn-ea"/>
        <a:cs typeface="+mn-cs"/>
      </a:defRPr>
    </a:lvl6pPr>
    <a:lvl7pPr marL="2737433" algn="l" defTabSz="456238" rtl="0" eaLnBrk="1" latinLnBrk="0" hangingPunct="1">
      <a:defRPr sz="1200" kern="1200">
        <a:solidFill>
          <a:schemeClr val="tx1"/>
        </a:solidFill>
        <a:latin typeface="+mn-lt"/>
        <a:ea typeface="+mn-ea"/>
        <a:cs typeface="+mn-cs"/>
      </a:defRPr>
    </a:lvl7pPr>
    <a:lvl8pPr marL="3193670" algn="l" defTabSz="456238" rtl="0" eaLnBrk="1" latinLnBrk="0" hangingPunct="1">
      <a:defRPr sz="1200" kern="1200">
        <a:solidFill>
          <a:schemeClr val="tx1"/>
        </a:solidFill>
        <a:latin typeface="+mn-lt"/>
        <a:ea typeface="+mn-ea"/>
        <a:cs typeface="+mn-cs"/>
      </a:defRPr>
    </a:lvl8pPr>
    <a:lvl9pPr marL="3649909" algn="l" defTabSz="4562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93E76D3-2964-1041-B0A3-F84AAD1321EC}" type="slidenum">
              <a:rPr lang="en-US" sz="1200" b="0">
                <a:solidFill>
                  <a:prstClr val="black"/>
                </a:solidFill>
                <a:latin typeface="Times" charset="0"/>
              </a:rPr>
              <a:pPr/>
              <a:t>1</a:t>
            </a:fld>
            <a:endParaRPr lang="en-US" sz="1200" b="0">
              <a:solidFill>
                <a:prstClr val="black"/>
              </a:solidFill>
              <a:latin typeface="Times" charset="0"/>
            </a:endParaRPr>
          </a:p>
        </p:txBody>
      </p:sp>
      <p:sp>
        <p:nvSpPr>
          <p:cNvPr id="17410" name="Rectangle 2"/>
          <p:cNvSpPr>
            <a:spLocks noGrp="1" noRot="1" noChangeAspect="1" noChangeArrowheads="1" noTextEdit="1"/>
          </p:cNvSpPr>
          <p:nvPr>
            <p:ph type="sldImg"/>
          </p:nvPr>
        </p:nvSpPr>
        <p:spPr>
          <a:xfrm>
            <a:off x="1143000" y="685800"/>
            <a:ext cx="4572000" cy="3429000"/>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5715" name="Text Box 2"/>
          <p:cNvSpPr>
            <a:spLocks noGrp="1" noChangeArrowheads="1"/>
          </p:cNvSpPr>
          <p:nvPr>
            <p:ph type="body"/>
          </p:nvPr>
        </p:nvSpPr>
        <p:spPr>
          <a:xfrm>
            <a:off x="914400" y="4343400"/>
            <a:ext cx="5029200" cy="4116388"/>
          </a:xfrm>
          <a:noFill/>
          <a:ln/>
        </p:spPr>
        <p:txBody>
          <a:bodyPr wrap="none" anchor="ctr"/>
          <a:lstStyle/>
          <a:p>
            <a:r>
              <a:rPr lang="en-US" b="1" dirty="0" smtClean="0">
                <a:latin typeface="Times" charset="0"/>
              </a:rPr>
              <a:t>To frame this study...think about this...the Old Testament required some 1,500 years for writing its 39 books...but, interestingly…</a:t>
            </a:r>
          </a:p>
          <a:p>
            <a:r>
              <a:rPr lang="en-US" b="1" dirty="0" smtClean="0">
                <a:latin typeface="Times" charset="0"/>
              </a:rPr>
              <a:t>////	…the New Testament extends through only about 100 years of its own and the world</a:t>
            </a:r>
            <a:r>
              <a:rPr lang="fr-FR" b="1" dirty="0" smtClean="0">
                <a:latin typeface="Times" charset="0"/>
              </a:rPr>
              <a:t>'</a:t>
            </a:r>
            <a:r>
              <a:rPr lang="en-US" b="1" dirty="0" smtClean="0">
                <a:latin typeface="Times" charset="0"/>
              </a:rPr>
              <a:t>s history.  But for the actual writing of its 27 books, only some 40-50 years.  Once again...we</a:t>
            </a:r>
            <a:r>
              <a:rPr lang="fr-FR" b="1" dirty="0" smtClean="0">
                <a:latin typeface="Times" charset="0"/>
              </a:rPr>
              <a:t>'</a:t>
            </a:r>
            <a:r>
              <a:rPr lang="en-US" b="1" dirty="0" err="1" smtClean="0">
                <a:latin typeface="Times" charset="0"/>
              </a:rPr>
              <a:t>ll</a:t>
            </a:r>
            <a:r>
              <a:rPr lang="en-US" b="1" dirty="0" smtClean="0">
                <a:latin typeface="Times" charset="0"/>
              </a:rPr>
              <a:t> be placing these books in a broader context of meaning and application.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6739" name="Text Box 2"/>
          <p:cNvSpPr>
            <a:spLocks noGrp="1" noChangeArrowheads="1"/>
          </p:cNvSpPr>
          <p:nvPr>
            <p:ph type="body"/>
          </p:nvPr>
        </p:nvSpPr>
        <p:spPr>
          <a:xfrm>
            <a:off x="914400" y="4343400"/>
            <a:ext cx="5029200" cy="4116388"/>
          </a:xfrm>
          <a:noFill/>
          <a:ln/>
        </p:spPr>
        <p:txBody>
          <a:bodyPr wrap="none" anchor="ctr"/>
          <a:lstStyle/>
          <a:p>
            <a:r>
              <a:rPr lang="en-US" b="1" dirty="0" smtClean="0">
                <a:latin typeface="Times" charset="0"/>
              </a:rPr>
              <a:t>Here are the four large traditional organizational sections of THE NEW TESTAMENT.   </a:t>
            </a:r>
          </a:p>
          <a:p>
            <a:r>
              <a:rPr lang="en-US" b="1" dirty="0" smtClean="0">
                <a:latin typeface="Times" charset="0"/>
              </a:rPr>
              <a:t>////	This is the place in THE BIBLE…BASICALLY where </a:t>
            </a:r>
            <a:r>
              <a:rPr lang="en-US" altLang="en-US" b="1" dirty="0" smtClean="0">
                <a:latin typeface="Times" charset="0"/>
              </a:rPr>
              <a:t>“</a:t>
            </a:r>
            <a:r>
              <a:rPr lang="en-US" b="1" dirty="0" smtClean="0">
                <a:latin typeface="Times" charset="0"/>
              </a:rPr>
              <a:t>The New Testament Comes Together.</a:t>
            </a:r>
            <a:r>
              <a:rPr lang="en-US" altLang="en-US" b="1" dirty="0" smtClean="0">
                <a:latin typeface="Times" charset="0"/>
              </a:rPr>
              <a:t>”</a:t>
            </a:r>
            <a:endParaRPr lang="en-US" b="1" dirty="0" smtClean="0">
              <a:latin typeface="Times" charset="0"/>
            </a:endParaRPr>
          </a:p>
          <a:p>
            <a:r>
              <a:rPr lang="en-US" b="1" dirty="0" smtClean="0">
                <a:latin typeface="Times" charset="0"/>
              </a:rPr>
              <a:t>////	First, THE GOSPELS...laying out the basic facts and theology of the New Testament era.  In parenthesis: you</a:t>
            </a:r>
            <a:r>
              <a:rPr lang="fr-FR" b="1" dirty="0" smtClean="0">
                <a:latin typeface="Times" charset="0"/>
              </a:rPr>
              <a:t>'</a:t>
            </a:r>
            <a:r>
              <a:rPr lang="en-US" b="1" dirty="0" err="1" smtClean="0">
                <a:latin typeface="Times" charset="0"/>
              </a:rPr>
              <a:t>ll</a:t>
            </a:r>
            <a:r>
              <a:rPr lang="en-US" b="1" dirty="0" smtClean="0">
                <a:latin typeface="Times" charset="0"/>
              </a:rPr>
              <a:t> see that there are FOUR books involved here.</a:t>
            </a:r>
          </a:p>
          <a:p>
            <a:r>
              <a:rPr lang="en-US" b="1" dirty="0" smtClean="0">
                <a:latin typeface="Times" charset="0"/>
              </a:rPr>
              <a:t>////	Second, THE ACTS OF THE APOSTLES...this is church history at its very foundation stones...how the Gospel was spread through much of the Ancient Near East and its introduction into Europe and Asia.  Note that only ONE book comprises the Acts of the Apostles.</a:t>
            </a:r>
          </a:p>
          <a:p>
            <a:r>
              <a:rPr lang="en-US" b="1" dirty="0" smtClean="0">
                <a:latin typeface="Times" charset="0"/>
              </a:rPr>
              <a:t>////	Third, THE EPISTLES...as we said…these are letters, sometimes simple person-to-person writings, and sometimes grand and complex explanations and expositions of the new Christian theology. They address an enormous array of NEW TESTAMENT issues...circumstances that no man had ever faced before, simply because the Church was a totally new organization...an organism, really...newly introduced into the life of the planet.   Paul the Apostle calls it, formerly, a mystery.  The number of Epistles: TWENTY-ONE different letters to various audiences on a variety of theological and personal subjects.</a:t>
            </a:r>
          </a:p>
          <a:p>
            <a:r>
              <a:rPr lang="en-US" b="1" dirty="0" smtClean="0">
                <a:latin typeface="Times" charset="0"/>
              </a:rPr>
              <a:t>////	And fourth, THE REVELATION...that intriguing glance into Eternity Future where all of earth</a:t>
            </a:r>
            <a:r>
              <a:rPr lang="fr-FR" b="1" dirty="0" smtClean="0">
                <a:latin typeface="Times" charset="0"/>
              </a:rPr>
              <a:t>'</a:t>
            </a:r>
            <a:r>
              <a:rPr lang="en-US" b="1" dirty="0" smtClean="0">
                <a:latin typeface="Times" charset="0"/>
              </a:rPr>
              <a:t>s history approaches its climax, revealing the Father</a:t>
            </a:r>
            <a:r>
              <a:rPr lang="fr-FR" b="1" dirty="0" smtClean="0">
                <a:latin typeface="Times" charset="0"/>
              </a:rPr>
              <a:t>'</a:t>
            </a:r>
            <a:r>
              <a:rPr lang="en-US" b="1" dirty="0" smtClean="0">
                <a:latin typeface="Times" charset="0"/>
              </a:rPr>
              <a:t>s Plan for man</a:t>
            </a:r>
            <a:r>
              <a:rPr lang="fr-FR" b="1" dirty="0" smtClean="0">
                <a:latin typeface="Times" charset="0"/>
              </a:rPr>
              <a:t>'</a:t>
            </a:r>
            <a:r>
              <a:rPr lang="en-US" b="1" dirty="0" smtClean="0">
                <a:latin typeface="Times" charset="0"/>
              </a:rPr>
              <a:t>s final redemption, first played out and begun through old Abraham, extending through the ministry of the Messiah in ancient Israel, and reaching its culmination with His return in the problematic End Times.  This is pure prophecy.</a:t>
            </a:r>
          </a:p>
          <a:p>
            <a:r>
              <a:rPr lang="en-US" b="1" dirty="0" smtClean="0">
                <a:latin typeface="Times" charset="0"/>
              </a:rPr>
              <a:t>Number of books, only ONE; remarkable when we compare it with almost two dozen books of prophecy in the Old Testament.</a:t>
            </a:r>
          </a:p>
          <a:p>
            <a:r>
              <a:rPr lang="en-US" b="1" dirty="0" smtClean="0">
                <a:latin typeface="Times" charset="0"/>
              </a:rPr>
              <a:t>////	All of these books were written somewhere across the A.D. 40s to the 90s.</a:t>
            </a:r>
          </a:p>
          <a:p>
            <a:endParaRPr lang="en-US" dirty="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7763" name="Text Box 2"/>
          <p:cNvSpPr>
            <a:spLocks noGrp="1" noChangeArrowheads="1"/>
          </p:cNvSpPr>
          <p:nvPr>
            <p:ph type="body"/>
          </p:nvPr>
        </p:nvSpPr>
        <p:spPr>
          <a:xfrm>
            <a:off x="914400" y="4343400"/>
            <a:ext cx="5029200" cy="4116388"/>
          </a:xfrm>
          <a:noFill/>
          <a:ln/>
        </p:spPr>
        <p:txBody>
          <a:bodyPr wrap="none" anchor="ctr"/>
          <a:lstStyle/>
          <a:p>
            <a:r>
              <a:rPr lang="en-US" b="1" dirty="0" smtClean="0">
                <a:latin typeface="Times" charset="0"/>
              </a:rPr>
              <a:t>The first section of the New Testament: THE GOSPELS...THE FACTS AND THE THEOLOGY, clearly set out in four books, all of which form the framework for all the rest of the New Testament – and the future of the Church and of all Christianity for all time…for that matter!</a:t>
            </a:r>
          </a:p>
          <a:p>
            <a:r>
              <a:rPr lang="en-US" b="1" dirty="0" smtClean="0">
                <a:latin typeface="Times" charset="0"/>
              </a:rPr>
              <a:t>////	Here they are, in four books: MATTHEW, MARK, LUKE and JOHN.  These are THE GOSPELS, the Good News of the Ministry of the Lord Jesus Christ. </a:t>
            </a:r>
          </a:p>
          <a:p>
            <a:r>
              <a:rPr lang="en-US" b="1" dirty="0" smtClean="0">
                <a:latin typeface="Times" charset="0"/>
              </a:rPr>
              <a:t>////	Notice that the first three Gospels –– MATTHEW, MARK, AND LUKE –– each have an asterisk by their names.  </a:t>
            </a:r>
          </a:p>
          <a:p>
            <a:r>
              <a:rPr lang="en-US" b="1" dirty="0" smtClean="0">
                <a:latin typeface="Times" charset="0"/>
              </a:rPr>
              <a:t>////	These books are gathered into a special sub-group we call SYNOPTIC...a word meaning </a:t>
            </a:r>
            <a:r>
              <a:rPr lang="en-US" altLang="en-US" b="1" dirty="0" smtClean="0">
                <a:latin typeface="Times" charset="0"/>
              </a:rPr>
              <a:t>“</a:t>
            </a:r>
            <a:r>
              <a:rPr lang="en-US" b="1" dirty="0" smtClean="0">
                <a:latin typeface="Times" charset="0"/>
              </a:rPr>
              <a:t>to see together</a:t>
            </a:r>
            <a:r>
              <a:rPr lang="en-US" altLang="en-US" b="1" dirty="0" smtClean="0">
                <a:latin typeface="Times" charset="0"/>
              </a:rPr>
              <a:t>”</a:t>
            </a:r>
            <a:r>
              <a:rPr lang="en-US" b="1" dirty="0" smtClean="0">
                <a:latin typeface="Times" charset="0"/>
              </a:rPr>
              <a:t>...in that the text of these books view the ministry of Jesus Christ from a special perspective that differs from that of the Gospel of John.  Let</a:t>
            </a:r>
            <a:r>
              <a:rPr lang="fr-FR" b="1" dirty="0" smtClean="0">
                <a:latin typeface="Times" charset="0"/>
              </a:rPr>
              <a:t>'</a:t>
            </a:r>
            <a:r>
              <a:rPr lang="en-US" b="1" dirty="0" smtClean="0">
                <a:latin typeface="Times" charset="0"/>
              </a:rPr>
              <a:t>s talk about that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18787"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rPr>
              <a:t>Using Study Help #21, through this large picture frame…</a:t>
            </a:r>
          </a:p>
          <a:p>
            <a:r>
              <a:rPr lang="en-US" b="1" smtClean="0">
                <a:latin typeface="Times" charset="0"/>
              </a:rPr>
              <a:t>we</a:t>
            </a:r>
            <a:r>
              <a:rPr lang="fr-FR" altLang="ja-JP" b="1" smtClean="0">
                <a:latin typeface="Times" charset="0"/>
              </a:rPr>
              <a:t>'</a:t>
            </a:r>
            <a:r>
              <a:rPr lang="en-US" altLang="ja-JP" b="1" smtClean="0">
                <a:latin typeface="Times" charset="0"/>
              </a:rPr>
              <a:t>re going to create a graphic representation called </a:t>
            </a:r>
          </a:p>
          <a:p>
            <a:r>
              <a:rPr lang="en-US" b="1" smtClean="0">
                <a:latin typeface="Times" charset="0"/>
              </a:rPr>
              <a:t>////	A FINISHED PORTRAIT OF THE LORD JESUS CHRIST… but…</a:t>
            </a:r>
          </a:p>
          <a:p>
            <a:r>
              <a:rPr lang="en-US" b="1" smtClean="0">
                <a:latin typeface="Times" charset="0"/>
              </a:rPr>
              <a:t>////	…we</a:t>
            </a:r>
            <a:r>
              <a:rPr lang="fr-FR" altLang="ja-JP" b="1" smtClean="0">
                <a:latin typeface="Times" charset="0"/>
              </a:rPr>
              <a:t>'</a:t>
            </a:r>
            <a:r>
              <a:rPr lang="en-US" altLang="ja-JP" b="1" smtClean="0">
                <a:latin typeface="Times" charset="0"/>
              </a:rPr>
              <a:t>re going to compose that portrait through four different literary lenses as the completed image develops.</a:t>
            </a:r>
            <a:endParaRPr lang="en-US" b="1" smtClean="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19811" name="Text Box 2"/>
          <p:cNvSpPr>
            <a:spLocks noGrp="1" noChangeArrowheads="1"/>
          </p:cNvSpPr>
          <p:nvPr>
            <p:ph type="body"/>
          </p:nvPr>
        </p:nvSpPr>
        <p:spPr>
          <a:xfrm>
            <a:off x="914400" y="4343400"/>
            <a:ext cx="5029200" cy="4116388"/>
          </a:xfrm>
          <a:noFill/>
          <a:ln/>
        </p:spPr>
        <p:txBody>
          <a:bodyPr anchor="ctr"/>
          <a:lstStyle/>
          <a:p>
            <a:r>
              <a:rPr lang="en-US" b="1" dirty="0" smtClean="0">
                <a:latin typeface="Times" charset="0"/>
              </a:rPr>
              <a:t>From each Gospel writer…</a:t>
            </a:r>
          </a:p>
          <a:p>
            <a:r>
              <a:rPr lang="en-US" b="1" dirty="0" smtClean="0">
                <a:latin typeface="Times" charset="0"/>
              </a:rPr>
              <a:t>////	…we</a:t>
            </a:r>
            <a:r>
              <a:rPr lang="fr-FR" altLang="ja-JP" b="1" dirty="0" smtClean="0">
                <a:latin typeface="Times" charset="0"/>
              </a:rPr>
              <a:t>'</a:t>
            </a:r>
            <a:r>
              <a:rPr lang="en-US" altLang="ja-JP" b="1" dirty="0" err="1" smtClean="0">
                <a:latin typeface="Times" charset="0"/>
              </a:rPr>
              <a:t>ll</a:t>
            </a:r>
            <a:r>
              <a:rPr lang="en-US" altLang="ja-JP" b="1" dirty="0" smtClean="0">
                <a:latin typeface="Times" charset="0"/>
              </a:rPr>
              <a:t> discover the specific audience for his writings…</a:t>
            </a:r>
          </a:p>
          <a:p>
            <a:r>
              <a:rPr lang="en-US" b="1" dirty="0" smtClean="0">
                <a:latin typeface="Times" charset="0"/>
              </a:rPr>
              <a:t>////	…with his unique presentation of the person of Jesus Christ…</a:t>
            </a:r>
          </a:p>
          <a:p>
            <a:r>
              <a:rPr lang="en-US" b="1" dirty="0" smtClean="0">
                <a:latin typeface="Times" charset="0"/>
              </a:rPr>
              <a:t>////	…suggesting a foundational purpose communicated through the text of his Gospel… </a:t>
            </a:r>
          </a:p>
          <a:p>
            <a:r>
              <a:rPr lang="en-US" dirty="0" smtClean="0">
                <a:latin typeface="Times" charset="0"/>
              </a:rPr>
              <a:t>////	…followed by the scholars</a:t>
            </a:r>
            <a:r>
              <a:rPr lang="fr-FR" altLang="ja-JP" dirty="0" smtClean="0">
                <a:latin typeface="Times" charset="0"/>
              </a:rPr>
              <a:t>'</a:t>
            </a:r>
            <a:r>
              <a:rPr lang="en-US" altLang="ja-JP" dirty="0" smtClean="0">
                <a:latin typeface="Times" charset="0"/>
              </a:rPr>
              <a:t> estimate of the date of each writing.</a:t>
            </a:r>
          </a:p>
          <a:p>
            <a:endParaRPr lang="en-US" b="1" dirty="0" smtClean="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20835"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rPr>
              <a:t>Now, please…in your imagination…insert four smaller picture frames into the larger one. In each frame install four lines.  As we fill them in we</a:t>
            </a:r>
            <a:r>
              <a:rPr lang="fr-FR" altLang="ja-JP" b="1" smtClean="0">
                <a:latin typeface="Times" charset="0"/>
              </a:rPr>
              <a:t>'</a:t>
            </a:r>
            <a:r>
              <a:rPr lang="en-US" altLang="ja-JP" b="1" smtClean="0">
                <a:latin typeface="Times" charset="0"/>
              </a:rPr>
              <a:t>ll have some specific information about the purpose and function of each of the four Gospels.  The individual </a:t>
            </a:r>
            <a:r>
              <a:rPr lang="ja-JP" altLang="en-US" b="1" smtClean="0">
                <a:latin typeface="Times" charset="0"/>
              </a:rPr>
              <a:t>“</a:t>
            </a:r>
            <a:r>
              <a:rPr lang="en-US" altLang="ja-JP" b="1" smtClean="0">
                <a:latin typeface="Times" charset="0"/>
              </a:rPr>
              <a:t>sub-frames</a:t>
            </a:r>
            <a:r>
              <a:rPr lang="ja-JP" altLang="en-US" b="1" smtClean="0">
                <a:latin typeface="Times" charset="0"/>
              </a:rPr>
              <a:t>”</a:t>
            </a:r>
            <a:r>
              <a:rPr lang="en-US" altLang="ja-JP" b="1" smtClean="0">
                <a:latin typeface="Times" charset="0"/>
              </a:rPr>
              <a:t> are designated 1 through 4.</a:t>
            </a:r>
          </a:p>
          <a:p>
            <a:endParaRPr lang="en-US" b="1" smtClean="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21859"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rPr>
              <a:t>Each of the frames now gets its name... MATTHEW in the first...</a:t>
            </a:r>
          </a:p>
          <a:p>
            <a:r>
              <a:rPr lang="en-US" b="1" smtClean="0">
                <a:latin typeface="Times" charset="0"/>
              </a:rPr>
              <a:t>////	MARK, second...</a:t>
            </a:r>
          </a:p>
          <a:p>
            <a:r>
              <a:rPr lang="en-US" b="1" smtClean="0">
                <a:latin typeface="Times" charset="0"/>
              </a:rPr>
              <a:t>////	LUKE, third...and finally, the fourth… </a:t>
            </a:r>
          </a:p>
          <a:p>
            <a:r>
              <a:rPr lang="en-US" b="1" smtClean="0">
                <a:latin typeface="Times" charset="0"/>
              </a:rPr>
              <a:t>////	JOHN, the names of the Gospels in the order of their appearance in the New Testament canon...the official collection of Biblical writings.</a:t>
            </a:r>
          </a:p>
          <a:p>
            <a:endParaRPr lang="en-US" b="1" smtClean="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22883" name="Text Box 2"/>
          <p:cNvSpPr>
            <a:spLocks noGrp="1" noChangeArrowheads="1"/>
          </p:cNvSpPr>
          <p:nvPr>
            <p:ph type="body"/>
          </p:nvPr>
        </p:nvSpPr>
        <p:spPr>
          <a:xfrm>
            <a:off x="914400" y="4343400"/>
            <a:ext cx="5029200" cy="4116388"/>
          </a:xfrm>
          <a:noFill/>
          <a:ln/>
        </p:spPr>
        <p:txBody>
          <a:bodyPr anchor="ctr"/>
          <a:lstStyle/>
          <a:p>
            <a:r>
              <a:rPr lang="en-US" b="1" dirty="0" smtClean="0">
                <a:latin typeface="Times" charset="0"/>
              </a:rPr>
              <a:t>Now comes an idea endorsed by Biblical scholars around the world…having to do with the audiences TO WHICH each Gospel was written. </a:t>
            </a:r>
          </a:p>
          <a:p>
            <a:r>
              <a:rPr lang="en-US" b="1" dirty="0" smtClean="0">
                <a:latin typeface="Times" charset="0"/>
              </a:rPr>
              <a:t>For instance…</a:t>
            </a:r>
          </a:p>
          <a:p>
            <a:r>
              <a:rPr lang="en-US" b="1" dirty="0" smtClean="0">
                <a:latin typeface="Times" charset="0"/>
              </a:rPr>
              <a:t>////	MATTHEW penned his work specifically toward his brothers and sisters in the Jewish audience.  He makes repeated references to a regnant Jesus, seeing him as the Messiah and the King of the Chosen People.</a:t>
            </a:r>
          </a:p>
          <a:p>
            <a:r>
              <a:rPr lang="en-US" b="1" dirty="0" smtClean="0">
                <a:latin typeface="Times"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dirty="0" smtClean="0">
                <a:latin typeface="Times" charset="0"/>
              </a:rPr>
              <a:t>////	While LUKE, the physician, is the highly intellectual Greek who accompanied Paul on his tours. For LUKE, his Gospel audience was the Greeks, and in other words, to the Gentile world in general.</a:t>
            </a:r>
          </a:p>
          <a:p>
            <a:r>
              <a:rPr lang="en-US" b="1" dirty="0" smtClean="0">
                <a:latin typeface="Times" charset="0"/>
              </a:rPr>
              <a:t>Also as the author of The Acts, Luke set down for all time a detailed account of the development of the early church and its wide-spread missionary ministries, to which he was a witness.</a:t>
            </a:r>
          </a:p>
          <a:p>
            <a:r>
              <a:rPr lang="en-US" b="1" dirty="0" smtClean="0">
                <a:latin typeface="Times" charset="0"/>
              </a:rPr>
              <a:t>////	Finally, we come to the gospel of JOHN, whose audience differs markedly from the first three.  John is written directly to UNBELIEVERS, AND REACHING THEM THROUGH THE COMMUNICATION CHANNEL OF THAT NEW ORGANISM, THE CHURCH. In fact, when you read John</a:t>
            </a:r>
            <a:r>
              <a:rPr lang="fr-FR" b="1" dirty="0" smtClean="0">
                <a:latin typeface="Times" charset="0"/>
              </a:rPr>
              <a:t>'</a:t>
            </a:r>
            <a:r>
              <a:rPr lang="en-US" b="1" dirty="0" smtClean="0">
                <a:latin typeface="Times" charset="0"/>
              </a:rPr>
              <a:t>s gospel, you are struck with the fact that his work carries with it a somewhat mystical quality, certainly not the quick, even terse recounting of facts as we find in Mark</a:t>
            </a:r>
            <a:r>
              <a:rPr lang="fr-FR" altLang="ja-JP" b="1" dirty="0" smtClean="0">
                <a:latin typeface="Times" charset="0"/>
              </a:rPr>
              <a:t>'</a:t>
            </a:r>
            <a:r>
              <a:rPr lang="en-US" altLang="ja-JP" b="1" dirty="0" smtClean="0">
                <a:latin typeface="Times" charset="0"/>
              </a:rPr>
              <a:t>s Gospel.  John</a:t>
            </a:r>
            <a:r>
              <a:rPr lang="fr-FR" altLang="ja-JP" b="1" dirty="0" smtClean="0">
                <a:latin typeface="Times" charset="0"/>
              </a:rPr>
              <a:t>'</a:t>
            </a:r>
            <a:r>
              <a:rPr lang="en-US" altLang="ja-JP" b="1" dirty="0" smtClean="0">
                <a:latin typeface="Times"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smtClean="0">
                <a:latin typeface="Times"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23907" name="Text Box 2"/>
          <p:cNvSpPr>
            <a:spLocks noGrp="1" noChangeArrowheads="1"/>
          </p:cNvSpPr>
          <p:nvPr>
            <p:ph type="body"/>
          </p:nvPr>
        </p:nvSpPr>
        <p:spPr>
          <a:xfrm>
            <a:off x="914400" y="4343400"/>
            <a:ext cx="5029200" cy="4116388"/>
          </a:xfrm>
          <a:noFill/>
          <a:ln/>
        </p:spPr>
        <p:txBody>
          <a:bodyPr anchor="ctr"/>
          <a:lstStyle/>
          <a:p>
            <a:r>
              <a:rPr lang="en-US" b="1" dirty="0" smtClean="0">
                <a:latin typeface="Times" charset="0"/>
              </a:rPr>
              <a:t>Another question: How does each Gospel portray The Lord as a Man and as Immanuel, </a:t>
            </a:r>
            <a:r>
              <a:rPr lang="ja-JP" altLang="en-US" b="1" dirty="0" smtClean="0">
                <a:latin typeface="Times" charset="0"/>
              </a:rPr>
              <a:t>“</a:t>
            </a:r>
            <a:r>
              <a:rPr lang="en-US" altLang="ja-JP" b="1" dirty="0" smtClean="0">
                <a:latin typeface="Times" charset="0"/>
              </a:rPr>
              <a:t>God With Us?</a:t>
            </a:r>
            <a:r>
              <a:rPr lang="ja-JP" altLang="en-US" b="1" dirty="0" smtClean="0">
                <a:latin typeface="Times" charset="0"/>
              </a:rPr>
              <a:t>”</a:t>
            </a:r>
            <a:endParaRPr lang="en-US" altLang="ja-JP" b="1" dirty="0" smtClean="0">
              <a:latin typeface="Times" charset="0"/>
            </a:endParaRPr>
          </a:p>
          <a:p>
            <a:r>
              <a:rPr lang="en-US" b="1" dirty="0" smtClean="0">
                <a:latin typeface="Times" charset="0"/>
              </a:rPr>
              <a:t>////	For MATTHEW...Christ is seen as King of the Jews.  Repeatedly Matthew describes how Jesus is the fulfillment of Old Testament Scripture. Matthew makes wide use of Jewish terminology of royalty.</a:t>
            </a:r>
          </a:p>
          <a:p>
            <a:r>
              <a:rPr lang="en-US" b="1" dirty="0" smtClean="0">
                <a:latin typeface="Times" charset="0"/>
              </a:rPr>
              <a:t>////	For MARK...He is seen as the Servant of all...some say the Suffering Servant, and traditionally associated with an audience in Rome and among the widespread Roman world.</a:t>
            </a:r>
          </a:p>
          <a:p>
            <a:r>
              <a:rPr lang="en-US" b="1" dirty="0" smtClean="0">
                <a:latin typeface="Times" charset="0"/>
              </a:rPr>
              <a:t>////	LUKE sees Christ as the God-Man -- truly God and truly Man.  Luke shows the Gentiles that Christ is the perfect man to which they aspired.</a:t>
            </a:r>
          </a:p>
          <a:p>
            <a:r>
              <a:rPr lang="en-US" b="1" dirty="0" smtClean="0">
                <a:latin typeface="Times" charset="0"/>
              </a:rPr>
              <a:t>////	Finally, John</a:t>
            </a:r>
            <a:r>
              <a:rPr lang="fr-FR" altLang="ja-JP" b="1" dirty="0" smtClean="0">
                <a:latin typeface="Times" charset="0"/>
              </a:rPr>
              <a:t>'</a:t>
            </a:r>
            <a:r>
              <a:rPr lang="en-US" altLang="ja-JP" b="1" dirty="0" smtClean="0">
                <a:latin typeface="Times"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smtClean="0">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24931"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rPr>
              <a:t>Here is a last set of interesting ideas, with thanks to some anonymous believer who developed them years ago.  </a:t>
            </a:r>
          </a:p>
          <a:p>
            <a:r>
              <a:rPr lang="en-US" b="1" smtClean="0">
                <a:latin typeface="Times" charset="0"/>
              </a:rPr>
              <a:t>////	Call it </a:t>
            </a:r>
            <a:r>
              <a:rPr lang="ja-JP" altLang="en-US" b="1" smtClean="0">
                <a:latin typeface="Times" charset="0"/>
              </a:rPr>
              <a:t>“</a:t>
            </a:r>
            <a:r>
              <a:rPr lang="en-US" altLang="ja-JP" b="1" smtClean="0">
                <a:latin typeface="Times" charset="0"/>
              </a:rPr>
              <a:t>the message in a nutshell.</a:t>
            </a:r>
            <a:r>
              <a:rPr lang="ja-JP" altLang="en-US" b="1" smtClean="0">
                <a:latin typeface="Times" charset="0"/>
              </a:rPr>
              <a:t>”</a:t>
            </a:r>
            <a:r>
              <a:rPr lang="en-US" altLang="ja-JP" b="1" smtClean="0">
                <a:latin typeface="Times" charset="0"/>
              </a:rPr>
              <a:t>  Question: what is the one single word that might characterize the message of each Gospel?</a:t>
            </a:r>
          </a:p>
          <a:p>
            <a:r>
              <a:rPr lang="en-US" b="1" smtClean="0">
                <a:latin typeface="Times" charset="0"/>
              </a:rPr>
              <a:t>////	For MATTHEW...that book tells us what Jesus Christ SAID.</a:t>
            </a:r>
          </a:p>
          <a:p>
            <a:r>
              <a:rPr lang="en-US" b="1" smtClean="0">
                <a:latin typeface="Times" charset="0"/>
              </a:rPr>
              <a:t>////	MARK tells us what He DID.</a:t>
            </a:r>
          </a:p>
          <a:p>
            <a:r>
              <a:rPr lang="en-US" b="1" smtClean="0">
                <a:latin typeface="Times" charset="0"/>
              </a:rPr>
              <a:t>////	LUKE shows us clearly what the Messiah FELT.</a:t>
            </a:r>
          </a:p>
          <a:p>
            <a:r>
              <a:rPr lang="en-US" b="1" smtClean="0">
                <a:latin typeface="Times" charset="0"/>
              </a:rPr>
              <a:t>////	And JOHN, with enormous clarity, tells us what Christ MEANT!</a:t>
            </a:r>
          </a:p>
          <a:p>
            <a:r>
              <a:rPr lang="en-US" b="1" smtClean="0">
                <a:latin typeface="Times" charset="0"/>
              </a:rPr>
              <a:t>What he SAID...what He DID...what He FELT...and what He MEANT!</a:t>
            </a:r>
          </a:p>
          <a:p>
            <a:r>
              <a:rPr lang="en-US" b="1" smtClean="0">
                <a:latin typeface="Times" charset="0"/>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1"/>
          <p:cNvSpPr>
            <a:spLocks noGrp="1" noRot="1" noChangeAspect="1" noChangeArrowheads="1" noTextEdit="1"/>
          </p:cNvSpPr>
          <p:nvPr>
            <p:ph type="sldImg"/>
          </p:nvPr>
        </p:nvSpPr>
        <p:spPr>
          <a:xfrm>
            <a:off x="914400" y="457200"/>
            <a:ext cx="5029200" cy="3886200"/>
          </a:xfrm>
          <a:solidFill>
            <a:srgbClr val="FFFFFF"/>
          </a:solidFill>
          <a:ln/>
        </p:spPr>
      </p:sp>
      <p:sp>
        <p:nvSpPr>
          <p:cNvPr id="107523" name="Text Box 2"/>
          <p:cNvSpPr>
            <a:spLocks noGrp="1" noChangeArrowheads="1"/>
          </p:cNvSpPr>
          <p:nvPr>
            <p:ph type="body" idx="1"/>
          </p:nvPr>
        </p:nvSpPr>
        <p:spPr>
          <a:xfrm>
            <a:off x="914400" y="4343400"/>
            <a:ext cx="5029200" cy="4116388"/>
          </a:xfrm>
          <a:noFill/>
          <a:ln/>
        </p:spPr>
        <p:txBody>
          <a:bodyPr wrap="none" anchor="ctr"/>
          <a:lstStyle/>
          <a:p>
            <a:r>
              <a:rPr lang="en-US" b="1" smtClean="0">
                <a:latin typeface="Times" charset="0"/>
              </a:rPr>
              <a:t>Remembering that the Biblical story line is still the basic idea…</a:t>
            </a:r>
          </a:p>
          <a:p>
            <a:r>
              <a:rPr lang="en-US" b="1" smtClean="0">
                <a:latin typeface="Times" charset="0"/>
              </a:rPr>
              <a:t>we move now to the second part of SETTING UP THE BOOKS…</a:t>
            </a:r>
          </a:p>
          <a:p>
            <a:r>
              <a:rPr lang="en-US" b="1" smtClean="0">
                <a:latin typeface="Times" charset="0"/>
              </a:rPr>
              <a:t>where the </a:t>
            </a:r>
            <a:r>
              <a:rPr lang="en-US" altLang="en-US" b="1" smtClean="0">
                <a:latin typeface="Times" charset="0"/>
              </a:rPr>
              <a:t>“</a:t>
            </a:r>
            <a:r>
              <a:rPr lang="en-US" b="1" smtClean="0">
                <a:latin typeface="Times" charset="0"/>
              </a:rPr>
              <a:t>NEW</a:t>
            </a:r>
            <a:r>
              <a:rPr lang="en-US" altLang="en-US" b="1" smtClean="0">
                <a:latin typeface="Times" charset="0"/>
              </a:rPr>
              <a:t>”</a:t>
            </a:r>
            <a:r>
              <a:rPr lang="en-US" b="1" smtClean="0">
                <a:latin typeface="Times" charset="0"/>
              </a:rPr>
              <a:t> Testament comes together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25955" name="Text Box 2"/>
          <p:cNvSpPr>
            <a:spLocks noGrp="1" noChangeArrowheads="1"/>
          </p:cNvSpPr>
          <p:nvPr>
            <p:ph type="body"/>
          </p:nvPr>
        </p:nvSpPr>
        <p:spPr>
          <a:xfrm>
            <a:off x="914400" y="4343400"/>
            <a:ext cx="5029200" cy="4116388"/>
          </a:xfrm>
          <a:noFill/>
          <a:ln/>
        </p:spPr>
        <p:txBody>
          <a:bodyPr anchor="ctr"/>
          <a:lstStyle/>
          <a:p>
            <a:r>
              <a:rPr lang="en-US" b="1" dirty="0" smtClean="0">
                <a:latin typeface="Times" charset="0"/>
              </a:rPr>
              <a:t>Now comes that word that</a:t>
            </a:r>
            <a:r>
              <a:rPr lang="fr-FR" altLang="ja-JP" b="1" dirty="0" smtClean="0">
                <a:latin typeface="Times" charset="0"/>
              </a:rPr>
              <a:t>'</a:t>
            </a:r>
            <a:r>
              <a:rPr lang="en-US" altLang="ja-JP" b="1" dirty="0" smtClean="0">
                <a:latin typeface="Times" charset="0"/>
              </a:rPr>
              <a:t>s a strange one to many...</a:t>
            </a:r>
          </a:p>
          <a:p>
            <a:r>
              <a:rPr lang="en-US" b="1" dirty="0" smtClean="0">
                <a:latin typeface="Times" charset="0"/>
              </a:rPr>
              <a:t>////	SYNOPTIC…meaning…</a:t>
            </a:r>
          </a:p>
          <a:p>
            <a:r>
              <a:rPr lang="en-US" b="1" dirty="0" smtClean="0">
                <a:latin typeface="Times" charset="0"/>
              </a:rPr>
              <a:t>////	… </a:t>
            </a:r>
            <a:r>
              <a:rPr lang="ja-JP" altLang="en-US" b="1" dirty="0" smtClean="0">
                <a:latin typeface="Times" charset="0"/>
              </a:rPr>
              <a:t>“</a:t>
            </a:r>
            <a:r>
              <a:rPr lang="en-US" altLang="ja-JP" b="1" dirty="0" smtClean="0">
                <a:latin typeface="Times" charset="0"/>
              </a:rPr>
              <a:t>TO SEE TOGETHER</a:t>
            </a:r>
            <a:r>
              <a:rPr lang="ja-JP" altLang="en-US" b="1" dirty="0" smtClean="0">
                <a:latin typeface="Times" charset="0"/>
              </a:rPr>
              <a:t>”</a:t>
            </a:r>
            <a:r>
              <a:rPr lang="en-US" altLang="ja-JP" b="1" dirty="0" smtClean="0">
                <a:latin typeface="Times" charset="0"/>
              </a:rPr>
              <a:t>…add these words to that triangle shape on your study help.</a:t>
            </a:r>
          </a:p>
          <a:p>
            <a:r>
              <a:rPr lang="en-US" b="1" dirty="0" smtClean="0">
                <a:latin typeface="Times"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26979" name="Text Box 2"/>
          <p:cNvSpPr>
            <a:spLocks noGrp="1" noChangeArrowheads="1"/>
          </p:cNvSpPr>
          <p:nvPr>
            <p:ph type="body"/>
          </p:nvPr>
        </p:nvSpPr>
        <p:spPr>
          <a:xfrm>
            <a:off x="914400" y="4343400"/>
            <a:ext cx="5029200" cy="4116388"/>
          </a:xfrm>
          <a:noFill/>
          <a:ln/>
        </p:spPr>
        <p:txBody>
          <a:bodyPr anchor="ctr"/>
          <a:lstStyle/>
          <a:p>
            <a:pPr eaLnBrk="1" hangingPunct="1"/>
            <a:r>
              <a:rPr lang="en-US" b="1" dirty="0" smtClean="0">
                <a:latin typeface="Times" charset="0"/>
              </a:rPr>
              <a:t>Follow the arrows as they link together the gospels of MATTHEW, MARK and LUKE.  Again…you</a:t>
            </a:r>
            <a:r>
              <a:rPr lang="fr-FR" altLang="ja-JP" b="1" dirty="0" smtClean="0">
                <a:latin typeface="Times" charset="0"/>
              </a:rPr>
              <a:t>'</a:t>
            </a:r>
            <a:r>
              <a:rPr lang="en-US" altLang="ja-JP" b="1" dirty="0" err="1" smtClean="0">
                <a:latin typeface="Times" charset="0"/>
              </a:rPr>
              <a:t>ll</a:t>
            </a:r>
            <a:r>
              <a:rPr lang="en-US" altLang="ja-JP" b="1" dirty="0" smtClean="0">
                <a:latin typeface="Times"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dirty="0" smtClean="0">
                <a:latin typeface="Times"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dirty="0" smtClean="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914400" eaLnBrk="1" hangingPunct="1">
              <a:lnSpc>
                <a:spcPct val="100000"/>
              </a:lnSpc>
              <a:buClrTx/>
              <a:buSzTx/>
              <a:buFontTx/>
              <a:buNone/>
            </a:pPr>
            <a:endParaRPr lang="en-US" sz="2400">
              <a:solidFill>
                <a:srgbClr val="000000"/>
              </a:solidFill>
            </a:endParaRPr>
          </a:p>
        </p:txBody>
      </p:sp>
      <p:sp>
        <p:nvSpPr>
          <p:cNvPr id="128003" name="Text Box 2"/>
          <p:cNvSpPr>
            <a:spLocks noGrp="1" noChangeArrowheads="1"/>
          </p:cNvSpPr>
          <p:nvPr>
            <p:ph type="body"/>
          </p:nvPr>
        </p:nvSpPr>
        <p:spPr>
          <a:xfrm>
            <a:off x="914400" y="4343400"/>
            <a:ext cx="5029200" cy="4116388"/>
          </a:xfrm>
          <a:noFill/>
          <a:ln/>
        </p:spPr>
        <p:txBody>
          <a:bodyPr anchor="ctr"/>
          <a:lstStyle/>
          <a:p>
            <a:r>
              <a:rPr lang="en-US" b="1" dirty="0" smtClean="0">
                <a:latin typeface="Times" charset="0"/>
              </a:rPr>
              <a:t>So, in summation, then…John wrote to UNBELIEVERS THROUGH THAT NEW ORGANISM, THE CHURCH, envisioning Christ as God Himself…</a:t>
            </a:r>
          </a:p>
          <a:p>
            <a:r>
              <a:rPr lang="en-US" b="1" dirty="0" smtClean="0">
                <a:latin typeface="Times" charset="0"/>
              </a:rPr>
              <a:t>But what did John SAY that Jesus meant in his preaching? </a:t>
            </a:r>
            <a:endParaRPr lang="en-US" dirty="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9027"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rPr>
              <a:t>John</a:t>
            </a:r>
            <a:r>
              <a:rPr lang="fr-FR" b="1" smtClean="0">
                <a:latin typeface="Times" charset="0"/>
              </a:rPr>
              <a:t>'</a:t>
            </a:r>
            <a:r>
              <a:rPr lang="en-US" b="1" smtClean="0">
                <a:latin typeface="Times" charset="0"/>
              </a:rPr>
              <a:t>s first chapter sums up his message about Christ.  Follow along with Study Help #22.  John 1:1-9 has:</a:t>
            </a:r>
          </a:p>
          <a:p>
            <a:r>
              <a:rPr lang="en-US" b="1" smtClean="0">
                <a:latin typeface="Times" charset="0"/>
              </a:rPr>
              <a:t>////	SIX GREAT TRUTHS of Jesus Christ.  John lists them.</a:t>
            </a:r>
          </a:p>
          <a:p>
            <a:r>
              <a:rPr lang="en-US" b="1" smtClean="0">
                <a:latin typeface="Times" charset="0"/>
              </a:rPr>
              <a:t>////	Verse One: He is portrayed as the Pre-existent One, a Distinct Person, but Who WAS and IS God.</a:t>
            </a:r>
          </a:p>
          <a:p>
            <a:r>
              <a:rPr lang="en-US" smtClean="0">
                <a:latin typeface="Times" charset="0"/>
              </a:rPr>
              <a:t>////	Verse One reads: </a:t>
            </a:r>
            <a:r>
              <a:rPr lang="en-US" altLang="en-US" smtClean="0">
                <a:latin typeface="Times" charset="0"/>
              </a:rPr>
              <a:t>“</a:t>
            </a:r>
            <a:r>
              <a:rPr lang="en-US" smtClean="0">
                <a:latin typeface="Times" charset="0"/>
              </a:rPr>
              <a:t>In the beginning was the Word, and the Word was with God, and the Word was God.</a:t>
            </a:r>
            <a:r>
              <a:rPr lang="en-US" altLang="en-US" smtClean="0">
                <a:latin typeface="Times" charset="0"/>
              </a:rPr>
              <a:t>”</a:t>
            </a:r>
            <a:endParaRPr lang="en-US" smtClean="0">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30051"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rPr>
              <a:t>Verse 2: He is Eternally co-existent in that…</a:t>
            </a:r>
          </a:p>
          <a:p>
            <a:r>
              <a:rPr lang="en-US" b="1" smtClean="0">
                <a:latin typeface="Times" charset="0"/>
              </a:rPr>
              <a:t>////	</a:t>
            </a:r>
            <a:r>
              <a:rPr lang="en-US" altLang="en-US" b="1" smtClean="0">
                <a:latin typeface="Times" charset="0"/>
              </a:rPr>
              <a:t>“</a:t>
            </a:r>
            <a:r>
              <a:rPr lang="en-US" b="1" smtClean="0">
                <a:latin typeface="Times" charset="0"/>
              </a:rPr>
              <a:t>He was with God in the Beginning.</a:t>
            </a:r>
            <a:r>
              <a:rPr lang="en-US" altLang="en-US" b="1" smtClean="0">
                <a:latin typeface="Times" charset="0"/>
              </a:rPr>
              <a:t>”</a:t>
            </a:r>
            <a:endParaRPr lang="en-US" b="1" smtClean="0">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31075" name="Text Box 2"/>
          <p:cNvSpPr>
            <a:spLocks noGrp="1" noChangeArrowheads="1"/>
          </p:cNvSpPr>
          <p:nvPr>
            <p:ph type="body"/>
          </p:nvPr>
        </p:nvSpPr>
        <p:spPr>
          <a:xfrm>
            <a:off x="914400" y="4343400"/>
            <a:ext cx="5029200" cy="4116388"/>
          </a:xfrm>
          <a:noFill/>
          <a:ln/>
        </p:spPr>
        <p:txBody>
          <a:bodyPr anchor="ctr"/>
          <a:lstStyle/>
          <a:p>
            <a:r>
              <a:rPr lang="en-US" b="1" dirty="0" smtClean="0">
                <a:latin typeface="Times" charset="0"/>
              </a:rPr>
              <a:t>Verse 3: He is the Creator of the Universe…</a:t>
            </a:r>
          </a:p>
          <a:p>
            <a:r>
              <a:rPr lang="en-US" b="1" dirty="0" smtClean="0">
                <a:latin typeface="Times" charset="0"/>
              </a:rPr>
              <a:t>////	</a:t>
            </a:r>
            <a:r>
              <a:rPr lang="en-US" altLang="en-US" b="1" dirty="0" smtClean="0">
                <a:latin typeface="Times" charset="0"/>
              </a:rPr>
              <a:t>“</a:t>
            </a:r>
            <a:r>
              <a:rPr lang="en-US" b="1" dirty="0" smtClean="0">
                <a:latin typeface="Times" charset="0"/>
              </a:rPr>
              <a:t>Through him all things were made; without him nothing was made that has been made.</a:t>
            </a:r>
            <a:r>
              <a:rPr lang="en-US" altLang="en-US" b="1" dirty="0" smtClean="0">
                <a:latin typeface="Times" charset="0"/>
              </a:rPr>
              <a:t>”</a:t>
            </a:r>
            <a:endParaRPr lang="en-US" b="1" dirty="0" smtClean="0">
              <a:latin typeface="Times" charset="0"/>
            </a:endParaRPr>
          </a:p>
          <a:p>
            <a:endParaRPr lang="en-US" dirty="0"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32099" name="Text Box 2"/>
          <p:cNvSpPr>
            <a:spLocks noGrp="1" noChangeArrowheads="1"/>
          </p:cNvSpPr>
          <p:nvPr>
            <p:ph type="body"/>
          </p:nvPr>
        </p:nvSpPr>
        <p:spPr>
          <a:xfrm>
            <a:off x="914400" y="4343400"/>
            <a:ext cx="5029200" cy="4116388"/>
          </a:xfrm>
          <a:noFill/>
          <a:ln/>
        </p:spPr>
        <p:txBody>
          <a:bodyPr anchor="ctr"/>
          <a:lstStyle/>
          <a:p>
            <a:r>
              <a:rPr lang="en-US" b="1" dirty="0" smtClean="0">
                <a:latin typeface="Times" charset="0"/>
              </a:rPr>
              <a:t>And finally…verses 4, 5, and 9…the Source of all Light and Life…</a:t>
            </a:r>
          </a:p>
          <a:p>
            <a:r>
              <a:rPr lang="en-US" b="1" dirty="0" smtClean="0">
                <a:latin typeface="Times" charset="0"/>
              </a:rPr>
              <a:t>////	</a:t>
            </a:r>
            <a:r>
              <a:rPr lang="en-US" altLang="en-US" b="1" dirty="0" smtClean="0">
                <a:latin typeface="Times" charset="0"/>
              </a:rPr>
              <a:t>“</a:t>
            </a:r>
            <a:r>
              <a:rPr lang="en-US" b="1" dirty="0" smtClean="0">
                <a:latin typeface="Times" charset="0"/>
              </a:rPr>
              <a:t>In him was life, and that life was the light of men.  The light shines in the darkness, but the darkness has not understood it…The true light that gives light to every man was coming into the world.</a:t>
            </a:r>
            <a:r>
              <a:rPr lang="en-US" altLang="en-US" b="1" dirty="0" smtClean="0">
                <a:latin typeface="Times" charset="0"/>
              </a:rPr>
              <a:t>”</a:t>
            </a:r>
            <a:endParaRPr lang="en-US" b="1" dirty="0" smtClean="0">
              <a:latin typeface="Times" charset="0"/>
            </a:endParaRPr>
          </a:p>
          <a:p>
            <a:r>
              <a:rPr lang="en-US" b="1" dirty="0" smtClean="0">
                <a:latin typeface="Times" charset="0"/>
              </a:rPr>
              <a:t>THIS IS BASIC CHRISTIAN THEOLOGY.  IT ALL STARTS HERE!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33123"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smtClean="0">
                <a:latin typeface="Times" charset="0"/>
              </a:rPr>
              <a:t>//// MATTHEW…composed sometime during the A.D. 40s…</a:t>
            </a:r>
          </a:p>
          <a:p>
            <a:r>
              <a:rPr lang="en-US" b="1" smtClean="0">
                <a:latin typeface="Times" charset="0"/>
              </a:rPr>
              <a:t>//// LUKE is suggested as next, between the years A.D. 57 and 59 A.D…</a:t>
            </a:r>
          </a:p>
          <a:p>
            <a:r>
              <a:rPr lang="en-US" b="1" smtClean="0">
                <a:latin typeface="Times" charset="0"/>
              </a:rPr>
              <a:t>//// Mark…in the next decade…between 64 and 68…</a:t>
            </a:r>
          </a:p>
          <a:p>
            <a:r>
              <a:rPr lang="en-US" b="1" smtClean="0">
                <a:latin typeface="Times" charset="0"/>
              </a:rPr>
              <a:t>//// and finally…John</a:t>
            </a:r>
            <a:r>
              <a:rPr lang="fr-FR" b="1" smtClean="0">
                <a:latin typeface="Times" charset="0"/>
              </a:rPr>
              <a:t>'</a:t>
            </a:r>
            <a:r>
              <a:rPr lang="en-US" b="1" smtClean="0">
                <a:latin typeface="Times" charset="0"/>
              </a:rPr>
              <a:t>s Gospel…around A.D. 69….but certainly after the Synoptics were set down.  Again, you will always find disagreement on these dates.  However, these dates are from the research of well-known Christian scholars and teachers.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34147" name="Text Box 2"/>
          <p:cNvSpPr>
            <a:spLocks noGrp="1" noChangeArrowheads="1"/>
          </p:cNvSpPr>
          <p:nvPr>
            <p:ph type="body"/>
          </p:nvPr>
        </p:nvSpPr>
        <p:spPr>
          <a:xfrm>
            <a:off x="914400" y="4343400"/>
            <a:ext cx="5029200" cy="4116388"/>
          </a:xfrm>
          <a:noFill/>
          <a:ln/>
        </p:spPr>
        <p:txBody>
          <a:bodyPr anchor="ctr"/>
          <a:lstStyle/>
          <a:p>
            <a:r>
              <a:rPr lang="en-US" b="1" dirty="0" smtClean="0">
                <a:latin typeface="Times" charset="0"/>
              </a:rPr>
              <a:t>Now…to complete the portraits given to us by </a:t>
            </a:r>
          </a:p>
          <a:p>
            <a:r>
              <a:rPr lang="en-US" b="1" dirty="0" smtClean="0">
                <a:latin typeface="Times" charset="0"/>
              </a:rPr>
              <a:t>MATTHEW…MARK…LUKE…and JOHN.</a:t>
            </a:r>
          </a:p>
          <a:p>
            <a:r>
              <a:rPr lang="en-US" b="1" dirty="0" smtClean="0">
                <a:latin typeface="Times"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dirty="0" smtClean="0">
                <a:latin typeface="Times"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dirty="0" smtClean="0">
                <a:latin typeface="Times" charset="0"/>
              </a:rPr>
              <a:t>////	In his first chapter of The Revelation, John writes this:</a:t>
            </a:r>
          </a:p>
          <a:p>
            <a:r>
              <a:rPr lang="en-US" b="1" dirty="0" smtClean="0">
                <a:latin typeface="Times" charset="0"/>
              </a:rPr>
              <a:t>I turned around to see the voice that was speaking to me.  And when I turned I saw seven golden lamp stands…</a:t>
            </a:r>
          </a:p>
          <a:p>
            <a:r>
              <a:rPr lang="en-US" b="1" dirty="0" smtClean="0">
                <a:latin typeface="Times" charset="0"/>
              </a:rPr>
              <a:t>////	and among the lamp stands was someone </a:t>
            </a:r>
            <a:r>
              <a:rPr lang="en-US" altLang="en-US" b="1" dirty="0" smtClean="0">
                <a:latin typeface="Times" charset="0"/>
              </a:rPr>
              <a:t>“</a:t>
            </a:r>
            <a:r>
              <a:rPr lang="en-US" b="1" dirty="0" smtClean="0">
                <a:latin typeface="Times" charset="0"/>
              </a:rPr>
              <a:t>like a son of man,</a:t>
            </a:r>
            <a:r>
              <a:rPr lang="en-US" altLang="en-US" b="1" dirty="0" smtClean="0">
                <a:latin typeface="Times" charset="0"/>
              </a:rPr>
              <a:t>”</a:t>
            </a:r>
            <a:r>
              <a:rPr lang="en-US" b="1" dirty="0" smtClean="0">
                <a:latin typeface="Times" charset="0"/>
              </a:rPr>
              <a:t> dressed in a robe reaching down to his feet and with a golden sash around his chest.  </a:t>
            </a:r>
          </a:p>
          <a:p>
            <a:r>
              <a:rPr lang="en-US" b="1" dirty="0" smtClean="0">
                <a:latin typeface="Times" charset="0"/>
              </a:rPr>
              <a:t>////	His head and hair were white like wool, as white as snow, and his eyes were like blazing fire.  </a:t>
            </a:r>
          </a:p>
          <a:p>
            <a:r>
              <a:rPr lang="en-US" b="1" dirty="0" smtClean="0">
                <a:latin typeface="Times" charset="0"/>
              </a:rPr>
              <a:t>////	His feet were like bronze glowing in a furnace, and his voice was like the sound of rushing waters.  </a:t>
            </a:r>
          </a:p>
          <a:p>
            <a:r>
              <a:rPr lang="en-US" b="1" dirty="0" smtClean="0">
                <a:latin typeface="Times" charset="0"/>
              </a:rPr>
              <a:t>////	In his right hand he held seven starts, and out of his mouth came a sharp double-edged sword.  His face was like the sun shining in all its brilliance.  </a:t>
            </a:r>
          </a:p>
          <a:p>
            <a:r>
              <a:rPr lang="en-US" b="1" dirty="0" smtClean="0">
                <a:latin typeface="Times" charset="0"/>
              </a:rPr>
              <a:t>////	When I saw him, I fell at his feet as though dead.  Then he placed his right hand on me and said: </a:t>
            </a:r>
            <a:r>
              <a:rPr lang="en-US" altLang="en-US" b="1" dirty="0" smtClean="0">
                <a:latin typeface="Times" charset="0"/>
              </a:rPr>
              <a:t>“</a:t>
            </a:r>
            <a:r>
              <a:rPr lang="en-US" b="1" dirty="0" smtClean="0">
                <a:latin typeface="Times" charset="0"/>
              </a:rPr>
              <a:t>Do not be afraid.  I am the First and the Last.  </a:t>
            </a:r>
          </a:p>
          <a:p>
            <a:r>
              <a:rPr lang="en-US" b="1" dirty="0" smtClean="0">
                <a:latin typeface="Times" charset="0"/>
              </a:rPr>
              <a:t>////	I am the Living one; I was dead, and behold I am alive forever and ever!  And I hold the keys the death and Hades.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517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With this FINISHED PORTRAIT OF THE LORD JESUS CHRIST we now have a more secure handle on the four Gospels as the beginning documentation of the New Testament -- out of which every succeeding New Testament idea and historical event unfolds.  </a:t>
            </a:r>
          </a:p>
          <a:p>
            <a:r>
              <a:rPr lang="en-US" b="1" smtClean="0">
                <a:latin typeface="Times" charset="0"/>
              </a:rPr>
              <a:t>…And we can see once again the enormous importance of the </a:t>
            </a:r>
            <a:br>
              <a:rPr lang="en-US" b="1" smtClean="0">
                <a:latin typeface="Times" charset="0"/>
              </a:rPr>
            </a:br>
            <a:r>
              <a:rPr lang="en-US" b="1" smtClean="0">
                <a:latin typeface="Times" charset="0"/>
              </a:rPr>
              <a:t>Abrahamic Covenant promises…especially Genesis 12:3.  Remember that ancient promise to Abraham.  </a:t>
            </a:r>
          </a:p>
          <a:p>
            <a:r>
              <a:rPr lang="en-US" b="1" smtClean="0">
                <a:latin typeface="Times" charset="0"/>
              </a:rPr>
              <a:t>////	God promised the Hebrew patriarch that </a:t>
            </a:r>
            <a:r>
              <a:rPr lang="en-US" altLang="en-US" b="1" smtClean="0">
                <a:latin typeface="Times" charset="0"/>
              </a:rPr>
              <a:t>“</a:t>
            </a:r>
            <a:r>
              <a:rPr lang="en-US" b="1" smtClean="0">
                <a:latin typeface="Times" charset="0"/>
              </a:rPr>
              <a:t>I will bless those who bless you, and whoever curses you I will curse…AND ALL PEOPLES ON EARTH WILL BE BLESSED THROUGH YOU.</a:t>
            </a:r>
            <a:r>
              <a:rPr lang="en-US" altLang="en-US" b="1" smtClean="0">
                <a:latin typeface="Times" charset="0"/>
              </a:rPr>
              <a:t>”</a:t>
            </a:r>
            <a:r>
              <a:rPr lang="en-US" b="1" smtClean="0">
                <a:latin typeface="Times" charset="0"/>
              </a:rPr>
              <a:t>  That blessing was realized in the Messiah</a:t>
            </a:r>
            <a:r>
              <a:rPr lang="fr-FR" b="1" smtClean="0">
                <a:latin typeface="Times" charset="0"/>
              </a:rPr>
              <a:t>'</a:t>
            </a:r>
            <a:r>
              <a:rPr lang="en-US" b="1" smtClean="0">
                <a:latin typeface="Times" charset="0"/>
              </a:rPr>
              <a:t>s glorious advent into the earth.  Now let</a:t>
            </a:r>
            <a:r>
              <a:rPr lang="fr-FR" b="1" smtClean="0">
                <a:latin typeface="Times" charset="0"/>
              </a:rPr>
              <a:t>'</a:t>
            </a:r>
            <a:r>
              <a:rPr lang="en-US" b="1" smtClean="0">
                <a:latin typeface="Times" charset="0"/>
              </a:rPr>
              <a:t>s go along farther.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08547" name="Text Box 2"/>
          <p:cNvSpPr>
            <a:spLocks noGrp="1" noChangeArrowheads="1"/>
          </p:cNvSpPr>
          <p:nvPr>
            <p:ph type="body"/>
          </p:nvPr>
        </p:nvSpPr>
        <p:spPr>
          <a:xfrm>
            <a:off x="914400" y="4343400"/>
            <a:ext cx="5029200" cy="4116388"/>
          </a:xfrm>
          <a:noFill/>
          <a:ln/>
        </p:spPr>
        <p:txBody>
          <a:bodyPr wrap="none" anchor="ctr"/>
          <a:lstStyle/>
          <a:p>
            <a:r>
              <a:rPr lang="en-US" b="1" dirty="0" smtClean="0">
                <a:latin typeface="Times" charset="0"/>
              </a:rPr>
              <a:t>Here are The New Testament</a:t>
            </a:r>
            <a:r>
              <a:rPr lang="fr-FR" b="1" dirty="0" smtClean="0">
                <a:latin typeface="Times" charset="0"/>
              </a:rPr>
              <a:t>'</a:t>
            </a:r>
            <a:r>
              <a:rPr lang="en-US" b="1" dirty="0" smtClean="0">
                <a:latin typeface="Times" charset="0"/>
              </a:rPr>
              <a:t>s 27 books….the other half of that Opened Bible graphic we worked with earlier.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619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rPr>
              <a:t>Now we come to a single remarkable recounting of the history of the early church and the opening of the concept of </a:t>
            </a:r>
            <a:r>
              <a:rPr lang="en-US" altLang="en-US" b="1" smtClean="0">
                <a:latin typeface="Times" charset="0"/>
              </a:rPr>
              <a:t>“</a:t>
            </a:r>
            <a:r>
              <a:rPr lang="en-US" b="1" smtClean="0">
                <a:latin typeface="Times" charset="0"/>
              </a:rPr>
              <a:t>mission</a:t>
            </a:r>
            <a:r>
              <a:rPr lang="en-US" altLang="en-US" b="1" smtClean="0">
                <a:latin typeface="Times" charset="0"/>
              </a:rPr>
              <a:t>”</a:t>
            </a:r>
            <a:r>
              <a:rPr lang="en-US" b="1" smtClean="0">
                <a:latin typeface="Times" charset="0"/>
              </a:rPr>
              <a:t>...that single book known as THE ACTS OF THE APOSTLES.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7219" name="Text Box 2"/>
          <p:cNvSpPr>
            <a:spLocks noGrp="1" noChangeArrowheads="1"/>
          </p:cNvSpPr>
          <p:nvPr>
            <p:ph type="body"/>
          </p:nvPr>
        </p:nvSpPr>
        <p:spPr>
          <a:xfrm>
            <a:off x="914400" y="4343400"/>
            <a:ext cx="5029200" cy="4116388"/>
          </a:xfrm>
          <a:noFill/>
          <a:ln/>
        </p:spPr>
        <p:txBody>
          <a:bodyPr wrap="none" anchor="ctr"/>
          <a:lstStyle/>
          <a:p>
            <a:r>
              <a:rPr lang="en-US" b="1" dirty="0" smtClean="0">
                <a:latin typeface="Times" charset="0"/>
              </a:rPr>
              <a:t>As a history of the resulting events…..THE ACTS almost certainly were written by Dr. Luke.  It gives us vital detail of the lives of those who experienced that early history…	</a:t>
            </a:r>
          </a:p>
          <a:p>
            <a:r>
              <a:rPr lang="en-US" b="1" dirty="0" smtClean="0">
                <a:latin typeface="Times" charset="0"/>
              </a:rPr>
              <a:t>////	…thorough the lives of its major characters, </a:t>
            </a:r>
          </a:p>
          <a:p>
            <a:r>
              <a:rPr lang="en-US" b="1" dirty="0" smtClean="0">
                <a:latin typeface="Times" charset="0"/>
              </a:rPr>
              <a:t>////	Paul, </a:t>
            </a:r>
          </a:p>
          <a:p>
            <a:r>
              <a:rPr lang="en-US" b="1" dirty="0" smtClean="0">
                <a:latin typeface="Times" charset="0"/>
              </a:rPr>
              <a:t>////	Peter, </a:t>
            </a:r>
          </a:p>
          <a:p>
            <a:r>
              <a:rPr lang="en-US" b="1" dirty="0" smtClean="0">
                <a:latin typeface="Times" charset="0"/>
              </a:rPr>
              <a:t>////	Barnabas, </a:t>
            </a:r>
          </a:p>
          <a:p>
            <a:r>
              <a:rPr lang="en-US" b="1" dirty="0" smtClean="0">
                <a:latin typeface="Times" charset="0"/>
              </a:rPr>
              <a:t>////	young John Mark, </a:t>
            </a:r>
          </a:p>
          <a:p>
            <a:r>
              <a:rPr lang="en-US" b="1" dirty="0" smtClean="0">
                <a:latin typeface="Times" charset="0"/>
              </a:rPr>
              <a:t>////	Timothy,</a:t>
            </a:r>
          </a:p>
          <a:p>
            <a:r>
              <a:rPr lang="en-US" b="1" dirty="0" smtClean="0">
                <a:latin typeface="Times" charset="0"/>
              </a:rPr>
              <a:t>////	Philip, </a:t>
            </a:r>
          </a:p>
          <a:p>
            <a:r>
              <a:rPr lang="en-US" b="1" dirty="0" smtClean="0">
                <a:latin typeface="Times" charset="0"/>
              </a:rPr>
              <a:t>////	And Dr. Luke…the Author Himself, and a cast of other </a:t>
            </a:r>
          </a:p>
          <a:p>
            <a:r>
              <a:rPr lang="en-US" dirty="0" smtClean="0">
                <a:latin typeface="Times" charset="0"/>
              </a:rPr>
              <a:t>characters moving in and out of the story…a work almost certainly written during the late A.D. 50s, all First Century events.  Scholars tell us that, given the enormous store of detail and coincident events checked by secular sources, the book of Acts has that ring of absolute truth. Events that really happened.  Characters who really lived.  To read of their lives and their progress in Christian growth –– especially in missions –– is to deliver to us lessons of incredible spiritual value and encouragement….not to mention operational strategies.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824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rPr>
              <a:t>And the Program continues as the Church begins to spread.  Study Help #23 lists an index to those glorious adventures in The Acts of the Apostles.  Its 28 dramatic chapters clearly divide its progress…</a:t>
            </a:r>
          </a:p>
          <a:p>
            <a:r>
              <a:rPr lang="en-US" b="1" smtClean="0">
                <a:latin typeface="Times" charset="0"/>
              </a:rPr>
              <a:t>////	Chapters 1 through 7, set in Jerusalem, begin with Jesus</a:t>
            </a:r>
            <a:r>
              <a:rPr lang="fr-FR" b="1" smtClean="0">
                <a:latin typeface="Times" charset="0"/>
              </a:rPr>
              <a:t>'</a:t>
            </a:r>
            <a:r>
              <a:rPr lang="en-US" b="1" smtClean="0">
                <a:latin typeface="Times" charset="0"/>
              </a:rPr>
              <a:t> further Commission to spread the Gospel through witnessing to his ministry </a:t>
            </a:r>
            <a:r>
              <a:rPr lang="en-US" altLang="en-US" b="1" smtClean="0">
                <a:latin typeface="Times" charset="0"/>
              </a:rPr>
              <a:t>“</a:t>
            </a:r>
            <a:r>
              <a:rPr lang="en-US" b="1" smtClean="0">
                <a:latin typeface="Times" charset="0"/>
              </a:rPr>
              <a:t>in Jerusalem, and in all Judea, and Samaria, and to the ends of the earth.</a:t>
            </a:r>
            <a:r>
              <a:rPr lang="en-US" altLang="en-US" b="1" smtClean="0">
                <a:latin typeface="Times" charset="0"/>
              </a:rPr>
              <a:t>”</a:t>
            </a:r>
            <a:endParaRPr lang="en-US" b="1" smtClean="0">
              <a:latin typeface="Times" charset="0"/>
            </a:endParaRPr>
          </a:p>
          <a:p>
            <a:r>
              <a:rPr lang="en-US" b="1" smtClean="0">
                <a:latin typeface="Times" charset="0"/>
              </a:rPr>
              <a:t>////	Chapters 8 through 12 expand the cast to include Philip, Paul and Peter.  Persecution occurs and the church begins to move out into the surrounding regions and provinces…Palestine and Syria!</a:t>
            </a:r>
          </a:p>
          <a:p>
            <a:r>
              <a:rPr lang="en-US" b="1" smtClean="0">
                <a:latin typeface="Times" charset="0"/>
              </a:rPr>
              <a:t>////	AND INTO THE WORLD!  The remainder of the book –– Chapters 13 through 28 –– establishes THE MISSIONARY AGENDA of the early church.  Paul is the central character as he expands the Gospel throughout the Mediterranean Basin.  He is required to make studied responses to many of the leaders and thinkers of his day, ending in his final voyage to Rome where his courageous ministry ends.</a:t>
            </a:r>
          </a:p>
          <a:p>
            <a:r>
              <a:rPr lang="en-US" b="1" smtClean="0">
                <a:latin typeface="Times" charset="0"/>
              </a:rPr>
              <a:t>////	Through its 28 chapters…THE ACTS presents an ageless drama in three episodes.  The church is born in these pages…and here YOU AND I ARE LEFT TO CONTINUE THE WORK! </a:t>
            </a:r>
          </a:p>
          <a:p>
            <a:r>
              <a:rPr lang="en-US" b="1" smtClean="0">
                <a:latin typeface="Times" charset="0"/>
              </a:rPr>
              <a:t>////	So the question remains: WHAT ARE WE DOING ABOUT IT?   And the story moves 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926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For that new organism, the Church, enormous unexpected and troubling issues emerged among the widespread congregations –– between the people themselves and also concerning their worship of the Lord.  For those reasons, in the absence of printing, it was necessary to circulate instructive letters from the church leaders.  They were known then and now as THE EPISTLES.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One way to frame these problems and to appreciate the daunting challenge of the task of missions –– then and now –– is to appreciate and to straighten out Paul</a:t>
            </a:r>
            <a:r>
              <a:rPr lang="fr-FR" b="1" smtClean="0">
                <a:latin typeface="Times" charset="0"/>
              </a:rPr>
              <a:t>'</a:t>
            </a:r>
            <a:r>
              <a:rPr lang="en-US" b="1" smtClean="0">
                <a:latin typeface="Times" charset="0"/>
              </a:rPr>
              <a:t>s wide travels!  For most people…Paul</a:t>
            </a:r>
            <a:r>
              <a:rPr lang="fr-FR" b="1" smtClean="0">
                <a:latin typeface="Times" charset="0"/>
              </a:rPr>
              <a:t>'</a:t>
            </a:r>
            <a:r>
              <a:rPr lang="en-US" b="1" smtClean="0">
                <a:latin typeface="Times" charset="0"/>
              </a:rPr>
              <a:t>s trips have always been – to say the least – geographically confusing!</a:t>
            </a:r>
          </a:p>
          <a:p>
            <a:r>
              <a:rPr lang="en-US" b="1" smtClean="0">
                <a:latin typeface="Times" charset="0"/>
              </a:rPr>
              <a:t>////	You know that map in the back of your Bible…the one with all the dotted lines…the dashed lines…straight lines…lines with little circles…lines of different colors…and often all of them PRINTED ON TOP OF EACH OTHER.</a:t>
            </a:r>
          </a:p>
        </p:txBody>
      </p:sp>
      <p:sp>
        <p:nvSpPr>
          <p:cNvPr id="14029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131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Understand this!  Paul was a real world traveler!  And he was all over the Mediterranean Basin…from Palestine in the Ancient Near East to the Boot of Italy…perhaps even as far as Spain.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And why is this important to us…right now?  Because…</a:t>
            </a:r>
          </a:p>
          <a:p>
            <a:r>
              <a:rPr lang="en-US" b="1" smtClean="0">
                <a:latin typeface="Times" charset="0"/>
              </a:rPr>
              <a:t>////	…right here…in these dramatic pages of The Acts…we find the absolute beginnings of world missions.</a:t>
            </a:r>
          </a:p>
        </p:txBody>
      </p:sp>
      <p:sp>
        <p:nvSpPr>
          <p:cNvPr id="14233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With that in mind…how would YOU plan and pack for four really long trips…probably into areas of the world of which you and those with you have no prior knowledge.  Transportation?  Well, you would probably walk most of the way…maybe some horseback…perhaps an occasional donkey cart…then a variety of Roman sailing ships, if available at the time…and anything but first class!  How can we appreciate those difficulties…REALLY understand the work and the personal challenges faced by those early missionaries? Here</a:t>
            </a:r>
            <a:r>
              <a:rPr lang="fr-FR" b="1" smtClean="0">
                <a:latin typeface="Times" charset="0"/>
              </a:rPr>
              <a:t>'</a:t>
            </a:r>
            <a:r>
              <a:rPr lang="en-US" b="1" smtClean="0">
                <a:latin typeface="Times" charset="0"/>
              </a:rPr>
              <a:t>s one way.</a:t>
            </a:r>
          </a:p>
        </p:txBody>
      </p:sp>
      <p:sp>
        <p:nvSpPr>
          <p:cNvPr id="14336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A look at the itinerary itself!  There were four main trips throughout the Mediterranean Basin…in both Europe and Asia.</a:t>
            </a:r>
          </a:p>
          <a:p>
            <a:r>
              <a:rPr lang="en-US" b="1" smtClean="0">
                <a:latin typeface="Times" charset="0"/>
              </a:rPr>
              <a:t>…with one side trip to Jerusalem…that one was a quick trip…but it changed the Church forever and redirected it theological foundations from that moment on!</a:t>
            </a:r>
          </a:p>
          <a:p>
            <a:r>
              <a:rPr lang="en-US" b="1" smtClean="0">
                <a:latin typeface="Times" charset="0"/>
              </a:rPr>
              <a:t>////	Now look at the list of the cities, towns and regions that were Paul</a:t>
            </a:r>
            <a:r>
              <a:rPr lang="fr-FR" b="1" smtClean="0">
                <a:latin typeface="Times" charset="0"/>
              </a:rPr>
              <a:t>'</a:t>
            </a:r>
            <a:r>
              <a:rPr lang="en-US" b="1" smtClean="0">
                <a:latin typeface="Times" charset="0"/>
              </a:rPr>
              <a:t>s destinations.  He and his traveling parties had to adjust to life in all these places…and the distances between them.  What should they say about the Gospel at each location?  How would they be received?  HOW DO YOU DO THIS MISSIONS TASK IN THE FIRST PLACE?  These and all the other sites and distances between them offered challenges of unimaginable difficulty in those ancient days of the Roman world.</a:t>
            </a:r>
          </a:p>
          <a:p>
            <a:r>
              <a:rPr lang="en-US" b="1" smtClean="0">
                <a:latin typeface="Times" charset="0"/>
              </a:rPr>
              <a:t>City after city…region after region!</a:t>
            </a:r>
          </a:p>
          <a:p>
            <a:r>
              <a:rPr lang="en-US" b="1" smtClean="0">
                <a:latin typeface="Times" charset="0"/>
              </a:rPr>
              <a:t>////	Notice how often the city of Syrian Antioch appears on Paul</a:t>
            </a:r>
            <a:r>
              <a:rPr lang="fr-FR" b="1" smtClean="0">
                <a:latin typeface="Times" charset="0"/>
              </a:rPr>
              <a:t>'</a:t>
            </a:r>
            <a:r>
              <a:rPr lang="en-US" b="1" smtClean="0">
                <a:latin typeface="Times" charset="0"/>
              </a:rPr>
              <a:t>s itinerary time after time.  It was located about 500 miles north of Jerusalem.  That geographical fact shows that much of Paul</a:t>
            </a:r>
            <a:r>
              <a:rPr lang="fr-FR" b="1" smtClean="0">
                <a:latin typeface="Times" charset="0"/>
              </a:rPr>
              <a:t>'</a:t>
            </a:r>
            <a:r>
              <a:rPr lang="en-US" b="1" smtClean="0">
                <a:latin typeface="Times" charset="0"/>
              </a:rPr>
              <a:t>s living and planning took place far away from Jerusalem, the home of the mother church of the new faith.  </a:t>
            </a:r>
          </a:p>
          <a:p>
            <a:r>
              <a:rPr lang="en-US" b="1" smtClean="0">
                <a:latin typeface="Times" charset="0"/>
              </a:rPr>
              <a:t>////	Now, a few thoughts about these travel routes and the purposes of each trip can give us great insight into Paul</a:t>
            </a:r>
            <a:r>
              <a:rPr lang="fr-FR" b="1" smtClean="0">
                <a:latin typeface="Times" charset="0"/>
              </a:rPr>
              <a:t>'</a:t>
            </a:r>
            <a:r>
              <a:rPr lang="en-US" b="1" smtClean="0">
                <a:latin typeface="Times" charset="0"/>
              </a:rPr>
              <a:t>s mission, enormous physical effort and the world-shaking results of his work.</a:t>
            </a:r>
          </a:p>
        </p:txBody>
      </p:sp>
      <p:sp>
        <p:nvSpPr>
          <p:cNvPr id="14438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Each trip was unique in purpose and accomplishment.</a:t>
            </a:r>
          </a:p>
          <a:p>
            <a:r>
              <a:rPr lang="en-US" b="1" smtClean="0">
                <a:latin typeface="Times" charset="0"/>
              </a:rPr>
              <a:t>The first trip out…let</a:t>
            </a:r>
            <a:r>
              <a:rPr lang="fr-FR" b="1" smtClean="0">
                <a:latin typeface="Times" charset="0"/>
              </a:rPr>
              <a:t>'</a:t>
            </a:r>
            <a:r>
              <a:rPr lang="en-US" b="1" smtClean="0">
                <a:latin typeface="Times" charset="0"/>
              </a:rPr>
              <a:t>s call it THE LABORATORY…</a:t>
            </a:r>
          </a:p>
          <a:p>
            <a:r>
              <a:rPr lang="en-US" b="1" smtClean="0">
                <a:latin typeface="Times" charset="0"/>
              </a:rPr>
              <a:t>////	…then THE EUROPEAN THRUST…</a:t>
            </a:r>
          </a:p>
          <a:p>
            <a:r>
              <a:rPr lang="en-US" b="1" smtClean="0">
                <a:latin typeface="Times" charset="0"/>
              </a:rPr>
              <a:t>////	…followed by AN ASIAN THRUST…finally…</a:t>
            </a:r>
          </a:p>
          <a:p>
            <a:r>
              <a:rPr lang="en-US" b="1" smtClean="0">
                <a:latin typeface="Times" charset="0"/>
              </a:rPr>
              <a:t>////	TO ROME AND GAIN!</a:t>
            </a:r>
          </a:p>
          <a:p>
            <a:r>
              <a:rPr lang="en-US" b="1" smtClean="0">
                <a:latin typeface="Times" charset="0"/>
              </a:rPr>
              <a:t>////	On the first trip…that was THE LABORATORY…a short tour, compared to the later ones, going into present-day central Turkey, turning around and then returning fairly quickly.  Paul and his companions were learning what to do –– what best NOT to do –– on the mission field!</a:t>
            </a:r>
          </a:p>
          <a:p>
            <a:r>
              <a:rPr lang="en-US" b="1" smtClean="0">
                <a:latin typeface="Times" charset="0"/>
              </a:rPr>
              <a:t>////	And then the great Jerusalem Council…more on that shortly.</a:t>
            </a:r>
          </a:p>
          <a:p>
            <a:r>
              <a:rPr lang="en-US" b="1" smtClean="0">
                <a:latin typeface="Times" charset="0"/>
              </a:rPr>
              <a:t>////	Then the EUROPEAN THRUST…where Paul</a:t>
            </a:r>
            <a:r>
              <a:rPr lang="fr-FR" b="1" smtClean="0">
                <a:latin typeface="Times" charset="0"/>
              </a:rPr>
              <a:t>'</a:t>
            </a:r>
            <a:r>
              <a:rPr lang="en-US" b="1" smtClean="0">
                <a:latin typeface="Times" charset="0"/>
              </a:rPr>
              <a:t>s main activities centered on philosophical Athens and the rough seaside city of Corinth.</a:t>
            </a:r>
          </a:p>
          <a:p>
            <a:r>
              <a:rPr lang="en-US" b="1" smtClean="0">
                <a:latin typeface="Times" charset="0"/>
              </a:rPr>
              <a:t>////	In his ASIAN THRUST … Paul lived for a very long time in the city of Ephesus…then following these decades of inventing </a:t>
            </a:r>
            <a:r>
              <a:rPr lang="en-US" altLang="en-US" b="1" smtClean="0">
                <a:latin typeface="Times" charset="0"/>
              </a:rPr>
              <a:t>“</a:t>
            </a:r>
            <a:r>
              <a:rPr lang="en-US" b="1" smtClean="0">
                <a:latin typeface="Times" charset="0"/>
              </a:rPr>
              <a:t>mission</a:t>
            </a:r>
            <a:r>
              <a:rPr lang="en-US" altLang="en-US" b="1" smtClean="0">
                <a:latin typeface="Times" charset="0"/>
              </a:rPr>
              <a:t>”</a:t>
            </a:r>
            <a:r>
              <a:rPr lang="en-US" b="1" smtClean="0">
                <a:latin typeface="Times" charset="0"/>
              </a:rPr>
              <a:t>…</a:t>
            </a:r>
          </a:p>
          <a:p>
            <a:r>
              <a:rPr lang="en-US" b="1" smtClean="0">
                <a:latin typeface="Times" charset="0"/>
              </a:rPr>
              <a:t>////	…his final trip as a prisoner to Rome…TO ROME AND GAIN…and from there to eventually join His Lord after a life well lived  in pursuit of the Gospel and the Great Commission…laying down the pattern of courageous Christian behavior for us all.</a:t>
            </a:r>
          </a:p>
        </p:txBody>
      </p:sp>
      <p:sp>
        <p:nvSpPr>
          <p:cNvPr id="14541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0957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Here again is the Old Testament Study Help #19 and #34 we just finished.</a:t>
            </a:r>
          </a:p>
          <a:p>
            <a:r>
              <a:rPr lang="en-US" b="1" smtClean="0">
                <a:latin typeface="Times" charset="0"/>
              </a:rPr>
              <a:t>////	And you</a:t>
            </a:r>
            <a:r>
              <a:rPr lang="fr-FR" b="1" smtClean="0">
                <a:latin typeface="Times" charset="0"/>
              </a:rPr>
              <a:t>'</a:t>
            </a:r>
            <a:r>
              <a:rPr lang="en-US" b="1" smtClean="0">
                <a:latin typeface="Times" charset="0"/>
              </a:rPr>
              <a:t>ll quickly see that the New Testament Study Help looks quite different.  But it, too, is organized into four divisions – according to the right side of that </a:t>
            </a:r>
            <a:r>
              <a:rPr lang="en-US" altLang="en-US" b="1" smtClean="0">
                <a:latin typeface="Times" charset="0"/>
              </a:rPr>
              <a:t>“</a:t>
            </a:r>
            <a:r>
              <a:rPr lang="en-US" b="1" smtClean="0">
                <a:latin typeface="Times" charset="0"/>
              </a:rPr>
              <a:t>OPENED BIBLE</a:t>
            </a:r>
            <a:r>
              <a:rPr lang="en-US" altLang="en-US" b="1" smtClean="0">
                <a:latin typeface="Times" charset="0"/>
              </a:rPr>
              <a:t>”</a:t>
            </a:r>
            <a:r>
              <a:rPr lang="en-US" b="1" smtClean="0">
                <a:latin typeface="Times" charset="0"/>
              </a:rPr>
              <a:t> study help – just as the Old Testament study help completed before matched those on the left side of the </a:t>
            </a:r>
            <a:r>
              <a:rPr lang="en-US" altLang="en-US" b="1" smtClean="0">
                <a:latin typeface="Times" charset="0"/>
              </a:rPr>
              <a:t>“</a:t>
            </a:r>
            <a:r>
              <a:rPr lang="en-US" b="1" smtClean="0">
                <a:latin typeface="Times" charset="0"/>
              </a:rPr>
              <a:t>OPENED BIBLE</a:t>
            </a:r>
            <a:r>
              <a:rPr lang="en-US" altLang="en-US" b="1" smtClean="0">
                <a:latin typeface="Times" charset="0"/>
              </a:rPr>
              <a:t>”</a:t>
            </a:r>
            <a:r>
              <a:rPr lang="en-US" b="1" smtClean="0">
                <a:latin typeface="Times" charset="0"/>
              </a:rPr>
              <a:t> graphic.</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643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To frame all this…again look at Israel on the map…resting there in that far eastern end of the Mediterranean…as we looked at it in the Silent Period…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745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,…situated up against the vastness that was the Roman Empire.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a typeface="MS Gothic" pitchFamily="49" charset="-128"/>
            </a:endParaRPr>
          </a:p>
        </p:txBody>
      </p:sp>
      <p:sp>
        <p:nvSpPr>
          <p:cNvPr id="148483"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rPr>
              <a:t>With these ideas in mind…and with Study Help #24…let</a:t>
            </a:r>
            <a:r>
              <a:rPr lang="fr-FR" b="1" smtClean="0">
                <a:latin typeface="Times" charset="0"/>
              </a:rPr>
              <a:t>'</a:t>
            </a:r>
            <a:r>
              <a:rPr lang="en-US" b="1" smtClean="0">
                <a:latin typeface="Times" charset="0"/>
              </a:rPr>
              <a:t>s go with Paul on his JOURNEYS AT A GLANCE.  First…the main locations of the dramatic action facing Paul and his little party…</a:t>
            </a:r>
          </a:p>
          <a:p>
            <a:pPr>
              <a:spcBef>
                <a:spcPct val="0"/>
              </a:spcBef>
            </a:pPr>
            <a:r>
              <a:rPr lang="en-US" b="1" smtClean="0">
                <a:latin typeface="Times" charset="0"/>
              </a:rPr>
              <a:t>////	Here is Jerusalem…</a:t>
            </a:r>
          </a:p>
          <a:p>
            <a:pPr>
              <a:spcBef>
                <a:spcPct val="0"/>
              </a:spcBef>
            </a:pPr>
            <a:r>
              <a:rPr lang="en-US" b="1" smtClean="0">
                <a:latin typeface="Times" charset="0"/>
              </a:rPr>
              <a:t>////	SYRIAN Antioch…</a:t>
            </a:r>
          </a:p>
          <a:p>
            <a:pPr>
              <a:spcBef>
                <a:spcPct val="0"/>
              </a:spcBef>
            </a:pPr>
            <a:r>
              <a:rPr lang="en-US" b="1" smtClean="0">
                <a:latin typeface="Times" charset="0"/>
              </a:rPr>
              <a:t>////	PISIDIAN Antioch…(there were many ancient Antiochs!)…</a:t>
            </a:r>
          </a:p>
          <a:p>
            <a:pPr>
              <a:spcBef>
                <a:spcPct val="0"/>
              </a:spcBef>
            </a:pPr>
            <a:r>
              <a:rPr lang="en-US" b="1" smtClean="0">
                <a:latin typeface="Times" charset="0"/>
              </a:rPr>
              <a:t>////	Ephesus…</a:t>
            </a:r>
          </a:p>
          <a:p>
            <a:pPr>
              <a:spcBef>
                <a:spcPct val="0"/>
              </a:spcBef>
            </a:pPr>
            <a:r>
              <a:rPr lang="en-US" b="1" smtClean="0">
                <a:latin typeface="Times" charset="0"/>
              </a:rPr>
              <a:t>////	Macedonia…(Remember Alexander</a:t>
            </a:r>
            <a:r>
              <a:rPr lang="fr-FR" b="1" smtClean="0">
                <a:latin typeface="Times" charset="0"/>
              </a:rPr>
              <a:t>'</a:t>
            </a:r>
            <a:r>
              <a:rPr lang="en-US" b="1" smtClean="0">
                <a:latin typeface="Times" charset="0"/>
              </a:rPr>
              <a:t>s birthplace?)…</a:t>
            </a:r>
          </a:p>
          <a:p>
            <a:pPr>
              <a:spcBef>
                <a:spcPct val="0"/>
              </a:spcBef>
            </a:pPr>
            <a:r>
              <a:rPr lang="en-US" b="1" smtClean="0">
                <a:latin typeface="Times" charset="0"/>
              </a:rPr>
              <a:t>////	Athens…</a:t>
            </a:r>
          </a:p>
          <a:p>
            <a:pPr>
              <a:spcBef>
                <a:spcPct val="0"/>
              </a:spcBef>
            </a:pPr>
            <a:r>
              <a:rPr lang="en-US" b="1" smtClean="0">
                <a:latin typeface="Times" charset="0"/>
              </a:rPr>
              <a:t>////	and the capital city of the world of his day…ROME, at the center of Empire.</a:t>
            </a:r>
          </a:p>
          <a:p>
            <a:pPr>
              <a:spcBef>
                <a:spcPct val="0"/>
              </a:spcBef>
            </a:pPr>
            <a:r>
              <a:rPr lang="en-US" b="1" smtClean="0">
                <a:latin typeface="Times" charset="0"/>
              </a:rPr>
              <a:t>////	So…Trip #1: Call it the HOOK…or A LABORATORY on Study Help #24…</a:t>
            </a:r>
          </a:p>
          <a:p>
            <a:pPr>
              <a:spcBef>
                <a:spcPct val="0"/>
              </a:spcBef>
            </a:pPr>
            <a:r>
              <a:rPr lang="en-US" b="1" smtClean="0">
                <a:latin typeface="Times" charset="0"/>
              </a:rPr>
              <a:t>////	Recounted in some detail in Acts 13 and 14. </a:t>
            </a:r>
          </a:p>
          <a:p>
            <a:pPr>
              <a:spcBef>
                <a:spcPct val="0"/>
              </a:spcBef>
            </a:pPr>
            <a:r>
              <a:rPr lang="en-US" b="1" smtClean="0">
                <a:latin typeface="Times" charset="0"/>
              </a:rPr>
              <a:t>////	Here</a:t>
            </a:r>
            <a:r>
              <a:rPr lang="fr-FR" b="1" smtClean="0">
                <a:latin typeface="Times" charset="0"/>
              </a:rPr>
              <a:t>'</a:t>
            </a:r>
            <a:r>
              <a:rPr lang="en-US" b="1" smtClean="0">
                <a:latin typeface="Times" charset="0"/>
              </a:rPr>
              <a:t>s a Cyprian beach typical of those Paul and his party would have moved across. </a:t>
            </a:r>
          </a:p>
          <a:p>
            <a:pPr>
              <a:spcBef>
                <a:spcPct val="0"/>
              </a:spcBef>
            </a:pPr>
            <a:r>
              <a:rPr lang="en-US" b="1" smtClean="0">
                <a:latin typeface="Times" charset="0"/>
              </a:rPr>
              <a:t>////	On your map trace out his route similar to A HOOK SHAPE that moves from SYRIAN ANTIOCH through the island of Cyprus and on into central Turkey.</a:t>
            </a:r>
          </a:p>
          <a:p>
            <a:pPr>
              <a:spcBef>
                <a:spcPct val="0"/>
              </a:spcBef>
            </a:pPr>
            <a:r>
              <a:rPr lang="en-US" b="1" smtClean="0">
                <a:latin typeface="Times" charset="0"/>
              </a:rPr>
              <a:t>////	Significance of this trip:  IT WAS A LEARNING LABORATORY!  No one had done this before.  Along the way they were worshipped as </a:t>
            </a:r>
            <a:r>
              <a:rPr lang="en-US" b="1" u="sng" smtClean="0">
                <a:latin typeface="Times" charset="0"/>
              </a:rPr>
              <a:t>GODS</a:t>
            </a:r>
            <a:r>
              <a:rPr lang="en-US" b="1" smtClean="0">
                <a:latin typeface="Times" charset="0"/>
              </a:rPr>
              <a:t>…because the people had never seen anything like this…these strangers were going about working miracles.  But in spite of those good works, Paul was </a:t>
            </a:r>
            <a:r>
              <a:rPr lang="en-US" b="1" u="sng" smtClean="0">
                <a:latin typeface="Times" charset="0"/>
              </a:rPr>
              <a:t>STONED</a:t>
            </a:r>
            <a:r>
              <a:rPr lang="en-US" b="1" smtClean="0">
                <a:latin typeface="Times"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fr-FR" b="1" smtClean="0">
                <a:latin typeface="Times" charset="0"/>
              </a:rPr>
              <a:t>'</a:t>
            </a:r>
            <a:r>
              <a:rPr lang="en-US" b="1" smtClean="0">
                <a:latin typeface="Times" charset="0"/>
              </a:rPr>
              <a:t>s central Turkey…</a:t>
            </a:r>
          </a:p>
          <a:p>
            <a:pPr>
              <a:spcBef>
                <a:spcPct val="0"/>
              </a:spcBef>
            </a:pPr>
            <a:r>
              <a:rPr lang="en-US" b="1" smtClean="0">
                <a:latin typeface="Times" charset="0"/>
              </a:rPr>
              <a:t>////	…then they turned around and returned to Syrian Antioch by the same route, there to report the results of their journey to the church.</a:t>
            </a:r>
          </a:p>
          <a:p>
            <a:pPr>
              <a:spcBef>
                <a:spcPct val="0"/>
              </a:spcBef>
            </a:pPr>
            <a:r>
              <a:rPr lang="en-US" b="1" smtClean="0">
                <a:latin typeface="Times" charset="0"/>
              </a:rPr>
              <a:t>////	LENGTH OF THIS TRIP: PROBABLY ABOUT TWO YEARS</a:t>
            </a:r>
          </a:p>
          <a:p>
            <a:pPr>
              <a:spcBef>
                <a:spcPct val="0"/>
              </a:spcBef>
            </a:pPr>
            <a:r>
              <a:rPr lang="en-US" b="1" smtClean="0">
                <a:latin typeface="Times" charset="0"/>
              </a:rPr>
              <a:t>IN THE LAST HALF OF THE A.D. 40s.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a typeface="MS Gothic" pitchFamily="49" charset="-128"/>
            </a:endParaRPr>
          </a:p>
        </p:txBody>
      </p:sp>
      <p:sp>
        <p:nvSpPr>
          <p:cNvPr id="149507"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rPr>
              <a:t>Paul apparently had little time to rest up.  </a:t>
            </a:r>
          </a:p>
          <a:p>
            <a:pPr>
              <a:spcBef>
                <a:spcPct val="0"/>
              </a:spcBef>
            </a:pPr>
            <a:r>
              <a:rPr lang="en-US" b="1" smtClean="0">
                <a:latin typeface="Times" charset="0"/>
              </a:rPr>
              <a:t>////	In about A.D. 49 he made that special SHORT trip between the BIG TRIPS #1 and #2…for the famous JERUSALEM COUNCIL.</a:t>
            </a:r>
          </a:p>
          <a:p>
            <a:pPr>
              <a:spcBef>
                <a:spcPct val="0"/>
              </a:spcBef>
            </a:pPr>
            <a:r>
              <a:rPr lang="en-US" b="1" smtClean="0">
                <a:latin typeface="Times" charset="0"/>
              </a:rPr>
              <a:t>This was a 500-mile journey from Syrian Antioch, south to the city of the mother church…to Jerusalem.  </a:t>
            </a:r>
          </a:p>
          <a:p>
            <a:pPr>
              <a:spcBef>
                <a:spcPct val="0"/>
              </a:spcBef>
            </a:pPr>
            <a:r>
              <a:rPr lang="en-US" b="1" smtClean="0">
                <a:latin typeface="Times" charset="0"/>
              </a:rPr>
              <a:t>////	The issue here –– told to us in Acts 15 –– was the simple question: </a:t>
            </a:r>
          </a:p>
          <a:p>
            <a:pPr>
              <a:spcBef>
                <a:spcPct val="0"/>
              </a:spcBef>
            </a:pPr>
            <a:r>
              <a:rPr lang="en-US" altLang="en-US" b="1" smtClean="0">
                <a:latin typeface="Times" charset="0"/>
              </a:rPr>
              <a:t>“</a:t>
            </a:r>
            <a:r>
              <a:rPr lang="en-US" b="1" smtClean="0">
                <a:latin typeface="Times" charset="0"/>
              </a:rPr>
              <a:t>Must a Gentile become a Jew, and accept his laws and ceremonies, before he can become a Christian?</a:t>
            </a:r>
            <a:r>
              <a:rPr lang="en-US" altLang="en-US" b="1" smtClean="0">
                <a:latin typeface="Times" charset="0"/>
              </a:rPr>
              <a:t>”</a:t>
            </a:r>
            <a:r>
              <a:rPr lang="en-US" b="1" smtClean="0">
                <a:latin typeface="Times" charset="0"/>
              </a:rPr>
              <a:t> It must have been a heated argument!</a:t>
            </a:r>
          </a:p>
          <a:p>
            <a:pPr>
              <a:spcBef>
                <a:spcPct val="0"/>
              </a:spcBef>
            </a:pPr>
            <a:r>
              <a:rPr lang="en-US" b="1" smtClean="0">
                <a:latin typeface="Times" charset="0"/>
              </a:rPr>
              <a:t>////	Finally the issue was permanently settled: one becomes a Christian through </a:t>
            </a:r>
            <a:r>
              <a:rPr lang="en-US" b="1" u="sng" smtClean="0">
                <a:latin typeface="Times" charset="0"/>
              </a:rPr>
              <a:t>GRACE</a:t>
            </a:r>
            <a:r>
              <a:rPr lang="en-US" b="1" smtClean="0">
                <a:latin typeface="Times" charset="0"/>
              </a:rPr>
              <a:t>…not </a:t>
            </a:r>
            <a:r>
              <a:rPr lang="en-US" b="1" u="sng" smtClean="0">
                <a:latin typeface="Times" charset="0"/>
              </a:rPr>
              <a:t>LAW</a:t>
            </a:r>
            <a:r>
              <a:rPr lang="en-US" b="1" smtClean="0">
                <a:latin typeface="Times" charset="0"/>
              </a:rPr>
              <a:t>.  However, if following the law makes one comfortable, fine.  Accepting Christ as Lord and Savior is a matter of belief and relinquishment –– that is the only requirement!   GRACE AND GRACE ONLY!</a:t>
            </a:r>
          </a:p>
          <a:p>
            <a:pPr>
              <a:spcBef>
                <a:spcPct val="0"/>
              </a:spcBef>
            </a:pPr>
            <a:r>
              <a:rPr lang="en-US" b="1" smtClean="0">
                <a:latin typeface="Times"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a typeface="MS Gothic" pitchFamily="49" charset="-128"/>
            </a:endParaRPr>
          </a:p>
        </p:txBody>
      </p:sp>
      <p:sp>
        <p:nvSpPr>
          <p:cNvPr id="150531"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rPr>
              <a:t>Paul then began to prepare for extended missionary trips.  </a:t>
            </a:r>
          </a:p>
          <a:p>
            <a:pPr>
              <a:spcBef>
                <a:spcPct val="0"/>
              </a:spcBef>
            </a:pPr>
            <a:r>
              <a:rPr lang="en-US" b="1" smtClean="0">
                <a:latin typeface="Times" charset="0"/>
              </a:rPr>
              <a:t>////	Trip #2…THE EUROPEAN THRUST…is recalled in detail in Acts 15 through 18. </a:t>
            </a:r>
          </a:p>
          <a:p>
            <a:pPr>
              <a:spcBef>
                <a:spcPct val="0"/>
              </a:spcBef>
            </a:pPr>
            <a:r>
              <a:rPr lang="en-US" b="1" smtClean="0">
                <a:latin typeface="Times" charset="0"/>
              </a:rPr>
              <a:t>////	This second journey began overland from Syrian Antioch…all the way into Greece…then returning by sea to make his report to the church in Jerusalem…then back home to Syrian Antioch.</a:t>
            </a:r>
          </a:p>
          <a:p>
            <a:pPr>
              <a:spcBef>
                <a:spcPct val="0"/>
              </a:spcBef>
            </a:pPr>
            <a:r>
              <a:rPr lang="en-US" b="1" smtClean="0">
                <a:latin typeface="Times" charset="0"/>
              </a:rPr>
              <a:t>////	There were church plants along the way… They met in synagogues every Sabbath…speaking either Greek –– thanks to Alexander the Great –– or Hebrew or Latin.  Paul spoke all those languages. This is the time of that famous call to </a:t>
            </a:r>
            <a:r>
              <a:rPr lang="en-US" altLang="en-US" b="1" smtClean="0">
                <a:latin typeface="Times" charset="0"/>
              </a:rPr>
              <a:t>“</a:t>
            </a:r>
            <a:r>
              <a:rPr lang="en-US" b="1" smtClean="0">
                <a:latin typeface="Times" charset="0"/>
              </a:rPr>
              <a:t>come over to </a:t>
            </a:r>
            <a:r>
              <a:rPr lang="en-US" b="1" u="sng" smtClean="0">
                <a:latin typeface="Times" charset="0"/>
              </a:rPr>
              <a:t>MACEDONIA</a:t>
            </a:r>
            <a:r>
              <a:rPr lang="en-US" b="1" smtClean="0">
                <a:latin typeface="Times" charset="0"/>
              </a:rPr>
              <a:t> and help us.</a:t>
            </a:r>
            <a:r>
              <a:rPr lang="en-US" altLang="en-US" b="1" smtClean="0">
                <a:latin typeface="Times" charset="0"/>
              </a:rPr>
              <a:t>”</a:t>
            </a:r>
            <a:r>
              <a:rPr lang="en-US" b="1" smtClean="0">
                <a:latin typeface="Times" charset="0"/>
              </a:rPr>
              <a:t>  And then he took up a lengthy residence in the wild, seaside town of </a:t>
            </a:r>
            <a:r>
              <a:rPr lang="en-US" b="1" u="sng" smtClean="0">
                <a:latin typeface="Times" charset="0"/>
              </a:rPr>
              <a:t>CORINTH</a:t>
            </a:r>
            <a:r>
              <a:rPr lang="en-US" b="1" smtClean="0">
                <a:latin typeface="Times" charset="0"/>
              </a:rPr>
              <a:t>, only a short  journey from Athens.</a:t>
            </a:r>
          </a:p>
          <a:p>
            <a:pPr>
              <a:spcBef>
                <a:spcPct val="0"/>
              </a:spcBef>
            </a:pPr>
            <a:r>
              <a:rPr lang="en-US" b="1" smtClean="0">
                <a:latin typeface="Times" charset="0"/>
              </a:rPr>
              <a:t>////	On this trip he debated with the Athenian philosophers on Mars Hill, recognizing their statue to </a:t>
            </a:r>
            <a:r>
              <a:rPr lang="en-US" altLang="en-US" b="1" smtClean="0">
                <a:latin typeface="Times" charset="0"/>
              </a:rPr>
              <a:t>“</a:t>
            </a:r>
            <a:r>
              <a:rPr lang="en-US" b="1" smtClean="0">
                <a:latin typeface="Times" charset="0"/>
              </a:rPr>
              <a:t>the unknown God.</a:t>
            </a:r>
            <a:r>
              <a:rPr lang="en-US" altLang="en-US" b="1" smtClean="0">
                <a:latin typeface="Times" charset="0"/>
              </a:rPr>
              <a:t>”</a:t>
            </a:r>
            <a:r>
              <a:rPr lang="en-US" b="1" smtClean="0">
                <a:latin typeface="Times" charset="0"/>
              </a:rPr>
              <a:t>  He built a sermon around that! </a:t>
            </a:r>
          </a:p>
          <a:p>
            <a:pPr>
              <a:spcBef>
                <a:spcPct val="0"/>
              </a:spcBef>
            </a:pPr>
            <a:r>
              <a:rPr lang="en-US" b="1" smtClean="0">
                <a:latin typeface="Times" charset="0"/>
              </a:rPr>
              <a:t>////	LENGTH OF THIS TRIP: ESTIMATED AT ABOUT TWO AND A HALF YEARS BETWEEN A.D. 49 AND 52.</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a typeface="MS Gothic" pitchFamily="49" charset="-128"/>
            </a:endParaRPr>
          </a:p>
        </p:txBody>
      </p:sp>
      <p:sp>
        <p:nvSpPr>
          <p:cNvPr id="151555"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rPr>
              <a:t>Then came Paul</a:t>
            </a:r>
            <a:r>
              <a:rPr lang="fr-FR" b="1" smtClean="0">
                <a:latin typeface="Times" charset="0"/>
              </a:rPr>
              <a:t>'</a:t>
            </a:r>
            <a:r>
              <a:rPr lang="en-US" b="1" smtClean="0">
                <a:latin typeface="Times" charset="0"/>
              </a:rPr>
              <a:t>s ASIAN THRUST…recorded in Acts 18-21.</a:t>
            </a:r>
          </a:p>
          <a:p>
            <a:pPr>
              <a:spcBef>
                <a:spcPct val="0"/>
              </a:spcBef>
            </a:pPr>
            <a:r>
              <a:rPr lang="en-US" b="1" smtClean="0">
                <a:latin typeface="Times"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1" smtClean="0">
                <a:latin typeface="Times" charset="0"/>
              </a:rPr>
              <a:t>////	Paul spent a very long time living and ministering to the church the </a:t>
            </a:r>
            <a:r>
              <a:rPr lang="en-US" b="1" u="sng" smtClean="0">
                <a:latin typeface="Times" charset="0"/>
              </a:rPr>
              <a:t>EPHESUS</a:t>
            </a:r>
            <a:r>
              <a:rPr lang="en-US" b="1" smtClean="0">
                <a:latin typeface="Times" charset="0"/>
              </a:rPr>
              <a:t>.  Luke reports that Paul raised a young man from the dead in Ephesus.  Many important letters –– our Epistles –– were written from Ephesus.  </a:t>
            </a:r>
          </a:p>
          <a:p>
            <a:pPr>
              <a:spcBef>
                <a:spcPct val="0"/>
              </a:spcBef>
            </a:pPr>
            <a:r>
              <a:rPr lang="en-US" b="1" smtClean="0">
                <a:latin typeface="Times" charset="0"/>
              </a:rPr>
              <a:t>////	One of the most dramatic events recorded for us took place at the Ephesian </a:t>
            </a:r>
            <a:r>
              <a:rPr lang="en-US" b="1" u="sng" smtClean="0">
                <a:latin typeface="Times" charset="0"/>
              </a:rPr>
              <a:t>AMPHITHEATRE</a:t>
            </a:r>
            <a:r>
              <a:rPr lang="en-US" b="1" smtClean="0">
                <a:latin typeface="Times" charset="0"/>
              </a:rPr>
              <a:t> where he confronted the souvenir makers of the city…those who manufactured small idols of the Goddess Diana, whose temple in Ephesus was one of the seven wonders of the ancient world.</a:t>
            </a:r>
          </a:p>
          <a:p>
            <a:pPr>
              <a:spcBef>
                <a:spcPct val="0"/>
              </a:spcBef>
            </a:pPr>
            <a:r>
              <a:rPr lang="en-US" b="1" smtClean="0">
                <a:latin typeface="Times" charset="0"/>
              </a:rPr>
              <a:t>////	LENGTH OF THIS TRIP: ALMOST FIVE YEARS BETWEEN A.D. 53 AND 57.</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a typeface="MS Gothic" pitchFamily="49" charset="-128"/>
            </a:endParaRPr>
          </a:p>
        </p:txBody>
      </p:sp>
      <p:sp>
        <p:nvSpPr>
          <p:cNvPr id="152579"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rPr>
              <a:t>Finally…Trip Number 4…Acts 21-28…</a:t>
            </a:r>
            <a:r>
              <a:rPr lang="en-US" altLang="en-US" b="1" smtClean="0">
                <a:latin typeface="Times" charset="0"/>
              </a:rPr>
              <a:t>“</a:t>
            </a:r>
            <a:r>
              <a:rPr lang="en-US" b="1" smtClean="0">
                <a:latin typeface="Times" charset="0"/>
              </a:rPr>
              <a:t>To Rome and Gain</a:t>
            </a:r>
            <a:r>
              <a:rPr lang="en-US" altLang="en-US" b="1" smtClean="0">
                <a:latin typeface="Times" charset="0"/>
              </a:rPr>
              <a:t>”</a:t>
            </a:r>
            <a:r>
              <a:rPr lang="en-US" b="1" smtClean="0">
                <a:latin typeface="Times" charset="0"/>
              </a:rPr>
              <a:t>….  describes Paul</a:t>
            </a:r>
            <a:r>
              <a:rPr lang="fr-FR" b="1" smtClean="0">
                <a:latin typeface="Times" charset="0"/>
              </a:rPr>
              <a:t>'</a:t>
            </a:r>
            <a:r>
              <a:rPr lang="en-US" b="1" smtClean="0">
                <a:latin typeface="Times" charset="0"/>
              </a:rPr>
              <a:t>s final journey: Remember that Paul once wrote that for him to live was Christ…and to die would be his eternally great gain!</a:t>
            </a:r>
          </a:p>
          <a:p>
            <a:pPr>
              <a:spcBef>
                <a:spcPct val="0"/>
              </a:spcBef>
            </a:pPr>
            <a:r>
              <a:rPr lang="en-US" b="1" smtClean="0">
                <a:latin typeface="Times" charset="0"/>
              </a:rPr>
              <a:t>////	On this journey, he left an Roman prison in Caesarea –– on the Israeli coast –– boarding a Roman grain ship, then by sea to Italy with frequent stops along the way, landing at a small town near today</a:t>
            </a:r>
            <a:r>
              <a:rPr lang="fr-FR" b="1" smtClean="0">
                <a:latin typeface="Times" charset="0"/>
              </a:rPr>
              <a:t>'</a:t>
            </a:r>
            <a:r>
              <a:rPr lang="en-US" b="1" smtClean="0">
                <a:latin typeface="Times" charset="0"/>
              </a:rPr>
              <a:t>s Naples, finally traveling on foot with friends to his imprisonment in Rome. </a:t>
            </a:r>
          </a:p>
          <a:p>
            <a:r>
              <a:rPr lang="en-US" b="1" smtClean="0">
                <a:latin typeface="Times" charset="0"/>
              </a:rPr>
              <a:t> </a:t>
            </a:r>
            <a:r>
              <a:rPr lang="en-US" b="1" smtClean="0">
                <a:latin typeface="Times New Roman" pitchFamily="18" charset="0"/>
              </a:rPr>
              <a:t> ////	As a prisoner of </a:t>
            </a:r>
            <a:r>
              <a:rPr lang="en-US" b="1" u="sng" smtClean="0">
                <a:latin typeface="Times New Roman" pitchFamily="18" charset="0"/>
              </a:rPr>
              <a:t>ROME</a:t>
            </a:r>
            <a:r>
              <a:rPr lang="en-US" b="1" smtClean="0">
                <a:latin typeface="Times New Roman" pitchFamily="18" charset="0"/>
              </a:rPr>
              <a:t> he was sent there for trial.  But even in Rome, while in rented quarters (Acts 20:28-29), his passionate missionary spirit brought the Gospel into that house and from there into the very household of </a:t>
            </a:r>
            <a:r>
              <a:rPr lang="en-US" b="1" u="sng" smtClean="0">
                <a:latin typeface="Times New Roman" pitchFamily="18" charset="0"/>
              </a:rPr>
              <a:t>CAESAR</a:t>
            </a:r>
            <a:r>
              <a:rPr lang="en-US" b="1" smtClean="0">
                <a:latin typeface="Times New Roman" pitchFamily="18" charset="0"/>
              </a:rPr>
              <a:t>.  In prison he wrote four important letters.  Some scholars believe he made an additional trip to Spain, but that is not certain.  Six years later from Rome during his second imprisonment he gave the anthem for the well-lived life: </a:t>
            </a:r>
            <a:r>
              <a:rPr lang="en-US" altLang="en-US" b="1" smtClean="0">
                <a:latin typeface="Times New Roman" pitchFamily="18" charset="0"/>
              </a:rPr>
              <a:t>“</a:t>
            </a:r>
            <a:r>
              <a:rPr lang="en-US" b="1" smtClean="0">
                <a:latin typeface="Times New Roman" pitchFamily="18" charset="0"/>
              </a:rPr>
              <a:t>I have fought the good fight, I have kept the faith!</a:t>
            </a:r>
            <a:r>
              <a:rPr lang="en-US" altLang="en-US" b="1" smtClean="0">
                <a:latin typeface="Times New Roman" pitchFamily="18" charset="0"/>
              </a:rPr>
              <a:t>”</a:t>
            </a:r>
            <a:r>
              <a:rPr lang="en-US" b="1" smtClean="0">
                <a:latin typeface="Times New Roman" pitchFamily="18" charset="0"/>
              </a:rPr>
              <a:t> (2 Tim. 4:7).</a:t>
            </a:r>
            <a:endParaRPr lang="en-US" altLang="ja-JP" smtClean="0">
              <a:latin typeface="Times New Roman" pitchFamily="18" charset="0"/>
            </a:endParaRPr>
          </a:p>
          <a:p>
            <a:pPr>
              <a:spcBef>
                <a:spcPct val="0"/>
              </a:spcBef>
            </a:pPr>
            <a:r>
              <a:rPr lang="en-US" b="1" smtClean="0">
                <a:latin typeface="Times" charset="0"/>
              </a:rPr>
              <a:t>////	LENGTH OF THE TRIP AND STAY IN ROME UNTIL HIS DEATH…ABOUT FOUR YEARS…A.D. 59-62. </a:t>
            </a:r>
          </a:p>
          <a:p>
            <a:pPr>
              <a:spcBef>
                <a:spcPct val="0"/>
              </a:spcBef>
            </a:pPr>
            <a:r>
              <a:rPr lang="en-US" b="1" smtClean="0">
                <a:latin typeface="Times" charset="0"/>
              </a:rPr>
              <a:t>////	Study Help 36 gives a finished view of all of Paul</a:t>
            </a:r>
            <a:r>
              <a:rPr lang="fr-FR" b="1" smtClean="0">
                <a:latin typeface="Times" charset="0"/>
              </a:rPr>
              <a:t>'</a:t>
            </a:r>
            <a:r>
              <a:rPr lang="en-US" b="1" smtClean="0">
                <a:latin typeface="Times" charset="0"/>
              </a:rPr>
              <a:t>s travels along with their approximate dates according to good scholarship.</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a typeface="MS Gothic" pitchFamily="49" charset="-128"/>
            </a:endParaRPr>
          </a:p>
        </p:txBody>
      </p:sp>
      <p:sp>
        <p:nvSpPr>
          <p:cNvPr id="153603"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rPr>
              <a:t>Okay…to sum up this remarkable record of missions ministry…PAUL</a:t>
            </a:r>
            <a:r>
              <a:rPr lang="fr-FR" b="1" smtClean="0">
                <a:latin typeface="Times" charset="0"/>
              </a:rPr>
              <a:t>'</a:t>
            </a:r>
            <a:r>
              <a:rPr lang="en-US" b="1" smtClean="0">
                <a:latin typeface="Times" charset="0"/>
              </a:rPr>
              <a:t>S MISSIONARY JOURNEYS AT A GLANCE…</a:t>
            </a:r>
          </a:p>
          <a:p>
            <a:pPr>
              <a:spcBef>
                <a:spcPct val="0"/>
              </a:spcBef>
            </a:pPr>
            <a:r>
              <a:rPr lang="en-US" b="1" smtClean="0">
                <a:latin typeface="Times" charset="0"/>
              </a:rPr>
              <a:t>////	First Journey…The Hook…the Laboratory…learning what mission was all about…</a:t>
            </a:r>
          </a:p>
          <a:p>
            <a:pPr>
              <a:spcBef>
                <a:spcPct val="0"/>
              </a:spcBef>
            </a:pPr>
            <a:r>
              <a:rPr lang="en-US" b="1" smtClean="0">
                <a:latin typeface="Times" charset="0"/>
              </a:rPr>
              <a:t>////	Then, in the interim, the famed Jerusalem Council…a matter of Grace…at the core of Christian theology…we no longer live under Law…</a:t>
            </a:r>
          </a:p>
          <a:p>
            <a:pPr>
              <a:spcBef>
                <a:spcPct val="0"/>
              </a:spcBef>
            </a:pPr>
            <a:r>
              <a:rPr lang="en-US" b="1" smtClean="0">
                <a:latin typeface="Times" charset="0"/>
              </a:rPr>
              <a:t>////	The Second Journey…the European Thrust…with a long period of residence in Corinth, near Athens…</a:t>
            </a:r>
          </a:p>
          <a:p>
            <a:pPr>
              <a:spcBef>
                <a:spcPct val="0"/>
              </a:spcBef>
            </a:pPr>
            <a:r>
              <a:rPr lang="en-US" b="1" smtClean="0">
                <a:latin typeface="Times" charset="0"/>
              </a:rPr>
              <a:t>////	The Third Journey…the Asian Thrust…this time, headquartered for a long while at Ephesus, in today</a:t>
            </a:r>
            <a:r>
              <a:rPr lang="fr-FR" b="1" smtClean="0">
                <a:latin typeface="Times" charset="0"/>
              </a:rPr>
              <a:t>'</a:t>
            </a:r>
            <a:r>
              <a:rPr lang="en-US" b="1" smtClean="0">
                <a:latin typeface="Times" charset="0"/>
              </a:rPr>
              <a:t>s Turkey…</a:t>
            </a:r>
          </a:p>
          <a:p>
            <a:pPr>
              <a:spcBef>
                <a:spcPct val="0"/>
              </a:spcBef>
            </a:pPr>
            <a:r>
              <a:rPr lang="en-US" b="1" smtClean="0">
                <a:latin typeface="Times" charset="0"/>
              </a:rPr>
              <a:t>////	and finally…The Fourth and Last Journey…to Rome and gain…with a long imprisonment…producing some of his more memorable letters.</a:t>
            </a:r>
          </a:p>
          <a:p>
            <a:pPr>
              <a:spcBef>
                <a:spcPct val="0"/>
              </a:spcBef>
            </a:pPr>
            <a:r>
              <a:rPr lang="en-US" b="1" smtClean="0">
                <a:latin typeface="Times" charset="0"/>
              </a:rPr>
              <a:t>////	Now…with the geographic stage set…for a young church spreading throughout the Mediterranean Basin…time now to delve into the Epistles or Letters themselves.</a:t>
            </a:r>
          </a:p>
          <a:p>
            <a:pPr>
              <a:spcBef>
                <a:spcPct val="0"/>
              </a:spcBef>
            </a:pPr>
            <a:r>
              <a:rPr lang="en-US" b="1" smtClean="0">
                <a:latin typeface="Times" charset="0"/>
              </a:rPr>
              <a:t>			= = = = = = = = = = = = = = = = =</a:t>
            </a:r>
          </a:p>
          <a:p>
            <a:pPr>
              <a:spcBef>
                <a:spcPct val="0"/>
              </a:spcBef>
            </a:pPr>
            <a:r>
              <a:rPr lang="en-US" b="1" smtClean="0">
                <a:latin typeface="Times" charset="0"/>
              </a:rPr>
              <a:t>Now we come to the New Testament</a:t>
            </a:r>
            <a:r>
              <a:rPr lang="fr-FR" b="1" smtClean="0">
                <a:latin typeface="Times" charset="0"/>
              </a:rPr>
              <a:t>'</a:t>
            </a:r>
            <a:r>
              <a:rPr lang="en-US" b="1" smtClean="0">
                <a:latin typeface="Times" charset="0"/>
              </a:rPr>
              <a:t>s vast treasury of spiritual insight and instruction known as…</a:t>
            </a:r>
          </a:p>
          <a:p>
            <a:pPr>
              <a:spcBef>
                <a:spcPct val="0"/>
              </a:spcBef>
            </a:pPr>
            <a:r>
              <a:rPr lang="en-US" b="1" smtClean="0">
                <a:latin typeface="Times" charset="0"/>
              </a:rPr>
              <a:t>////	…THE EPISTLES…or letters of direction to the early Church.  These unique writings have given to the world incomparable lessons on the deepest meanings of the Christian faith and the infinite variables of living a life in the Spirit.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462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So the New Testament continues to come together in a collection of works called Epistles.  Actually we have 21 very personal letters… </a:t>
            </a:r>
          </a:p>
          <a:p>
            <a:r>
              <a:rPr lang="en-US" b="1" smtClean="0">
                <a:latin typeface="Times" charset="0"/>
              </a:rPr>
              <a:t>////	….concerning generally unexplored issues requiring new and crucial instruction in leadership of that new organism, the ECCLESIA, the called-out ones, the CHURCH.    </a:t>
            </a:r>
          </a:p>
          <a:p>
            <a:r>
              <a:rPr lang="en-US" b="1" smtClean="0">
                <a:latin typeface="Times" charset="0"/>
              </a:rPr>
              <a:t>////	There are two large groups of these letters.  Those from the Apostle Paul…and the letters from </a:t>
            </a:r>
            <a:r>
              <a:rPr lang="en-US" altLang="en-US" b="1" smtClean="0">
                <a:latin typeface="Times" charset="0"/>
              </a:rPr>
              <a:t>“</a:t>
            </a:r>
            <a:r>
              <a:rPr lang="en-US" b="1" smtClean="0">
                <a:latin typeface="Times" charset="0"/>
              </a:rPr>
              <a:t>The Others,</a:t>
            </a:r>
            <a:r>
              <a:rPr lang="en-US" altLang="en-US" b="1" smtClean="0">
                <a:latin typeface="Times" charset="0"/>
              </a:rPr>
              <a:t>”</a:t>
            </a:r>
            <a:r>
              <a:rPr lang="en-US" b="1" smtClean="0">
                <a:latin typeface="Times" charset="0"/>
              </a:rPr>
              <a:t> sometimes called the General Epistles.</a:t>
            </a:r>
          </a:p>
          <a:p>
            <a:r>
              <a:rPr lang="en-US" b="1" smtClean="0">
                <a:latin typeface="Times" charset="0"/>
              </a:rPr>
              <a:t>////	These letters were written across the five decades from the A.D. 50s to the 90s..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565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rPr>
              <a:t>[ON MED MAP: AUTO INSERTION OF 31 DOTS INDICATING NEWLY PLANTED CHURCHES –– REPRESENTATIVE ONLY]</a:t>
            </a:r>
          </a:p>
          <a:p>
            <a:r>
              <a:rPr lang="en-US" b="1" smtClean="0">
                <a:latin typeface="Times" charset="0"/>
              </a:rPr>
              <a:t>As a means of wide communication, these circular letters were written to the new churches all across the Mediterranean Basin-- from Palestine to today</a:t>
            </a:r>
            <a:r>
              <a:rPr lang="fr-FR" b="1" smtClean="0">
                <a:latin typeface="Times" charset="0"/>
              </a:rPr>
              <a:t>'</a:t>
            </a:r>
            <a:r>
              <a:rPr lang="en-US" b="1" smtClean="0">
                <a:latin typeface="Times" charset="0"/>
              </a:rPr>
              <a:t>s Italy, Greece, Turkey and Crete.  They dealt –– then and now ––with all matters imaginable of life and living among members of the many churches springing up throughout the region.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0595" name="Text Box 2"/>
          <p:cNvSpPr>
            <a:spLocks noGrp="1" noChangeArrowheads="1"/>
          </p:cNvSpPr>
          <p:nvPr>
            <p:ph type="body"/>
          </p:nvPr>
        </p:nvSpPr>
        <p:spPr>
          <a:xfrm>
            <a:off x="914400" y="4343400"/>
            <a:ext cx="5029200" cy="4116388"/>
          </a:xfrm>
          <a:noFill/>
          <a:ln/>
        </p:spPr>
        <p:txBody>
          <a:bodyPr wrap="none" anchor="ctr"/>
          <a:lstStyle/>
          <a:p>
            <a:r>
              <a:rPr lang="en-US" b="1" dirty="0" smtClean="0">
                <a:latin typeface="Times" charset="0"/>
              </a:rPr>
              <a:t>So…using Study Help #20 as your worksheet, let</a:t>
            </a:r>
            <a:r>
              <a:rPr lang="fr-FR" b="1" dirty="0" smtClean="0">
                <a:latin typeface="Times" charset="0"/>
              </a:rPr>
              <a:t>'</a:t>
            </a:r>
            <a:r>
              <a:rPr lang="en-US" b="1" dirty="0" smtClean="0">
                <a:latin typeface="Times" charset="0"/>
              </a:rPr>
              <a:t>s look at it closely as </a:t>
            </a:r>
            <a:r>
              <a:rPr lang="en-US" altLang="en-US" b="1" dirty="0" smtClean="0">
                <a:latin typeface="Times" charset="0"/>
              </a:rPr>
              <a:t>“</a:t>
            </a:r>
            <a:r>
              <a:rPr lang="en-US" b="1" dirty="0" smtClean="0">
                <a:latin typeface="Times" charset="0"/>
              </a:rPr>
              <a:t>THE NEW TESTAMENT COMES TOGETHER.</a:t>
            </a:r>
            <a:r>
              <a:rPr lang="en-US" altLang="en-US" b="1" dirty="0" smtClean="0">
                <a:latin typeface="Times" charset="0"/>
              </a:rPr>
              <a:t>”</a:t>
            </a:r>
            <a:r>
              <a:rPr lang="en-US" b="1" dirty="0" smtClean="0">
                <a:latin typeface="Times" charset="0"/>
              </a:rPr>
              <a:t> </a:t>
            </a:r>
          </a:p>
          <a:p>
            <a:r>
              <a:rPr lang="en-US" b="1" dirty="0" smtClean="0">
                <a:latin typeface="Times" charset="0"/>
              </a:rPr>
              <a:t>////	We begin on the left with THE FACTS AND THEOLOGICAL FOUNDATIONS…these are THE GOSPELS.  We</a:t>
            </a:r>
            <a:r>
              <a:rPr lang="fr-FR" b="1" dirty="0" smtClean="0">
                <a:latin typeface="Times" charset="0"/>
              </a:rPr>
              <a:t>'</a:t>
            </a:r>
            <a:r>
              <a:rPr lang="en-US" b="1" dirty="0" err="1" smtClean="0">
                <a:latin typeface="Times" charset="0"/>
              </a:rPr>
              <a:t>ll</a:t>
            </a:r>
            <a:r>
              <a:rPr lang="en-US" b="1" dirty="0" smtClean="0">
                <a:latin typeface="Times" charset="0"/>
              </a:rPr>
              <a:t> fill in the blanks on the Study Guide as we go forward.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667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rPr>
              <a:t>They provided the early church with its foundational principles of          </a:t>
            </a:r>
          </a:p>
          <a:p>
            <a:r>
              <a:rPr lang="en-US" b="1" smtClean="0">
                <a:latin typeface="Times" charset="0"/>
              </a:rPr>
              <a:t>////	organization, operation and expansion…</a:t>
            </a:r>
          </a:p>
          <a:p>
            <a:r>
              <a:rPr lang="en-US" b="1" smtClean="0">
                <a:latin typeface="Times" charset="0"/>
              </a:rPr>
              <a:t>////	for life in the church, </a:t>
            </a:r>
          </a:p>
          <a:p>
            <a:r>
              <a:rPr lang="en-US" b="1" smtClean="0">
                <a:latin typeface="Times" charset="0"/>
              </a:rPr>
              <a:t>////	for life in the family, </a:t>
            </a:r>
          </a:p>
          <a:p>
            <a:r>
              <a:rPr lang="en-US" b="1" smtClean="0">
                <a:latin typeface="Times" charset="0"/>
              </a:rPr>
              <a:t>////	for life among the men and women of the church, and most importantly, </a:t>
            </a:r>
          </a:p>
          <a:p>
            <a:r>
              <a:rPr lang="en-US" b="1" smtClean="0">
                <a:latin typeface="Times" charset="0"/>
              </a:rPr>
              <a:t>////	for an ever-expanding personal life in the Spirit while directing </a:t>
            </a:r>
          </a:p>
          <a:p>
            <a:r>
              <a:rPr lang="en-US" b="1" smtClean="0">
                <a:latin typeface="Times" charset="0"/>
              </a:rPr>
              <a:t>////	efforts of the new Church toward accomplishment of The Great Commission.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Now...one of the problems with the epistle collection is this: many works with strange titles, and no apparent way to remember what goes where. How do you keep all these individual works in their right order?  For many Bible readers, this is a huge challenge. So, here is a series of suggestions that might remedy that situation for you.  Work along with your Study Help #20.</a:t>
            </a:r>
          </a:p>
        </p:txBody>
      </p:sp>
      <p:sp>
        <p:nvSpPr>
          <p:cNvPr id="15769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Let</a:t>
            </a:r>
            <a:r>
              <a:rPr lang="fr-FR" b="1" smtClean="0">
                <a:latin typeface="Times" charset="0"/>
              </a:rPr>
              <a:t>'</a:t>
            </a:r>
            <a:r>
              <a:rPr lang="en-US" b="1" smtClean="0">
                <a:latin typeface="Times" charset="0"/>
              </a:rPr>
              <a:t>s begin with the letters from Paul….starting here…</a:t>
            </a:r>
          </a:p>
          <a:p>
            <a:r>
              <a:rPr lang="en-US" b="1" smtClean="0">
                <a:latin typeface="Times" charset="0"/>
              </a:rPr>
              <a:t>////	…with this little sentence: "Most ROMANS have 2 CORS."  (Note the spelling of </a:t>
            </a:r>
            <a:r>
              <a:rPr lang="en-US" b="1" i="1" u="sng" smtClean="0">
                <a:latin typeface="Times" charset="0"/>
              </a:rPr>
              <a:t>COR: C…O…R…S</a:t>
            </a:r>
            <a:r>
              <a:rPr lang="en-US" b="1" smtClean="0">
                <a:latin typeface="Times" charset="0"/>
              </a:rPr>
              <a:t>.)  And with the car traffic in Rome being what it is, the little sentence is very true.  For our purposes then, this tells us the order of the first three epistles of Paul: </a:t>
            </a:r>
          </a:p>
          <a:p>
            <a:r>
              <a:rPr lang="en-US" b="1" smtClean="0">
                <a:latin typeface="Times" charset="0"/>
              </a:rPr>
              <a:t>ROMANS, </a:t>
            </a:r>
          </a:p>
          <a:p>
            <a:r>
              <a:rPr lang="en-US" b="1" smtClean="0">
                <a:latin typeface="Times" charset="0"/>
              </a:rPr>
              <a:t>FIRST </a:t>
            </a:r>
            <a:r>
              <a:rPr lang="en-US" b="1" u="sng" smtClean="0">
                <a:latin typeface="Times" charset="0"/>
              </a:rPr>
              <a:t>COR</a:t>
            </a:r>
            <a:r>
              <a:rPr lang="en-US" b="1" smtClean="0">
                <a:latin typeface="Times" charset="0"/>
              </a:rPr>
              <a:t>INTHIANS, and </a:t>
            </a:r>
          </a:p>
          <a:p>
            <a:r>
              <a:rPr lang="en-US" b="1" smtClean="0">
                <a:latin typeface="Times" charset="0"/>
              </a:rPr>
              <a:t>SECOND </a:t>
            </a:r>
            <a:r>
              <a:rPr lang="en-US" b="1" u="sng" smtClean="0">
                <a:latin typeface="Times" charset="0"/>
              </a:rPr>
              <a:t>COR</a:t>
            </a:r>
            <a:r>
              <a:rPr lang="en-US" b="1" smtClean="0">
                <a:latin typeface="Times" charset="0"/>
              </a:rPr>
              <a:t>INTHIANS.  Got the idea?</a:t>
            </a:r>
          </a:p>
          <a:p>
            <a:endParaRPr lang="en-US" smtClean="0">
              <a:latin typeface="Times New Roman" pitchFamily="18" charset="0"/>
            </a:endParaRPr>
          </a:p>
        </p:txBody>
      </p:sp>
      <p:sp>
        <p:nvSpPr>
          <p:cNvPr id="1587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Next group: beginning with its identifying sentence:</a:t>
            </a:r>
          </a:p>
          <a:p>
            <a:r>
              <a:rPr lang="en-US" b="1" smtClean="0">
                <a:latin typeface="Times" charset="0"/>
              </a:rPr>
              <a:t>////	Gentiles Eat Pork Chops." The beginning letters are G-E-P-C... which gives us in order, </a:t>
            </a:r>
          </a:p>
          <a:p>
            <a:r>
              <a:rPr lang="en-US" b="1" smtClean="0">
                <a:latin typeface="Times" charset="0"/>
              </a:rPr>
              <a:t>GALATIANS...</a:t>
            </a:r>
          </a:p>
          <a:p>
            <a:r>
              <a:rPr lang="en-US" b="1" smtClean="0">
                <a:latin typeface="Times" charset="0"/>
              </a:rPr>
              <a:t>EPHESIANS...</a:t>
            </a:r>
          </a:p>
          <a:p>
            <a:r>
              <a:rPr lang="en-US" b="1" smtClean="0">
                <a:latin typeface="Times" charset="0"/>
              </a:rPr>
              <a:t>PHILIPPIANS...and </a:t>
            </a:r>
          </a:p>
          <a:p>
            <a:r>
              <a:rPr lang="en-US" b="1" smtClean="0">
                <a:latin typeface="Times" charset="0"/>
              </a:rPr>
              <a:t>COLOSSIANS."</a:t>
            </a:r>
          </a:p>
          <a:p>
            <a:r>
              <a:rPr lang="en-US" b="1" smtClean="0">
                <a:latin typeface="Times" charset="0"/>
              </a:rPr>
              <a:t>Getting the idea now?  These little tools of mental organization can do wonders toward clarifying the way we put the pieces of the Book together mentally...and after that...the way we can quickly recall them and put them together for more effective Bible study and spiritual development in one</a:t>
            </a:r>
            <a:r>
              <a:rPr lang="fr-FR" b="1" smtClean="0">
                <a:latin typeface="Times" charset="0"/>
              </a:rPr>
              <a:t>'</a:t>
            </a:r>
            <a:r>
              <a:rPr lang="en-US" b="1" smtClean="0">
                <a:latin typeface="Times" charset="0"/>
              </a:rPr>
              <a:t>s quiet time.</a:t>
            </a:r>
          </a:p>
        </p:txBody>
      </p:sp>
      <p:sp>
        <p:nvSpPr>
          <p:cNvPr id="15974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Now...try this one...</a:t>
            </a:r>
          </a:p>
          <a:p>
            <a:r>
              <a:rPr lang="en-US" b="1" smtClean="0">
                <a:latin typeface="Times" charset="0"/>
              </a:rPr>
              <a:t>////	this is the church treasurer</a:t>
            </a:r>
            <a:r>
              <a:rPr lang="fr-FR" b="1" smtClean="0">
                <a:latin typeface="Times" charset="0"/>
              </a:rPr>
              <a:t>'</a:t>
            </a:r>
            <a:r>
              <a:rPr lang="en-US" b="1" smtClean="0">
                <a:latin typeface="Times" charset="0"/>
              </a:rPr>
              <a:t>s constant lament: you know...it</a:t>
            </a:r>
            <a:r>
              <a:rPr lang="fr-FR" b="1" smtClean="0">
                <a:latin typeface="Times" charset="0"/>
              </a:rPr>
              <a:t>'</a:t>
            </a:r>
            <a:r>
              <a:rPr lang="en-US" b="1" smtClean="0">
                <a:latin typeface="Times" charset="0"/>
              </a:rPr>
              <a:t>s "THOSE TIMID TITHERS."  First letters of the words --  TH...TI...TIT...deliver this result: </a:t>
            </a:r>
          </a:p>
          <a:p>
            <a:r>
              <a:rPr lang="en-US" b="1" smtClean="0">
                <a:latin typeface="Times" charset="0"/>
              </a:rPr>
              <a:t>FIRST AND </a:t>
            </a:r>
          </a:p>
          <a:p>
            <a:r>
              <a:rPr lang="en-US" b="1" smtClean="0">
                <a:latin typeface="Times" charset="0"/>
              </a:rPr>
              <a:t>SECOND THESSALONIANS...</a:t>
            </a:r>
          </a:p>
          <a:p>
            <a:r>
              <a:rPr lang="en-US" b="1" smtClean="0">
                <a:latin typeface="Times" charset="0"/>
              </a:rPr>
              <a:t>FIRST AND</a:t>
            </a:r>
          </a:p>
          <a:p>
            <a:r>
              <a:rPr lang="en-US" b="1" smtClean="0">
                <a:latin typeface="Times" charset="0"/>
              </a:rPr>
              <a:t>SECOND TIMOTHY...</a:t>
            </a:r>
          </a:p>
          <a:p>
            <a:r>
              <a:rPr lang="en-US" b="1" smtClean="0">
                <a:latin typeface="Times" charset="0"/>
              </a:rPr>
              <a:t>AND TITUS.</a:t>
            </a:r>
          </a:p>
        </p:txBody>
      </p:sp>
      <p:sp>
        <p:nvSpPr>
          <p:cNvPr id="1607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One more book from Paul</a:t>
            </a:r>
            <a:r>
              <a:rPr lang="fr-FR" b="1" smtClean="0">
                <a:latin typeface="Times" charset="0"/>
              </a:rPr>
              <a:t>'</a:t>
            </a:r>
            <a:r>
              <a:rPr lang="en-US" b="1" smtClean="0">
                <a:latin typeface="Times" charset="0"/>
              </a:rPr>
              <a:t>s quill and we have completed his collection: </a:t>
            </a:r>
          </a:p>
          <a:p>
            <a:r>
              <a:rPr lang="en-US" b="1" smtClean="0">
                <a:latin typeface="Times" charset="0"/>
              </a:rPr>
              <a:t>////	Here is the clue...we have come to the end of Paul</a:t>
            </a:r>
            <a:r>
              <a:rPr lang="fr-FR" b="1" smtClean="0">
                <a:latin typeface="Times" charset="0"/>
              </a:rPr>
              <a:t>'</a:t>
            </a:r>
            <a:r>
              <a:rPr lang="en-US" b="1" smtClean="0">
                <a:latin typeface="Times" charset="0"/>
              </a:rPr>
              <a:t>s FILE...as in BIBLE FILE...however, we spell it PHILE...PH instead of F...</a:t>
            </a:r>
          </a:p>
          <a:p>
            <a:r>
              <a:rPr lang="en-US" b="1" smtClean="0">
                <a:latin typeface="Times" charset="0"/>
              </a:rPr>
              <a:t>and this stands for the epistle named PHILEMON.</a:t>
            </a:r>
          </a:p>
        </p:txBody>
      </p:sp>
      <p:sp>
        <p:nvSpPr>
          <p:cNvPr id="16179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Here is the complete collection of Paul</a:t>
            </a:r>
            <a:r>
              <a:rPr lang="fr-FR" b="1" smtClean="0">
                <a:latin typeface="Times" charset="0"/>
              </a:rPr>
              <a:t>'</a:t>
            </a:r>
            <a:r>
              <a:rPr lang="en-US" b="1" smtClean="0">
                <a:latin typeface="Times" charset="0"/>
              </a:rPr>
              <a:t>s letters: remembering the little mental tools for...ROMANS, FIRST AND SECOND CORINTHIANS, GALATIANS, EPHESIANS, PHILIPPIANS, COLOSSIANS, FIRST AND SECOND THESSALONIANS, FIRST AND SECOND TIMOTHY, TITUS and PHILEMON.</a:t>
            </a:r>
          </a:p>
        </p:txBody>
      </p:sp>
      <p:sp>
        <p:nvSpPr>
          <p:cNvPr id="16281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Before we leave Paul</a:t>
            </a:r>
            <a:r>
              <a:rPr lang="fr-FR" b="1" smtClean="0">
                <a:latin typeface="Times" charset="0"/>
              </a:rPr>
              <a:t>'</a:t>
            </a:r>
            <a:r>
              <a:rPr lang="en-US" b="1" smtClean="0">
                <a:latin typeface="Times" charset="0"/>
              </a:rPr>
              <a:t>s part of the Epistles collection, move to Study Help #25…where…</a:t>
            </a:r>
          </a:p>
          <a:p>
            <a:r>
              <a:rPr lang="en-US" b="1" smtClean="0">
                <a:latin typeface="Times" charset="0"/>
              </a:rPr>
              <a:t>////	…we</a:t>
            </a:r>
            <a:r>
              <a:rPr lang="fr-FR" b="1" smtClean="0">
                <a:latin typeface="Times" charset="0"/>
              </a:rPr>
              <a:t>'</a:t>
            </a:r>
            <a:r>
              <a:rPr lang="en-US" b="1" smtClean="0">
                <a:latin typeface="Times" charset="0"/>
              </a:rPr>
              <a:t>ll indicate two anchor points in all that he thought, taught, and wrote.  Two of Paul</a:t>
            </a:r>
            <a:r>
              <a:rPr lang="fr-FR" b="1" smtClean="0">
                <a:latin typeface="Times" charset="0"/>
              </a:rPr>
              <a:t>'</a:t>
            </a:r>
            <a:r>
              <a:rPr lang="en-US" b="1" smtClean="0">
                <a:latin typeface="Times" charset="0"/>
              </a:rPr>
              <a:t>s key theological truths are significant because they are the very foundation of Christian thought and practice.</a:t>
            </a:r>
          </a:p>
          <a:p>
            <a:r>
              <a:rPr lang="en-US" b="1" smtClean="0">
                <a:latin typeface="Times" charset="0"/>
              </a:rPr>
              <a:t>////	First…the word JUSTIFICATION…which means to release from the guilt of sin and to make RIGHTEOUS…	</a:t>
            </a:r>
          </a:p>
          <a:p>
            <a:r>
              <a:rPr lang="en-US" b="1" smtClean="0">
                <a:latin typeface="Times" charset="0"/>
              </a:rPr>
              <a:t>////	The point being: JUSTIFICATION is an instant </a:t>
            </a:r>
            <a:r>
              <a:rPr lang="en-US" altLang="en-US" b="1" smtClean="0">
                <a:latin typeface="Times" charset="0"/>
              </a:rPr>
              <a:t>“</a:t>
            </a:r>
            <a:r>
              <a:rPr lang="en-US" b="1" smtClean="0">
                <a:latin typeface="Times" charset="0"/>
              </a:rPr>
              <a:t>one-time</a:t>
            </a:r>
            <a:r>
              <a:rPr lang="en-US" altLang="en-US" b="1" smtClean="0">
                <a:latin typeface="Times" charset="0"/>
              </a:rPr>
              <a:t>”</a:t>
            </a:r>
            <a:r>
              <a:rPr lang="en-US" b="1" smtClean="0">
                <a:latin typeface="Times" charset="0"/>
              </a:rPr>
              <a:t> event.</a:t>
            </a:r>
          </a:p>
          <a:p>
            <a:r>
              <a:rPr lang="en-US" b="1" smtClean="0">
                <a:latin typeface="Times" charset="0"/>
              </a:rPr>
              <a:t>////	JUSTIFICATION takes us straight back to Abraham and his encounter with God in Genesis 15:6.  The Word reports that </a:t>
            </a:r>
            <a:r>
              <a:rPr lang="en-US" altLang="en-US" b="1" smtClean="0">
                <a:latin typeface="Times" charset="0"/>
              </a:rPr>
              <a:t>“</a:t>
            </a:r>
            <a:r>
              <a:rPr lang="en-US" b="1" smtClean="0">
                <a:latin typeface="Times" charset="0"/>
              </a:rPr>
              <a:t>Abram believed the Lord and he [God] credited it to him as righteousness.</a:t>
            </a:r>
            <a:r>
              <a:rPr lang="en-US" altLang="en-US" b="1" smtClean="0">
                <a:latin typeface="Times" charset="0"/>
              </a:rPr>
              <a:t>”</a:t>
            </a:r>
            <a:endParaRPr lang="en-US" b="1" smtClean="0">
              <a:latin typeface="Times" charset="0"/>
            </a:endParaRPr>
          </a:p>
          <a:p>
            <a:r>
              <a:rPr lang="en-US" b="1" smtClean="0">
                <a:latin typeface="Times" charset="0"/>
              </a:rPr>
              <a:t>////	And then…SANCTIFICATION…that word meaning </a:t>
            </a:r>
            <a:r>
              <a:rPr lang="en-US" altLang="en-US" b="1" smtClean="0">
                <a:latin typeface="Times" charset="0"/>
              </a:rPr>
              <a:t>“</a:t>
            </a:r>
            <a:r>
              <a:rPr lang="en-US" b="1" smtClean="0">
                <a:latin typeface="Times" charset="0"/>
              </a:rPr>
              <a:t>to set apart for some sacred use.</a:t>
            </a:r>
            <a:r>
              <a:rPr lang="en-US" altLang="en-US" b="1" smtClean="0">
                <a:latin typeface="Times" charset="0"/>
              </a:rPr>
              <a:t>”</a:t>
            </a:r>
            <a:r>
              <a:rPr lang="en-US" b="1" smtClean="0">
                <a:latin typeface="Times" charset="0"/>
              </a:rPr>
              <a:t>  </a:t>
            </a:r>
          </a:p>
          <a:p>
            <a:r>
              <a:rPr lang="en-US" b="1" smtClean="0">
                <a:latin typeface="Times" charset="0"/>
              </a:rPr>
              <a:t>////	Unlike JUSTIFICATION… SANCTIFICATION is a CONTINUING maturing process…growing daily, maturing steadily!</a:t>
            </a:r>
          </a:p>
          <a:p>
            <a:r>
              <a:rPr lang="en-US" b="1" smtClean="0">
                <a:latin typeface="Times" charset="0"/>
              </a:rPr>
              <a:t>////	In 1 Corinthians 1:2…Paul wrote: </a:t>
            </a:r>
            <a:r>
              <a:rPr lang="en-US" altLang="en-US" b="1" smtClean="0">
                <a:latin typeface="Times" charset="0"/>
              </a:rPr>
              <a:t>“</a:t>
            </a:r>
            <a:r>
              <a:rPr lang="en-US" b="1" smtClean="0">
                <a:latin typeface="Times" charset="0"/>
              </a:rPr>
              <a:t>To the church of God in Corinth, to those sanctified in Christ Jesus and called to be holy, together with all those everywhere who call on the name of our Lord Jesus Christ…</a:t>
            </a:r>
            <a:r>
              <a:rPr lang="en-US" altLang="en-US" b="1" smtClean="0">
                <a:latin typeface="Times" charset="0"/>
              </a:rPr>
              <a:t>”</a:t>
            </a:r>
            <a:endParaRPr lang="en-US" b="1" smtClean="0">
              <a:latin typeface="Times" charset="0"/>
            </a:endParaRPr>
          </a:p>
          <a:p>
            <a:pPr marL="1141413" lvl="2" indent="-227013"/>
            <a:r>
              <a:rPr lang="en-US" b="1" smtClean="0">
                <a:latin typeface="Times" charset="0"/>
              </a:rPr>
              <a:t>Additional references to sanctification are found in 2 Corinthians 5:17 and Romans 5: 1-4.</a:t>
            </a:r>
          </a:p>
          <a:p>
            <a:r>
              <a:rPr lang="en-US" b="1" smtClean="0">
                <a:latin typeface="Times" charset="0"/>
              </a:rPr>
              <a:t>////	JUSTIFICATION…A ONE-TIME EVENT… SANCTIFICATION… A CONTINUING MATURING PROCESS</a:t>
            </a:r>
          </a:p>
        </p:txBody>
      </p:sp>
      <p:sp>
        <p:nvSpPr>
          <p:cNvPr id="1638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Time now to complete the epistle collection with those penned by the OTHER writers on the ancient scene at the time.  </a:t>
            </a:r>
          </a:p>
          <a:p>
            <a:r>
              <a:rPr lang="en-US" b="1" smtClean="0">
                <a:latin typeface="Times" charset="0"/>
              </a:rPr>
              <a:t>////	These are the letters from the Others…or otherwise known as The General Epistles. </a:t>
            </a:r>
          </a:p>
          <a:p>
            <a:r>
              <a:rPr lang="en-US" b="1" smtClean="0">
                <a:latin typeface="Times" charset="0"/>
              </a:rPr>
              <a:t>////	And there is a clue for you about this one: you see...in Jerusalem...a place with a lot of media on the air all the time…there IS a HEBREW TELEVISION NEWS CREW...and its crew is made up of four guys...JAMES...PETER...JOHN...and JUDE. </a:t>
            </a:r>
          </a:p>
          <a:p>
            <a:r>
              <a:rPr lang="en-US" b="1" smtClean="0">
                <a:latin typeface="Times" charset="0"/>
              </a:rPr>
              <a:t>And that, in turn, produces these final epistles in order: </a:t>
            </a:r>
          </a:p>
          <a:p>
            <a:r>
              <a:rPr lang="en-US" b="1" smtClean="0">
                <a:latin typeface="Times" charset="0"/>
              </a:rPr>
              <a:t>////	HEBREWS, JAMES, FIRST PETER, SECOND PETER, FIRST JOHN, SECOND JOHN, </a:t>
            </a:r>
            <a:r>
              <a:rPr lang="en-US" b="1" u="sng" smtClean="0">
                <a:latin typeface="Times" charset="0"/>
              </a:rPr>
              <a:t>THIRD</a:t>
            </a:r>
            <a:r>
              <a:rPr lang="en-US" b="1" smtClean="0">
                <a:latin typeface="Times" charset="0"/>
              </a:rPr>
              <a:t> JOHN and finally…JUDE.</a:t>
            </a:r>
          </a:p>
          <a:p>
            <a:r>
              <a:rPr lang="en-US" b="1" smtClean="0">
                <a:latin typeface="Times" charset="0"/>
              </a:rPr>
              <a:t>These are little mental tricks that can mean the difference between a freedom of movement among the New Testament books and letters…or a source of confusion that simply closes the book to many people intellectually and to the others we encounter in our daily lives.</a:t>
            </a:r>
          </a:p>
          <a:p>
            <a:endParaRPr lang="en-US" smtClean="0">
              <a:latin typeface="Times New Roman" pitchFamily="18" charset="0"/>
            </a:endParaRPr>
          </a:p>
        </p:txBody>
      </p:sp>
      <p:sp>
        <p:nvSpPr>
          <p:cNvPr id="16486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Here, then, is the complete collection of all the letters from all the writers., with all of those mental tools for sorting and remembering their order...from the top down…</a:t>
            </a:r>
          </a:p>
          <a:p>
            <a:r>
              <a:rPr lang="en-US" b="1" smtClean="0">
                <a:latin typeface="Times" charset="0"/>
              </a:rPr>
              <a:t>////	ROMANS...FIRST AND SECOND CORINTHIANS...</a:t>
            </a:r>
          </a:p>
          <a:p>
            <a:r>
              <a:rPr lang="en-US" b="1" smtClean="0">
                <a:latin typeface="Times" charset="0"/>
              </a:rPr>
              <a:t>////	GALATIANS...EPHESIANS...PHILIPPIANS...COLOSSIANS </a:t>
            </a:r>
          </a:p>
          <a:p>
            <a:r>
              <a:rPr lang="en-US" b="1" smtClean="0">
                <a:latin typeface="Times" charset="0"/>
              </a:rPr>
              <a:t>////	...FIRST AND SECOND THESSALONIANS...FIRST AND SECOND TIMOTHY...TITUS...</a:t>
            </a:r>
          </a:p>
          <a:p>
            <a:r>
              <a:rPr lang="en-US" b="1" smtClean="0">
                <a:latin typeface="Times" charset="0"/>
              </a:rPr>
              <a:t>////	PHILEMON...</a:t>
            </a:r>
          </a:p>
          <a:p>
            <a:r>
              <a:rPr lang="en-US" b="1" smtClean="0">
                <a:latin typeface="Times" charset="0"/>
              </a:rPr>
              <a:t>////	HEBREWS...JAMES... FIRST AND SECOND PETER...FIRST, SECOND, AND THIRD JOHN...AND JUDE.</a:t>
            </a:r>
          </a:p>
        </p:txBody>
      </p:sp>
      <p:sp>
        <p:nvSpPr>
          <p:cNvPr id="16589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161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The next column presents CHURCH HISTORY…THE ACTS OF THE APOSTLES.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These are the letters that have come down to us through history.  There may very well have been others, but these are the ones God saw fit to preserve for us today.</a:t>
            </a:r>
          </a:p>
        </p:txBody>
      </p:sp>
      <p:sp>
        <p:nvSpPr>
          <p:cNvPr id="1669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Before we leave the Epistles, we should answer a question often asked of Bible teachers.  First…what about the ideas behind the letters?  </a:t>
            </a:r>
          </a:p>
          <a:p>
            <a:r>
              <a:rPr lang="en-US" b="1" smtClean="0">
                <a:latin typeface="Times" charset="0"/>
              </a:rPr>
              <a:t>////	In other words…why were they written in the first place?</a:t>
            </a:r>
          </a:p>
        </p:txBody>
      </p:sp>
      <p:sp>
        <p:nvSpPr>
          <p:cNvPr id="16793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With Study Help 26 to help put this together….</a:t>
            </a:r>
          </a:p>
          <a:p>
            <a:r>
              <a:rPr lang="en-US" b="1" smtClean="0">
                <a:latin typeface="Times" charset="0"/>
              </a:rPr>
              <a:t>////	As earlier…the epistles are actually letters…</a:t>
            </a:r>
          </a:p>
          <a:p>
            <a:r>
              <a:rPr lang="en-US" b="1" smtClean="0">
                <a:latin typeface="Times" charset="0"/>
              </a:rPr>
              <a:t>////	…in two sections.</a:t>
            </a:r>
          </a:p>
          <a:p>
            <a:r>
              <a:rPr lang="en-US" b="1" smtClean="0">
                <a:latin typeface="Times" charset="0"/>
              </a:rPr>
              <a:t>////	…the so-called PAULINE EPISTLES…</a:t>
            </a:r>
          </a:p>
          <a:p>
            <a:r>
              <a:rPr lang="en-US" b="1" smtClean="0">
                <a:latin typeface="Times" charset="0"/>
              </a:rPr>
              <a:t>////	…and the GENERAL EPISTLES…</a:t>
            </a:r>
          </a:p>
          <a:p>
            <a:r>
              <a:rPr lang="en-US" b="1" smtClean="0">
                <a:latin typeface="Times" charset="0"/>
              </a:rPr>
              <a:t>////	OR…the letters that Paul wrote…</a:t>
            </a:r>
          </a:p>
          <a:p>
            <a:r>
              <a:rPr lang="en-US" b="1" smtClean="0">
                <a:latin typeface="Times" charset="0"/>
              </a:rPr>
              <a:t>////	and the letters from </a:t>
            </a:r>
            <a:r>
              <a:rPr lang="en-US" altLang="en-US" b="1" smtClean="0">
                <a:latin typeface="Times" charset="0"/>
              </a:rPr>
              <a:t>“</a:t>
            </a:r>
            <a:r>
              <a:rPr lang="en-US" b="1" smtClean="0">
                <a:latin typeface="Times" charset="0"/>
              </a:rPr>
              <a:t>the others.</a:t>
            </a:r>
            <a:r>
              <a:rPr lang="en-US" altLang="en-US" b="1" smtClean="0">
                <a:latin typeface="Times" charset="0"/>
              </a:rPr>
              <a:t>”</a:t>
            </a:r>
            <a:endParaRPr lang="en-US" b="1" smtClean="0">
              <a:latin typeface="Times" charset="0"/>
            </a:endParaRPr>
          </a:p>
        </p:txBody>
      </p:sp>
      <p:sp>
        <p:nvSpPr>
          <p:cNvPr id="16896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First…the letters from Paul</a:t>
            </a:r>
            <a:r>
              <a:rPr lang="fr-FR" b="1" smtClean="0">
                <a:latin typeface="Times" charset="0"/>
              </a:rPr>
              <a:t>'</a:t>
            </a:r>
            <a:r>
              <a:rPr lang="en-US" b="1" smtClean="0">
                <a:latin typeface="Times" charset="0"/>
              </a:rPr>
              <a:t>s pen…giving just one main idea from each of those letters…there are certainly other ideas beyond these.</a:t>
            </a:r>
          </a:p>
          <a:p>
            <a:r>
              <a:rPr lang="en-US" b="1" smtClean="0">
                <a:latin typeface="Times" charset="0"/>
              </a:rPr>
              <a:t>For instance…</a:t>
            </a:r>
          </a:p>
          <a:p>
            <a:r>
              <a:rPr lang="en-US" b="1" smtClean="0">
                <a:latin typeface="Times" charset="0"/>
              </a:rPr>
              <a:t>				+   +   +   +   +   +</a:t>
            </a:r>
          </a:p>
          <a:p>
            <a:r>
              <a:rPr lang="en-US" b="1" smtClean="0">
                <a:latin typeface="Times New Roman" pitchFamily="18" charset="0"/>
              </a:rPr>
              <a:t>////	ROMANS 1:17…Justification by FAITH…</a:t>
            </a:r>
          </a:p>
          <a:p>
            <a:r>
              <a:rPr lang="en-US" altLang="en-US" b="1" smtClean="0">
                <a:latin typeface="Times New Roman" pitchFamily="18" charset="0"/>
              </a:rPr>
              <a:t>“</a:t>
            </a:r>
            <a:r>
              <a:rPr lang="en-US" b="1" smtClean="0">
                <a:latin typeface="Times New Roman" pitchFamily="18" charset="0"/>
              </a:rPr>
              <a:t>For in the gospel a righteousness from God is revealed, a righteousness that is by faith from first to last, just as it is written: </a:t>
            </a:r>
            <a:r>
              <a:rPr lang="fr-FR" b="1" smtClean="0">
                <a:latin typeface="Times New Roman" pitchFamily="18" charset="0"/>
              </a:rPr>
              <a:t>'</a:t>
            </a:r>
            <a:r>
              <a:rPr lang="en-US" b="1" smtClean="0">
                <a:latin typeface="Times New Roman" pitchFamily="18" charset="0"/>
              </a:rPr>
              <a:t>The righteous will live by faith.</a:t>
            </a:r>
            <a:r>
              <a:rPr lang="fr-FR" b="1" smtClean="0">
                <a:latin typeface="Times New Roman" pitchFamily="18" charset="0"/>
              </a:rPr>
              <a:t>'</a:t>
            </a:r>
            <a:r>
              <a:rPr lang="en-US" altLang="en-US" b="1" smtClean="0">
                <a:latin typeface="Times New Roman" pitchFamily="18" charset="0"/>
              </a:rPr>
              <a:t>”</a:t>
            </a:r>
            <a:r>
              <a:rPr lang="en-US" b="1" smtClean="0">
                <a:latin typeface="Times New Roman" pitchFamily="18" charset="0"/>
              </a:rPr>
              <a:t> (NIV)</a:t>
            </a:r>
          </a:p>
          <a:p>
            <a:r>
              <a:rPr lang="en-US" smtClean="0">
                <a:latin typeface="Times" charset="0"/>
              </a:rPr>
              <a:t>				+   +   +   +   +   +</a:t>
            </a:r>
          </a:p>
          <a:p>
            <a:pPr marL="1141413" lvl="2" indent="-227013"/>
            <a:r>
              <a:rPr lang="en-US" smtClean="0">
                <a:latin typeface="Times" charset="0"/>
              </a:rPr>
              <a:t>////	</a:t>
            </a:r>
            <a:r>
              <a:rPr lang="en-US" b="1" smtClean="0">
                <a:latin typeface="Times" charset="0"/>
              </a:rPr>
              <a:t>1 CORINTHIANS 1:2…concerning Christian conduct in the church…</a:t>
            </a:r>
          </a:p>
          <a:p>
            <a:r>
              <a:rPr lang="en-US" altLang="en-US" b="1" smtClean="0">
                <a:latin typeface="Times New Roman" pitchFamily="18" charset="0"/>
              </a:rPr>
              <a:t>“</a:t>
            </a:r>
            <a:r>
              <a:rPr lang="en-US" b="1" smtClean="0">
                <a:latin typeface="Times New Roman" pitchFamily="18" charset="0"/>
              </a:rPr>
              <a:t>To the church of God in Corinth, to those sanctified in Christ Jesus and called to be holy, together with all those everywhere who call on the name of our Lord Jesus Christ – their Lord and ours:</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2 CORINTHIANS 12:9….about the authenticity of Paul</a:t>
            </a:r>
            <a:r>
              <a:rPr lang="fr-FR" b="1" smtClean="0">
                <a:latin typeface="Times New Roman" pitchFamily="18" charset="0"/>
              </a:rPr>
              <a:t>'</a:t>
            </a:r>
            <a:r>
              <a:rPr lang="en-US" b="1" smtClean="0">
                <a:latin typeface="Times New Roman" pitchFamily="18" charset="0"/>
              </a:rPr>
              <a:t>s apostleship…</a:t>
            </a:r>
          </a:p>
          <a:p>
            <a:r>
              <a:rPr lang="en-US" altLang="en-US" b="1" smtClean="0">
                <a:latin typeface="Times New Roman" pitchFamily="18" charset="0"/>
              </a:rPr>
              <a:t>“</a:t>
            </a:r>
            <a:r>
              <a:rPr lang="en-US" b="1" smtClean="0">
                <a:latin typeface="Times New Roman" pitchFamily="18" charset="0"/>
              </a:rPr>
              <a:t>But He said to me, </a:t>
            </a:r>
            <a:r>
              <a:rPr lang="fr-FR" b="1" smtClean="0">
                <a:latin typeface="Times New Roman" pitchFamily="18" charset="0"/>
              </a:rPr>
              <a:t>'</a:t>
            </a:r>
            <a:r>
              <a:rPr lang="en-US" b="1" smtClean="0">
                <a:latin typeface="Times New Roman" pitchFamily="18" charset="0"/>
              </a:rPr>
              <a:t>My grace is sufficient for you, for my power is made perfect in weakness.</a:t>
            </a:r>
            <a:r>
              <a:rPr lang="fr-FR" b="1" smtClean="0">
                <a:latin typeface="Times New Roman" pitchFamily="18" charset="0"/>
              </a:rPr>
              <a:t>'</a:t>
            </a:r>
            <a:r>
              <a:rPr lang="en-US" b="1" smtClean="0">
                <a:latin typeface="Times New Roman" pitchFamily="18" charset="0"/>
              </a:rPr>
              <a:t>  Therefore I will boast all the more gladly about my weaknesses, so that Christ</a:t>
            </a:r>
            <a:r>
              <a:rPr lang="fr-FR" b="1" smtClean="0">
                <a:latin typeface="Times New Roman" pitchFamily="18" charset="0"/>
              </a:rPr>
              <a:t>'</a:t>
            </a:r>
            <a:r>
              <a:rPr lang="en-US" b="1" smtClean="0">
                <a:latin typeface="Times New Roman" pitchFamily="18" charset="0"/>
              </a:rPr>
              <a:t>s power may rest on me.</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    </a:t>
            </a:r>
            <a:endParaRPr lang="en-US" b="1" smtClean="0">
              <a:latin typeface="Times New Roman" pitchFamily="18" charset="0"/>
            </a:endParaRPr>
          </a:p>
          <a:p>
            <a:r>
              <a:rPr lang="en-US" b="1" smtClean="0">
                <a:latin typeface="Times New Roman" pitchFamily="18" charset="0"/>
              </a:rPr>
              <a:t>////	GALATIANS 3:2…on the power of GRACE…                                                                                       </a:t>
            </a:r>
            <a:r>
              <a:rPr lang="en-US" altLang="en-US" b="1" smtClean="0">
                <a:latin typeface="Times New Roman" pitchFamily="18" charset="0"/>
              </a:rPr>
              <a:t>“</a:t>
            </a:r>
            <a:r>
              <a:rPr lang="en-US" b="1" smtClean="0">
                <a:latin typeface="Times New Roman" pitchFamily="18" charset="0"/>
              </a:rPr>
              <a:t>I would like to learn just one thing from you: Did you receive the Spirit by observing the law, or by believing what you heard?</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EPHESIANS 1:3…about the position and walk of the believer…</a:t>
            </a:r>
          </a:p>
          <a:p>
            <a:r>
              <a:rPr lang="en-US" altLang="en-US" b="1" smtClean="0">
                <a:latin typeface="Times New Roman" pitchFamily="18" charset="0"/>
              </a:rPr>
              <a:t>“</a:t>
            </a:r>
            <a:r>
              <a:rPr lang="en-US" b="1" smtClean="0">
                <a:latin typeface="Times New Roman" pitchFamily="18" charset="0"/>
              </a:rPr>
              <a:t>Praise be to the God and Father of our Lord Jesus Christ, who has blessed us in the heavenly realms with every spiritual blessing in Christ.</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PHILIPPIANS 4:4…Jesus Christ our joy…</a:t>
            </a:r>
          </a:p>
          <a:p>
            <a:r>
              <a:rPr lang="en-US" altLang="en-US" b="1" smtClean="0">
                <a:latin typeface="Times New Roman" pitchFamily="18" charset="0"/>
              </a:rPr>
              <a:t>“</a:t>
            </a:r>
            <a:r>
              <a:rPr lang="en-US" b="1" smtClean="0">
                <a:latin typeface="Times New Roman" pitchFamily="18" charset="0"/>
              </a:rPr>
              <a:t>Rejoice in the Lord always. I will say it again: Rejoice!</a:t>
            </a:r>
            <a:r>
              <a:rPr lang="en-US" altLang="en-US" b="1" smtClean="0">
                <a:latin typeface="Times New Roman" pitchFamily="18" charset="0"/>
              </a:rPr>
              <a:t>”</a:t>
            </a:r>
            <a:endParaRPr lang="en-US" b="1" smtClean="0">
              <a:latin typeface="Times New Roman" pitchFamily="18" charset="0"/>
            </a:endParaRP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COLOSSIANS 2:10…Jesus Christ: totally adequate…</a:t>
            </a:r>
          </a:p>
          <a:p>
            <a:r>
              <a:rPr lang="en-US" altLang="en-US" b="1" smtClean="0">
                <a:latin typeface="Times New Roman" pitchFamily="18" charset="0"/>
              </a:rPr>
              <a:t>“</a:t>
            </a:r>
            <a:r>
              <a:rPr lang="en-US" b="1" smtClean="0">
                <a:latin typeface="Times New Roman" pitchFamily="18" charset="0"/>
              </a:rPr>
              <a:t>…and you have been given fullness in Christ, who is the head over every power and authority.</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p>
          <a:p>
            <a:endParaRPr lang="en-US" smtClean="0">
              <a:latin typeface="Times New Roman" pitchFamily="18" charset="0"/>
            </a:endParaRPr>
          </a:p>
        </p:txBody>
      </p:sp>
      <p:sp>
        <p:nvSpPr>
          <p:cNvPr id="16998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Text Box 1"/>
          <p:cNvSpPr>
            <a:spLocks noGrp="1" noChangeArrowheads="1"/>
          </p:cNvSpPr>
          <p:nvPr>
            <p:ph type="body"/>
          </p:nvPr>
        </p:nvSpPr>
        <p:spPr>
          <a:xfrm>
            <a:off x="914400" y="4343400"/>
            <a:ext cx="5029200" cy="4116388"/>
          </a:xfrm>
          <a:noFill/>
          <a:ln/>
        </p:spPr>
        <p:txBody>
          <a:bodyPr wrap="none" anchor="ctr"/>
          <a:lstStyle/>
          <a:p>
            <a:endParaRPr lang="en-US" smtClean="0">
              <a:latin typeface="Times New Roman" pitchFamily="18" charset="0"/>
            </a:endParaRPr>
          </a:p>
        </p:txBody>
      </p:sp>
      <p:sp>
        <p:nvSpPr>
          <p:cNvPr id="17101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New Roman" pitchFamily="18" charset="0"/>
              </a:rPr>
              <a:t>1 THESSALONIANS 1:10…concerning events of the Last Days…                              </a:t>
            </a:r>
          </a:p>
          <a:p>
            <a:r>
              <a:rPr lang="en-US" altLang="en-US" b="1" smtClean="0">
                <a:latin typeface="Times New Roman" pitchFamily="18" charset="0"/>
              </a:rPr>
              <a:t>“</a:t>
            </a:r>
            <a:r>
              <a:rPr lang="en-US" b="1" smtClean="0">
                <a:latin typeface="Times New Roman" pitchFamily="18" charset="0"/>
              </a:rPr>
              <a:t>…and to wait for his Son from heaven, whom he raised from the dead –– Jesus, who rescues us from the coming wrath.</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2 THESSALONIANS 1:6…more on the coming day of the Lord…                              </a:t>
            </a:r>
          </a:p>
          <a:p>
            <a:r>
              <a:rPr lang="en-US" altLang="en-US" b="1" smtClean="0">
                <a:latin typeface="Times New Roman" pitchFamily="18" charset="0"/>
              </a:rPr>
              <a:t>“</a:t>
            </a:r>
            <a:r>
              <a:rPr lang="en-US" b="1" smtClean="0">
                <a:latin typeface="Times New Roman" pitchFamily="18" charset="0"/>
              </a:rPr>
              <a:t>God is just: He will pay back trouble to those who trouble you and give relief to you who are troubled, and to us as well.  This will happen when the Lord Jesus is revealed from heaven in blazing fire with his powerful angels.</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p>
          <a:p>
            <a:r>
              <a:rPr lang="en-US" b="1" smtClean="0">
                <a:latin typeface="Times New Roman" pitchFamily="18" charset="0"/>
              </a:rPr>
              <a:t>////	1 TIMOTHY 2:8…on issues concerning proper order in the church….</a:t>
            </a:r>
          </a:p>
          <a:p>
            <a:r>
              <a:rPr lang="en-US" altLang="en-US" b="1" smtClean="0">
                <a:latin typeface="Times New Roman" pitchFamily="18" charset="0"/>
              </a:rPr>
              <a:t>“</a:t>
            </a:r>
            <a:r>
              <a:rPr lang="en-US" b="1" smtClean="0">
                <a:latin typeface="Times New Roman" pitchFamily="18" charset="0"/>
              </a:rPr>
              <a:t>I want men everywhere to lift up holy hands in prayer, without anger or disputing.</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2 TIMOTHY 1:13…Paul admonishes Timothy to guard the gospel and to preach on,,,</a:t>
            </a:r>
          </a:p>
          <a:p>
            <a:r>
              <a:rPr lang="en-US" altLang="en-US" b="1" smtClean="0">
                <a:latin typeface="Times New Roman" pitchFamily="18" charset="0"/>
              </a:rPr>
              <a:t>“</a:t>
            </a:r>
            <a:r>
              <a:rPr lang="en-US" b="1" smtClean="0">
                <a:latin typeface="Times New Roman" pitchFamily="18" charset="0"/>
              </a:rPr>
              <a:t>What you heard from me, keep as the pattern of sound teaching, with faith and love in Christ Jesus.</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TITUS 2:1-2…about the qualifications for ELDERS in the church…</a:t>
            </a:r>
          </a:p>
          <a:p>
            <a:r>
              <a:rPr lang="en-US" altLang="en-US" b="1" smtClean="0">
                <a:latin typeface="Times New Roman" pitchFamily="18" charset="0"/>
              </a:rPr>
              <a:t>“</a:t>
            </a:r>
            <a:r>
              <a:rPr lang="en-US" b="1" smtClean="0">
                <a:latin typeface="Times New Roman" pitchFamily="18" charset="0"/>
              </a:rPr>
              <a:t>You must teach what is in accord with sound doctrine…Teach the older men to be temperate, worthy of respect, self-controlled, and sound in faith, in love and in endurance.</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PHILEMON 17-18…Paul</a:t>
            </a:r>
            <a:r>
              <a:rPr lang="fr-FR" b="1" smtClean="0">
                <a:latin typeface="Times New Roman" pitchFamily="18" charset="0"/>
              </a:rPr>
              <a:t>'</a:t>
            </a:r>
            <a:r>
              <a:rPr lang="en-US" b="1" smtClean="0">
                <a:latin typeface="Times New Roman" pitchFamily="18" charset="0"/>
              </a:rPr>
              <a:t>s last letter in the collection…lessons on the acceptance of others in Christ…</a:t>
            </a:r>
          </a:p>
          <a:p>
            <a:r>
              <a:rPr lang="en-US" altLang="en-US" b="1" smtClean="0">
                <a:latin typeface="Times New Roman" pitchFamily="18" charset="0"/>
              </a:rPr>
              <a:t>“</a:t>
            </a:r>
            <a:r>
              <a:rPr lang="en-US" b="1" smtClean="0">
                <a:latin typeface="Times New Roman" pitchFamily="18" charset="0"/>
              </a:rPr>
              <a:t>So if you consider me a partner, welcome him as you would welcome me…If he has done you any wrong or owes you anything, charge it to me.</a:t>
            </a:r>
            <a:r>
              <a:rPr lang="en-US" altLang="en-US" b="1" smtClean="0">
                <a:latin typeface="Times New Roman" pitchFamily="18" charset="0"/>
              </a:rPr>
              <a:t>”</a:t>
            </a:r>
            <a:r>
              <a:rPr lang="en-US" b="1" smtClean="0">
                <a:latin typeface="Times New Roman" pitchFamily="18" charset="0"/>
              </a:rPr>
              <a:t> (NIV)</a:t>
            </a:r>
          </a:p>
          <a:p>
            <a:endParaRPr lang="en-US" b="1" smtClean="0">
              <a:latin typeface="Times New Roman" pitchFamily="18" charset="0"/>
            </a:endParaRPr>
          </a:p>
        </p:txBody>
      </p:sp>
      <p:sp>
        <p:nvSpPr>
          <p:cNvPr id="17203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New Roman" pitchFamily="18" charset="0"/>
              </a:rPr>
              <a:t>MOVING NOW TO THE LETTERS FROM THE OTHERS…..</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Hebrews 1:4…Jesus Christ, SUPREME AND SUFFICIENT..  </a:t>
            </a:r>
          </a:p>
          <a:p>
            <a:r>
              <a:rPr lang="en-US" altLang="en-US" b="1" smtClean="0">
                <a:latin typeface="Times New Roman" pitchFamily="18" charset="0"/>
              </a:rPr>
              <a:t>“</a:t>
            </a:r>
            <a:r>
              <a:rPr lang="en-US" b="1" smtClean="0">
                <a:latin typeface="Times New Roman" pitchFamily="18" charset="0"/>
              </a:rPr>
              <a:t>So he became as much superior to the angels as the name he has inherited is superior to theirs.</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James 2:26…faith at work in everyday life…                                                                              </a:t>
            </a:r>
            <a:r>
              <a:rPr lang="en-US" altLang="en-US" b="1" smtClean="0">
                <a:latin typeface="Times New Roman" pitchFamily="18" charset="0"/>
              </a:rPr>
              <a:t>“</a:t>
            </a:r>
            <a:r>
              <a:rPr lang="en-US" b="1" smtClean="0">
                <a:latin typeface="Times New Roman" pitchFamily="18" charset="0"/>
              </a:rPr>
              <a:t>As the body without the spirit is dead, so faith without deeds is dead.</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1 Peter 2:7…the Christian</a:t>
            </a:r>
            <a:r>
              <a:rPr lang="fr-FR" b="1" smtClean="0">
                <a:latin typeface="Times New Roman" pitchFamily="18" charset="0"/>
              </a:rPr>
              <a:t>'</a:t>
            </a:r>
            <a:r>
              <a:rPr lang="en-US" b="1" smtClean="0">
                <a:latin typeface="Times New Roman" pitchFamily="18" charset="0"/>
              </a:rPr>
              <a:t>s life and duty</a:t>
            </a:r>
          </a:p>
          <a:p>
            <a:r>
              <a:rPr lang="en-US" altLang="en-US" b="1" smtClean="0">
                <a:latin typeface="Times New Roman" pitchFamily="18" charset="0"/>
              </a:rPr>
              <a:t>“</a:t>
            </a:r>
            <a:r>
              <a:rPr lang="en-US" b="1" smtClean="0">
                <a:latin typeface="Times New Roman" pitchFamily="18" charset="0"/>
              </a:rPr>
              <a:t>Now to you who believe, this stone is precious. But to those who do not believe, "The stone the builders rejected has become the capstone,</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2 PETER 2:1…warnings about false teachers in the church…</a:t>
            </a:r>
          </a:p>
          <a:p>
            <a:r>
              <a:rPr lang="en-US" altLang="en-US" b="1" smtClean="0">
                <a:latin typeface="Times New Roman" pitchFamily="18" charset="0"/>
              </a:rPr>
              <a:t>“</a:t>
            </a:r>
            <a:r>
              <a:rPr lang="en-US" b="1" smtClean="0">
                <a:latin typeface="Times New Roman" pitchFamily="18" charset="0"/>
              </a:rPr>
              <a:t>But there were also false prophets among the people, just as there will be false teachers among you. They will secretly introduce destructive heresies, even denying the sovereign Lord who bought them--bringing swift destruction on themselves.</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1 JOHN 5:13…the Apostle whom Jesus loves wrote about the assurance of salvation and, also, awareness of false teachers in the church… </a:t>
            </a:r>
          </a:p>
          <a:p>
            <a:r>
              <a:rPr lang="en-US" altLang="en-US" b="1" smtClean="0">
                <a:latin typeface="Times New Roman" pitchFamily="18" charset="0"/>
              </a:rPr>
              <a:t>“</a:t>
            </a:r>
            <a:r>
              <a:rPr lang="en-US" b="1" smtClean="0">
                <a:latin typeface="Times New Roman" pitchFamily="18" charset="0"/>
              </a:rPr>
              <a:t>I write these things to you who believe in the name of the Son of God so that you may know that you have eternal life.</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2 JOHN v.3…walking by Christ</a:t>
            </a:r>
            <a:r>
              <a:rPr lang="fr-FR" b="1" smtClean="0">
                <a:latin typeface="Times New Roman" pitchFamily="18" charset="0"/>
              </a:rPr>
              <a:t>'</a:t>
            </a:r>
            <a:r>
              <a:rPr lang="en-US" b="1" smtClean="0">
                <a:latin typeface="Times New Roman" pitchFamily="18" charset="0"/>
              </a:rPr>
              <a:t>s commandments… </a:t>
            </a:r>
          </a:p>
          <a:p>
            <a:r>
              <a:rPr lang="en-US" altLang="en-US" b="1" smtClean="0">
                <a:latin typeface="Times New Roman" pitchFamily="18" charset="0"/>
              </a:rPr>
              <a:t>“</a:t>
            </a:r>
            <a:r>
              <a:rPr lang="en-US" b="1" smtClean="0">
                <a:latin typeface="Times New Roman" pitchFamily="18" charset="0"/>
              </a:rPr>
              <a:t>Grace, mercy and peace from God the Father and from Jesus Christ, the Father</a:t>
            </a:r>
            <a:r>
              <a:rPr lang="fr-FR" b="1" smtClean="0">
                <a:latin typeface="Times New Roman" pitchFamily="18" charset="0"/>
              </a:rPr>
              <a:t>'</a:t>
            </a:r>
            <a:r>
              <a:rPr lang="en-US" b="1" smtClean="0">
                <a:latin typeface="Times New Roman" pitchFamily="18" charset="0"/>
              </a:rPr>
              <a:t>s Son, will be with us in truth and love.</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3 JOHN vv 4, 11…John addresses his apostolic authority and his admonition to do good…</a:t>
            </a:r>
          </a:p>
          <a:p>
            <a:r>
              <a:rPr lang="en-US" altLang="en-US" b="1" smtClean="0">
                <a:latin typeface="Times New Roman" pitchFamily="18" charset="0"/>
              </a:rPr>
              <a:t>“</a:t>
            </a:r>
            <a:r>
              <a:rPr lang="en-US" b="1" smtClean="0">
                <a:latin typeface="Times New Roman" pitchFamily="18" charset="0"/>
              </a:rPr>
              <a:t>I have no greater joy than to hear that my children are walking in the truth…Dear friend, do not imitate what is evil but what is good. Anyone who does what is good is from God. Anyone who does what is evil has not seen God.</a:t>
            </a:r>
            <a:r>
              <a:rPr lang="en-US" altLang="en-US" b="1" smtClean="0">
                <a:latin typeface="Times New Roman" pitchFamily="18" charset="0"/>
              </a:rPr>
              <a:t>”</a:t>
            </a:r>
            <a:r>
              <a:rPr lang="en-US" b="1" smtClean="0">
                <a:latin typeface="Times New Roman" pitchFamily="18" charset="0"/>
              </a:rPr>
              <a:t> (NIV)</a:t>
            </a:r>
          </a:p>
          <a:p>
            <a:r>
              <a:rPr lang="en-US" b="1" smtClean="0">
                <a:latin typeface="Times" charset="0"/>
              </a:rPr>
              <a:t>				+   +   +   +   +   +</a:t>
            </a:r>
            <a:endParaRPr lang="en-US" b="1" smtClean="0">
              <a:latin typeface="Times New Roman" pitchFamily="18" charset="0"/>
            </a:endParaRPr>
          </a:p>
          <a:p>
            <a:r>
              <a:rPr lang="en-US" b="1" smtClean="0">
                <a:latin typeface="Times New Roman" pitchFamily="18" charset="0"/>
              </a:rPr>
              <a:t>////	JUDE: vs. 20-21…and finally…the last of all the letters, the Epistles…Jude writes on the Christian</a:t>
            </a:r>
            <a:r>
              <a:rPr lang="fr-FR" b="1" smtClean="0">
                <a:latin typeface="Times New Roman" pitchFamily="18" charset="0"/>
              </a:rPr>
              <a:t>'</a:t>
            </a:r>
            <a:r>
              <a:rPr lang="en-US" b="1" smtClean="0">
                <a:latin typeface="Times New Roman" pitchFamily="18" charset="0"/>
              </a:rPr>
              <a:t>s determination to contend for the faith!</a:t>
            </a:r>
          </a:p>
          <a:p>
            <a:r>
              <a:rPr lang="en-US" altLang="en-US" b="1" smtClean="0">
                <a:latin typeface="Times New Roman" pitchFamily="18" charset="0"/>
              </a:rPr>
              <a:t>“</a:t>
            </a:r>
            <a:r>
              <a:rPr lang="en-US" b="1" smtClean="0">
                <a:latin typeface="Times New Roman" pitchFamily="18" charset="0"/>
              </a:rPr>
              <a:t>But you, dear friends, build yourselves up in your most holy faith and pray in the Holy Spirit…Keep yourselves in God</a:t>
            </a:r>
            <a:r>
              <a:rPr lang="fr-FR" b="1" smtClean="0">
                <a:latin typeface="Times New Roman" pitchFamily="18" charset="0"/>
              </a:rPr>
              <a:t>'</a:t>
            </a:r>
            <a:r>
              <a:rPr lang="en-US" b="1" smtClean="0">
                <a:latin typeface="Times New Roman" pitchFamily="18" charset="0"/>
              </a:rPr>
              <a:t>s love as you wait for the mercy of our Lord Jesus Christ to bring you to eternal life.</a:t>
            </a:r>
            <a:r>
              <a:rPr lang="en-US" altLang="en-US" b="1" smtClean="0">
                <a:latin typeface="Times New Roman" pitchFamily="18" charset="0"/>
              </a:rPr>
              <a:t>”</a:t>
            </a:r>
            <a:r>
              <a:rPr lang="en-US" b="1" smtClean="0">
                <a:latin typeface="Times New Roman" pitchFamily="18" charset="0"/>
              </a:rPr>
              <a:t> (NIV)</a:t>
            </a:r>
            <a:endParaRPr lang="en-US" b="1" smtClean="0">
              <a:latin typeface="Times" charset="0"/>
            </a:endParaRPr>
          </a:p>
          <a:p>
            <a:pPr marL="1141413" lvl="2" indent="-227013"/>
            <a:r>
              <a:rPr lang="en-US" smtClean="0">
                <a:solidFill>
                  <a:schemeClr val="tx1"/>
                </a:solidFill>
                <a:latin typeface="Times" charset="0"/>
              </a:rPr>
              <a:t>.</a:t>
            </a:r>
          </a:p>
        </p:txBody>
      </p:sp>
      <p:sp>
        <p:nvSpPr>
          <p:cNvPr id="17305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408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rPr>
              <a:t>Now…a final question about the letters…where were they written?</a:t>
            </a:r>
          </a:p>
          <a:p>
            <a:r>
              <a:rPr lang="en-US" b="1" smtClean="0">
                <a:latin typeface="Times" charset="0"/>
              </a:rPr>
              <a:t>We know of six locations around the Mediterranean Sea from which they originated… </a:t>
            </a:r>
          </a:p>
          <a:p>
            <a:r>
              <a:rPr lang="en-US" b="1" smtClean="0">
                <a:latin typeface="Times" charset="0"/>
              </a:rPr>
              <a:t>////	Jerusalem…</a:t>
            </a:r>
          </a:p>
          <a:p>
            <a:r>
              <a:rPr lang="en-US" b="1" smtClean="0">
                <a:latin typeface="Times" charset="0"/>
              </a:rPr>
              <a:t>////	Syrian Antioch…</a:t>
            </a:r>
          </a:p>
          <a:p>
            <a:r>
              <a:rPr lang="en-US" b="1" smtClean="0">
                <a:latin typeface="Times" charset="0"/>
              </a:rPr>
              <a:t>////	Ephesus…</a:t>
            </a:r>
          </a:p>
          <a:p>
            <a:r>
              <a:rPr lang="en-US" b="1" smtClean="0">
                <a:latin typeface="Times" charset="0"/>
              </a:rPr>
              <a:t>////	Corinth…</a:t>
            </a:r>
          </a:p>
          <a:p>
            <a:r>
              <a:rPr lang="en-US" b="1" smtClean="0">
                <a:latin typeface="Times" charset="0"/>
              </a:rPr>
              <a:t>////	the region of Macedonia…</a:t>
            </a:r>
          </a:p>
          <a:p>
            <a:r>
              <a:rPr lang="en-US" b="1" smtClean="0">
                <a:latin typeface="Times" charset="0"/>
              </a:rPr>
              <a:t>////	and ancient Rome.  Then…beginning in Jerusalem, the home of the mother church of infant Christianity…AND NOT NECESSARILY IN THE ORDER OF THEIR WRITING…</a:t>
            </a:r>
          </a:p>
          <a:p>
            <a:r>
              <a:rPr lang="en-US" b="1" smtClean="0">
                <a:latin typeface="Times" charset="0"/>
              </a:rPr>
              <a:t>////	 the letter of James…</a:t>
            </a:r>
          </a:p>
          <a:p>
            <a:r>
              <a:rPr lang="en-US" b="1" smtClean="0">
                <a:latin typeface="Times" charset="0"/>
              </a:rPr>
              <a:t>////	and Jude.</a:t>
            </a:r>
          </a:p>
          <a:p>
            <a:pPr marL="1141413" lvl="2" indent="-227013"/>
            <a:r>
              <a:rPr lang="en-US" b="1" smtClean="0">
                <a:latin typeface="Times" charset="0"/>
              </a:rPr>
              <a:t>Then north to Syrian Antioch…Paul</a:t>
            </a:r>
            <a:r>
              <a:rPr lang="fr-FR" b="1" smtClean="0">
                <a:latin typeface="Times" charset="0"/>
              </a:rPr>
              <a:t>'</a:t>
            </a:r>
            <a:r>
              <a:rPr lang="en-US" b="1" smtClean="0">
                <a:latin typeface="Times" charset="0"/>
              </a:rPr>
              <a:t>s residence for many years…</a:t>
            </a:r>
          </a:p>
          <a:p>
            <a:r>
              <a:rPr lang="en-US" b="1" smtClean="0">
                <a:latin typeface="Times" charset="0"/>
              </a:rPr>
              <a:t>////	his letter to the Galatians.</a:t>
            </a:r>
          </a:p>
          <a:p>
            <a:endParaRPr lang="en-US" b="1" smtClean="0">
              <a:latin typeface="Times" charset="0"/>
            </a:endParaRPr>
          </a:p>
          <a:p>
            <a:r>
              <a:rPr lang="en-US" b="1" smtClean="0">
                <a:latin typeface="Times" charset="0"/>
              </a:rPr>
              <a:t>Then from Ephesus…</a:t>
            </a:r>
          </a:p>
          <a:p>
            <a:r>
              <a:rPr lang="en-US" b="1" smtClean="0">
                <a:latin typeface="Times" charset="0"/>
              </a:rPr>
              <a:t>////	First Corinthians…</a:t>
            </a:r>
          </a:p>
          <a:p>
            <a:r>
              <a:rPr lang="en-US" b="1" smtClean="0">
                <a:latin typeface="Times" charset="0"/>
              </a:rPr>
              <a:t>////	Titus…</a:t>
            </a:r>
          </a:p>
          <a:p>
            <a:r>
              <a:rPr lang="en-US" b="1" smtClean="0">
                <a:latin typeface="Times" charset="0"/>
              </a:rPr>
              <a:t>////	First John…</a:t>
            </a:r>
          </a:p>
          <a:p>
            <a:r>
              <a:rPr lang="en-US" b="1" smtClean="0">
                <a:latin typeface="Times" charset="0"/>
              </a:rPr>
              <a:t>////	Second John…and</a:t>
            </a:r>
          </a:p>
          <a:p>
            <a:r>
              <a:rPr lang="en-US" b="1" smtClean="0">
                <a:latin typeface="Times" charset="0"/>
              </a:rPr>
              <a:t>////	Third John.</a:t>
            </a:r>
          </a:p>
          <a:p>
            <a:r>
              <a:rPr lang="en-US" b="1" smtClean="0">
                <a:latin typeface="Times" charset="0"/>
              </a:rPr>
              <a:t>Further east in Corinth, not far from Athens…Paul wrote</a:t>
            </a:r>
          </a:p>
          <a:p>
            <a:r>
              <a:rPr lang="en-US" b="1" smtClean="0">
                <a:latin typeface="Times" charset="0"/>
              </a:rPr>
              <a:t>///	the great letter to the Romans…</a:t>
            </a:r>
          </a:p>
          <a:p>
            <a:r>
              <a:rPr lang="en-US" b="1" smtClean="0">
                <a:latin typeface="Times" charset="0"/>
              </a:rPr>
              <a:t>////	First Thessalonians…and</a:t>
            </a:r>
          </a:p>
          <a:p>
            <a:r>
              <a:rPr lang="en-US" b="1" smtClean="0">
                <a:latin typeface="Times" charset="0"/>
              </a:rPr>
              <a:t>////	Second Thessalonians…</a:t>
            </a:r>
          </a:p>
          <a:p>
            <a:r>
              <a:rPr lang="en-US" b="1" smtClean="0">
                <a:latin typeface="Times" charset="0"/>
              </a:rPr>
              <a:t>Northward, somewhere in the region of Macedonia…</a:t>
            </a:r>
          </a:p>
          <a:p>
            <a:r>
              <a:rPr lang="en-US" b="1" smtClean="0">
                <a:latin typeface="Times" charset="0"/>
              </a:rPr>
              <a:t>////	came Second Corinthians…</a:t>
            </a:r>
          </a:p>
          <a:p>
            <a:r>
              <a:rPr lang="en-US" b="1" smtClean="0">
                <a:latin typeface="Times" charset="0"/>
              </a:rPr>
              <a:t>////	and Paul</a:t>
            </a:r>
            <a:r>
              <a:rPr lang="fr-FR" b="1" smtClean="0">
                <a:latin typeface="Times" charset="0"/>
              </a:rPr>
              <a:t>'</a:t>
            </a:r>
            <a:r>
              <a:rPr lang="en-US" b="1" smtClean="0">
                <a:latin typeface="Times" charset="0"/>
              </a:rPr>
              <a:t>s First letter to Timothy.</a:t>
            </a:r>
          </a:p>
          <a:p>
            <a:r>
              <a:rPr lang="en-US" b="1" smtClean="0">
                <a:latin typeface="Times" charset="0"/>
              </a:rPr>
              <a:t>Rome was the site of many letters…such as</a:t>
            </a:r>
          </a:p>
          <a:p>
            <a:r>
              <a:rPr lang="en-US" b="1" smtClean="0">
                <a:latin typeface="Times" charset="0"/>
              </a:rPr>
              <a:t>////	the one to the Ephesians…</a:t>
            </a:r>
          </a:p>
          <a:p>
            <a:r>
              <a:rPr lang="en-US" b="1" smtClean="0">
                <a:latin typeface="Times" charset="0"/>
              </a:rPr>
              <a:t>////	to the Colossians…</a:t>
            </a:r>
          </a:p>
          <a:p>
            <a:r>
              <a:rPr lang="en-US" b="1" smtClean="0">
                <a:latin typeface="Times" charset="0"/>
              </a:rPr>
              <a:t>////	the short letter to Philemon…</a:t>
            </a:r>
          </a:p>
          <a:p>
            <a:r>
              <a:rPr lang="en-US" b="1" smtClean="0">
                <a:latin typeface="Times" charset="0"/>
              </a:rPr>
              <a:t>////	and Philippians.</a:t>
            </a:r>
          </a:p>
          <a:p>
            <a:r>
              <a:rPr lang="en-US" b="1" smtClean="0">
                <a:latin typeface="Times" charset="0"/>
              </a:rPr>
              <a:t>Also from Rome…</a:t>
            </a:r>
          </a:p>
          <a:p>
            <a:r>
              <a:rPr lang="en-US" b="1" smtClean="0">
                <a:latin typeface="Times" charset="0"/>
              </a:rPr>
              <a:t>////	First and…</a:t>
            </a:r>
          </a:p>
          <a:p>
            <a:r>
              <a:rPr lang="en-US" b="1" smtClean="0">
                <a:latin typeface="Times" charset="0"/>
              </a:rPr>
              <a:t>////	Second Peter and</a:t>
            </a:r>
          </a:p>
          <a:p>
            <a:r>
              <a:rPr lang="en-US" b="1" smtClean="0">
                <a:latin typeface="Times" charset="0"/>
              </a:rPr>
              <a:t>////	Second Timothy.</a:t>
            </a:r>
          </a:p>
          <a:p>
            <a:r>
              <a:rPr lang="en-US" b="1" smtClean="0">
                <a:latin typeface="Times" charset="0"/>
              </a:rPr>
              <a:t>The last letter in this collection…</a:t>
            </a:r>
          </a:p>
          <a:p>
            <a:r>
              <a:rPr lang="en-US" b="1" smtClean="0">
                <a:latin typeface="Times" charset="0"/>
              </a:rPr>
              <a:t>////	Hebrews…and its source could have been either the island of </a:t>
            </a:r>
          </a:p>
          <a:p>
            <a:r>
              <a:rPr lang="en-US" b="1" smtClean="0">
                <a:latin typeface="Times" charset="0"/>
              </a:rPr>
              <a:t>Crete or from Rome -- because of evidences within the writings we can</a:t>
            </a:r>
            <a:r>
              <a:rPr lang="fr-FR" b="1" smtClean="0">
                <a:latin typeface="Times" charset="0"/>
              </a:rPr>
              <a:t>'</a:t>
            </a:r>
            <a:r>
              <a:rPr lang="en-US" b="1" smtClean="0">
                <a:latin typeface="Times" charset="0"/>
              </a:rPr>
              <a:t>t </a:t>
            </a:r>
          </a:p>
          <a:p>
            <a:r>
              <a:rPr lang="en-US" b="1" smtClean="0">
                <a:latin typeface="Times" charset="0"/>
              </a:rPr>
              <a:t>be certain.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510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1141413" lvl="2" indent="-227013"/>
            <a:r>
              <a:rPr lang="en-US" b="1" smtClean="0">
                <a:latin typeface="Times" charset="0"/>
              </a:rPr>
              <a:t>Now…if we again lay over that representation of the distant </a:t>
            </a:r>
          </a:p>
          <a:p>
            <a:pPr marL="1141413" lvl="2" indent="-227013"/>
            <a:r>
              <a:rPr lang="en-US" b="1" smtClean="0">
                <a:latin typeface="Times" charset="0"/>
              </a:rPr>
              <a:t>churches…far and wide…we can begin to appreciate the importance of </a:t>
            </a:r>
          </a:p>
          <a:p>
            <a:pPr marL="1141413" lvl="2" indent="-227013"/>
            <a:r>
              <a:rPr lang="en-US" b="1" smtClean="0">
                <a:latin typeface="Times" charset="0"/>
              </a:rPr>
              <a:t>Paul and The Others keeping in touch with the new untried </a:t>
            </a:r>
          </a:p>
          <a:p>
            <a:pPr marL="1141413" lvl="2" indent="-227013"/>
            <a:r>
              <a:rPr lang="en-US" b="1" smtClean="0">
                <a:latin typeface="Times" charset="0"/>
              </a:rPr>
              <a:t>organizations throughout the Mediterranean Basin.  Without these </a:t>
            </a:r>
          </a:p>
          <a:p>
            <a:pPr marL="1141413" lvl="2" indent="-227013"/>
            <a:r>
              <a:rPr lang="en-US" altLang="en-US" b="1" smtClean="0">
                <a:latin typeface="Times" charset="0"/>
              </a:rPr>
              <a:t>“</a:t>
            </a:r>
            <a:r>
              <a:rPr lang="en-US" b="1" smtClean="0">
                <a:latin typeface="Times" charset="0"/>
              </a:rPr>
              <a:t>circular letters</a:t>
            </a:r>
            <a:r>
              <a:rPr lang="en-US" altLang="en-US" b="1" smtClean="0">
                <a:latin typeface="Times" charset="0"/>
              </a:rPr>
              <a:t>”</a:t>
            </a:r>
            <a:r>
              <a:rPr lang="en-US" b="1" smtClean="0">
                <a:latin typeface="Times" charset="0"/>
              </a:rPr>
              <a:t> it is doubtful that the church would have survived.  </a:t>
            </a:r>
          </a:p>
          <a:p>
            <a:pPr marL="1141413" lvl="2" indent="-227013"/>
            <a:r>
              <a:rPr lang="en-US" b="1" smtClean="0">
                <a:latin typeface="Times" charset="0"/>
              </a:rPr>
              <a:t>Nor would we have crucial instructions for carrying out the commission </a:t>
            </a:r>
          </a:p>
          <a:p>
            <a:pPr marL="1141413" lvl="2" indent="-227013"/>
            <a:r>
              <a:rPr lang="en-US" smtClean="0">
                <a:solidFill>
                  <a:schemeClr val="tx1"/>
                </a:solidFill>
                <a:latin typeface="Times" charset="0"/>
              </a:rPr>
              <a:t>of our Lord in our own time.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613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rPr>
              <a:t>With the use of Study Help #27 we come to the grand climax of THIS BASIC DOCUMENT OF OUR FAITH…one book only…THE REVELATION OF JESUS CHRIST TO THE APOSTLE JOHN.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264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Then on to CHURCH ISSUES…these are THE EPISTLES or letters of</a:t>
            </a:r>
          </a:p>
          <a:p>
            <a:r>
              <a:rPr lang="en-US" b="1" smtClean="0">
                <a:latin typeface="Times" charset="0"/>
              </a:rPr>
              <a:t>the early church.</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715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rPr>
              <a:t>Penned by the old Apostle very near the end of his life, </a:t>
            </a:r>
          </a:p>
          <a:p>
            <a:r>
              <a:rPr lang="en-US" b="1" smtClean="0">
                <a:latin typeface="Times" charset="0"/>
              </a:rPr>
              <a:t>////	John was exiled on the Island of Patmos about 95 A.D.  That</a:t>
            </a:r>
            <a:r>
              <a:rPr lang="fr-FR" b="1" smtClean="0">
                <a:latin typeface="Times" charset="0"/>
              </a:rPr>
              <a:t>'</a:t>
            </a:r>
            <a:r>
              <a:rPr lang="en-US" b="1" smtClean="0">
                <a:latin typeface="Times" charset="0"/>
              </a:rPr>
              <a:t>s where the Lord gave John – and us -- a colossal view into Eternity Future.</a:t>
            </a:r>
          </a:p>
          <a:p>
            <a:r>
              <a:rPr lang="en-US" b="1" smtClean="0">
                <a:latin typeface="Times" charset="0"/>
              </a:rPr>
              <a:t>////	John glimpses a vision of unequalled grandeur – and puzzlement –– one that has captivated Bible readers ever since its formation.  In THE BIBLE…BASICALLY</a:t>
            </a:r>
            <a:r>
              <a:rPr lang="fr-FR" b="1" smtClean="0">
                <a:latin typeface="Times" charset="0"/>
              </a:rPr>
              <a:t>'</a:t>
            </a:r>
            <a:r>
              <a:rPr lang="en-US" b="1" smtClean="0">
                <a:latin typeface="Times" charset="0"/>
              </a:rPr>
              <a:t>s high-level view of the entire Bible, we can only provide an equally high view of this final Book of Scripture.  THE REVELATION is a document of enormous argument regarding its meaning throughout the Church and across the centuries.  </a:t>
            </a:r>
          </a:p>
          <a:p>
            <a:r>
              <a:rPr lang="en-US" b="1" smtClean="0">
                <a:latin typeface="Times" charset="0"/>
              </a:rPr>
              <a:t>////	In this glimpse of Eternity Future, there are six main divisions or scenes in the Revelation that most all Bible readers agree are the main sectors of its enormous canvas.  They are…</a:t>
            </a:r>
            <a:endParaRPr lang="en-US" b="1" smtClean="0">
              <a:latin typeface="Times New Roman" pitchFamily="18" charset="0"/>
            </a:endParaRPr>
          </a:p>
          <a:p>
            <a:r>
              <a:rPr lang="en-US" b="1" smtClean="0">
                <a:latin typeface="Times New Roman" pitchFamily="18" charset="0"/>
              </a:rPr>
              <a:t>////	THE LETTERS to the seven churches…</a:t>
            </a:r>
          </a:p>
          <a:p>
            <a:r>
              <a:rPr lang="en-US" b="1" smtClean="0">
                <a:latin typeface="Times New Roman" pitchFamily="18" charset="0"/>
              </a:rPr>
              <a:t>////	THE SEAL JUDGMENTS</a:t>
            </a:r>
          </a:p>
          <a:p>
            <a:r>
              <a:rPr lang="en-US" b="1" smtClean="0">
                <a:latin typeface="Times New Roman" pitchFamily="18" charset="0"/>
              </a:rPr>
              <a:t>////	THE TRUMPET JUDGMENTS</a:t>
            </a:r>
          </a:p>
          <a:p>
            <a:r>
              <a:rPr lang="en-US" b="1" smtClean="0">
                <a:latin typeface="Times New Roman" pitchFamily="18" charset="0"/>
              </a:rPr>
              <a:t>////	THE BOWL JUDGMENTS</a:t>
            </a:r>
          </a:p>
          <a:p>
            <a:r>
              <a:rPr lang="en-US" b="1" smtClean="0">
                <a:latin typeface="Times" charset="0"/>
              </a:rPr>
              <a:t>////	THE APOSTATE CHURCH and</a:t>
            </a:r>
          </a:p>
          <a:p>
            <a:r>
              <a:rPr lang="en-US" b="1" smtClean="0">
                <a:latin typeface="Times" charset="0"/>
              </a:rPr>
              <a:t>////	THE RETURN OF CHRIST.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817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Next…you</a:t>
            </a:r>
            <a:r>
              <a:rPr lang="fr-FR" b="1" smtClean="0">
                <a:latin typeface="Times" charset="0"/>
              </a:rPr>
              <a:t>'</a:t>
            </a:r>
            <a:r>
              <a:rPr lang="en-US" b="1" smtClean="0">
                <a:latin typeface="Times" charset="0"/>
              </a:rPr>
              <a:t>ll remember from </a:t>
            </a:r>
            <a:r>
              <a:rPr lang="en-US" altLang="en-US" b="1" smtClean="0">
                <a:latin typeface="Times" charset="0"/>
              </a:rPr>
              <a:t>“</a:t>
            </a:r>
            <a:r>
              <a:rPr lang="en-US" b="1" smtClean="0">
                <a:latin typeface="Times" charset="0"/>
              </a:rPr>
              <a:t>The Fabric of the Bible</a:t>
            </a:r>
            <a:r>
              <a:rPr lang="fr-FR" b="1" smtClean="0">
                <a:latin typeface="Times" charset="0"/>
              </a:rPr>
              <a:t>'</a:t>
            </a:r>
            <a:r>
              <a:rPr lang="en-US" b="1" smtClean="0">
                <a:latin typeface="Times" charset="0"/>
              </a:rPr>
              <a:t>s Chronology</a:t>
            </a:r>
            <a:r>
              <a:rPr lang="en-US" altLang="en-US" b="1" smtClean="0">
                <a:latin typeface="Times" charset="0"/>
              </a:rPr>
              <a:t>”</a:t>
            </a:r>
            <a:r>
              <a:rPr lang="en-US" b="1" smtClean="0">
                <a:latin typeface="Times" charset="0"/>
              </a:rPr>
              <a:t> the final threads that made up the vertical weave of that mental fabric.  We identified those vertical threads as  </a:t>
            </a:r>
          </a:p>
          <a:p>
            <a:r>
              <a:rPr lang="en-US" b="1" smtClean="0">
                <a:latin typeface="Times" charset="0"/>
              </a:rPr>
              <a:t>////	THE MARRIAGE SUPPER OF THE LAMB, </a:t>
            </a:r>
          </a:p>
          <a:p>
            <a:r>
              <a:rPr lang="en-US" b="1" smtClean="0">
                <a:latin typeface="Times" charset="0"/>
              </a:rPr>
              <a:t>////	THE SECOND COMING OF CHRIST, </a:t>
            </a:r>
          </a:p>
          <a:p>
            <a:r>
              <a:rPr lang="en-US" b="1" smtClean="0">
                <a:latin typeface="Times" charset="0"/>
              </a:rPr>
              <a:t>////	THE EARTHLY REIGN OF CHRIST, </a:t>
            </a:r>
          </a:p>
          <a:p>
            <a:r>
              <a:rPr lang="en-US" b="1" smtClean="0">
                <a:latin typeface="Times" charset="0"/>
              </a:rPr>
              <a:t>////	THE GREAT WHITE THRONE JUDGMENT, AND </a:t>
            </a:r>
          </a:p>
          <a:p>
            <a:r>
              <a:rPr lang="en-US" b="1" smtClean="0">
                <a:latin typeface="Times" charset="0"/>
              </a:rPr>
              <a:t>////	THE NEW HEAVEN AND THE NEW EARTH.  </a:t>
            </a:r>
          </a:p>
          <a:p>
            <a:r>
              <a:rPr lang="en-US" b="1" smtClean="0">
                <a:latin typeface="Times" charset="0"/>
              </a:rPr>
              <a:t>Again…most sectors of the Body of Christ recognize these five events, in The Revelation</a:t>
            </a:r>
            <a:r>
              <a:rPr lang="fr-FR" b="1" smtClean="0">
                <a:latin typeface="Times" charset="0"/>
              </a:rPr>
              <a:t>'</a:t>
            </a:r>
            <a:r>
              <a:rPr lang="en-US" b="1" smtClean="0">
                <a:latin typeface="Times" charset="0"/>
              </a:rPr>
              <a:t>s latter chapters, as significant actions that must be dealt with by the entire Creation at some future time.  Slightly expanded, here they are…</a:t>
            </a:r>
          </a:p>
          <a:p>
            <a:endParaRPr lang="en-US" smtClean="0">
              <a:latin typeface="Times New Roman"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920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pitchFamily="18" charset="0"/>
              </a:rPr>
              <a:t>FIVE ANCHOR POINTS IN REVELATION from CHAPTERS 19–21.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022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pitchFamily="18" charset="0"/>
              </a:rPr>
              <a:t>First…THE </a:t>
            </a:r>
            <a:r>
              <a:rPr lang="en-US" b="1" i="1" u="sng" smtClean="0">
                <a:latin typeface="Times New Roman" pitchFamily="18" charset="0"/>
              </a:rPr>
              <a:t>MARRIAGE</a:t>
            </a:r>
            <a:r>
              <a:rPr lang="en-US" b="1" i="1" smtClean="0">
                <a:latin typeface="Times New Roman" pitchFamily="18" charset="0"/>
              </a:rPr>
              <a:t> </a:t>
            </a:r>
            <a:r>
              <a:rPr lang="en-US" b="1" i="1" u="sng" smtClean="0">
                <a:latin typeface="Times New Roman" pitchFamily="18" charset="0"/>
              </a:rPr>
              <a:t>SUPPER</a:t>
            </a:r>
            <a:r>
              <a:rPr lang="en-US" b="1" smtClean="0">
                <a:latin typeface="Times New Roman" pitchFamily="18" charset="0"/>
              </a:rPr>
              <a:t> OF THE LAMB…Found in Revelation 9:1-10…From verse 9 of that citation: </a:t>
            </a:r>
            <a:r>
              <a:rPr lang="en-US" altLang="en-US" b="1" smtClean="0">
                <a:latin typeface="Times New Roman" pitchFamily="18" charset="0"/>
              </a:rPr>
              <a:t>“</a:t>
            </a:r>
            <a:r>
              <a:rPr lang="en-US" b="1" smtClean="0">
                <a:latin typeface="Times New Roman" pitchFamily="18" charset="0"/>
              </a:rPr>
              <a:t>Then the angel said to me, </a:t>
            </a:r>
            <a:r>
              <a:rPr lang="en-US" altLang="en-US" b="1" smtClean="0">
                <a:latin typeface="Times New Roman" pitchFamily="18" charset="0"/>
              </a:rPr>
              <a:t>“</a:t>
            </a:r>
            <a:r>
              <a:rPr lang="en-US" b="1" smtClean="0">
                <a:latin typeface="Times New Roman" pitchFamily="18" charset="0"/>
              </a:rPr>
              <a:t>Write: </a:t>
            </a:r>
            <a:r>
              <a:rPr lang="fr-FR" b="1" smtClean="0">
                <a:latin typeface="Times New Roman" pitchFamily="18" charset="0"/>
              </a:rPr>
              <a:t>'</a:t>
            </a:r>
            <a:r>
              <a:rPr lang="en-US" b="1" smtClean="0">
                <a:latin typeface="Times New Roman" pitchFamily="18" charset="0"/>
              </a:rPr>
              <a:t>Blessed are those who are invited to the wedding supper of the Lamb!</a:t>
            </a:r>
            <a:r>
              <a:rPr lang="fr-FR" b="1" smtClean="0">
                <a:latin typeface="Times New Roman" pitchFamily="18" charset="0"/>
              </a:rPr>
              <a:t>'</a:t>
            </a:r>
            <a:r>
              <a:rPr lang="en-US" b="1" smtClean="0">
                <a:latin typeface="Times New Roman" pitchFamily="18" charset="0"/>
              </a:rPr>
              <a:t> And he added, </a:t>
            </a:r>
            <a:r>
              <a:rPr lang="fr-FR" b="1" smtClean="0">
                <a:latin typeface="Times New Roman" pitchFamily="18" charset="0"/>
              </a:rPr>
              <a:t>'</a:t>
            </a:r>
            <a:r>
              <a:rPr lang="en-US" b="1" smtClean="0">
                <a:latin typeface="Times New Roman" pitchFamily="18" charset="0"/>
              </a:rPr>
              <a:t>These are the true words of God.</a:t>
            </a:r>
            <a:r>
              <a:rPr lang="fr-FR" b="1" smtClean="0">
                <a:latin typeface="Times New Roman" pitchFamily="18" charset="0"/>
              </a:rPr>
              <a:t>'</a:t>
            </a:r>
            <a:r>
              <a:rPr lang="en-US" altLang="en-US" b="1" smtClean="0">
                <a:latin typeface="Times New Roman" pitchFamily="18" charset="0"/>
              </a:rPr>
              <a:t>”</a:t>
            </a:r>
            <a:endParaRPr lang="en-US" b="1" smtClean="0">
              <a:latin typeface="Times New Roman"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125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pitchFamily="18" charset="0"/>
              </a:rPr>
              <a:t>THE </a:t>
            </a:r>
            <a:r>
              <a:rPr lang="en-US" b="1" i="1" u="sng" smtClean="0">
                <a:latin typeface="Times New Roman" pitchFamily="18" charset="0"/>
              </a:rPr>
              <a:t>SECOND</a:t>
            </a:r>
            <a:r>
              <a:rPr lang="en-US" b="1" i="1" smtClean="0">
                <a:latin typeface="Times New Roman" pitchFamily="18" charset="0"/>
              </a:rPr>
              <a:t> </a:t>
            </a:r>
            <a:r>
              <a:rPr lang="en-US" b="1" i="1" u="sng" smtClean="0">
                <a:latin typeface="Times New Roman" pitchFamily="18" charset="0"/>
              </a:rPr>
              <a:t>COMING</a:t>
            </a:r>
            <a:r>
              <a:rPr lang="en-US" b="1" smtClean="0">
                <a:latin typeface="Times New Roman" pitchFamily="18" charset="0"/>
              </a:rPr>
              <a:t>  OF JESUS CHRIST…Revelation 19:11-16…</a:t>
            </a:r>
          </a:p>
          <a:p>
            <a:r>
              <a:rPr lang="en-US" b="1" smtClean="0">
                <a:latin typeface="Times" charset="0"/>
              </a:rPr>
              <a:t>Verses 11 and 16 read: </a:t>
            </a:r>
            <a:r>
              <a:rPr lang="en-US" altLang="en-US" b="1" smtClean="0">
                <a:latin typeface="Times" charset="0"/>
              </a:rPr>
              <a:t>“</a:t>
            </a:r>
            <a:r>
              <a:rPr lang="en-US" b="1" smtClean="0">
                <a:latin typeface="Times" charset="0"/>
              </a:rPr>
              <a:t>I saw heaven standing open and there before me was a white horse, whose rider is called Faithful and True.  With justice he judges and makes war...On his robe and on his thigh he has this name written: KING OF KINGS AND LORD OF LORDS.</a:t>
            </a:r>
            <a:r>
              <a:rPr lang="en-US" altLang="en-US" b="1" smtClean="0">
                <a:latin typeface="Times" charset="0"/>
              </a:rPr>
              <a:t>”</a:t>
            </a:r>
            <a:endParaRPr lang="en-US" b="1" smtClean="0">
              <a:latin typeface="Times" charset="0"/>
            </a:endParaRPr>
          </a:p>
          <a:p>
            <a:endParaRPr lang="en-US" smtClean="0">
              <a:latin typeface="Times New Roman"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227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pitchFamily="18" charset="0"/>
              </a:rPr>
              <a:t>THE </a:t>
            </a:r>
            <a:r>
              <a:rPr lang="en-US" b="1" i="1" u="sng" smtClean="0">
                <a:latin typeface="Times New Roman" pitchFamily="18" charset="0"/>
              </a:rPr>
              <a:t>EARTHLY</a:t>
            </a:r>
            <a:r>
              <a:rPr lang="en-US" b="1" i="1" smtClean="0">
                <a:latin typeface="Times New Roman" pitchFamily="18" charset="0"/>
              </a:rPr>
              <a:t> </a:t>
            </a:r>
            <a:r>
              <a:rPr lang="en-US" b="1" i="1" u="sng" smtClean="0">
                <a:latin typeface="Times New Roman" pitchFamily="18" charset="0"/>
              </a:rPr>
              <a:t>REIGN</a:t>
            </a:r>
            <a:r>
              <a:rPr lang="en-US" b="1" smtClean="0">
                <a:latin typeface="Times New Roman" pitchFamily="18" charset="0"/>
              </a:rPr>
              <a:t> OF CHRIST…Revelation 20:4-6…Here is verse 6: </a:t>
            </a:r>
            <a:r>
              <a:rPr lang="en-US" altLang="en-US" b="1" smtClean="0">
                <a:latin typeface="Times New Roman" pitchFamily="18" charset="0"/>
              </a:rPr>
              <a:t>”</a:t>
            </a:r>
            <a:r>
              <a:rPr lang="en-US" b="1" smtClean="0">
                <a:latin typeface="Times New Roman" pitchFamily="18" charset="0"/>
              </a:rPr>
              <a:t>Blessed and holy are those who have part in the first resurrection. The second death has no power over them, but they will be priests of God and of Christ and will reign with him for a thousand years.</a:t>
            </a:r>
            <a:r>
              <a:rPr lang="en-US" altLang="en-US" b="1" smtClean="0">
                <a:latin typeface="Times New Roman" pitchFamily="18" charset="0"/>
              </a:rPr>
              <a:t>”</a:t>
            </a:r>
            <a:endParaRPr lang="en-US" b="1" smtClean="0">
              <a:latin typeface="Times New Roman"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329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pitchFamily="18" charset="0"/>
              </a:rPr>
              <a:t>THE </a:t>
            </a:r>
            <a:r>
              <a:rPr lang="en-US" b="1" i="1" u="sng" smtClean="0">
                <a:latin typeface="Times New Roman" pitchFamily="18" charset="0"/>
              </a:rPr>
              <a:t>GREAT</a:t>
            </a:r>
            <a:r>
              <a:rPr lang="en-US" b="1" i="1" smtClean="0">
                <a:latin typeface="Times New Roman" pitchFamily="18" charset="0"/>
              </a:rPr>
              <a:t> </a:t>
            </a:r>
            <a:r>
              <a:rPr lang="en-US" b="1" i="1" u="sng" smtClean="0">
                <a:latin typeface="Times New Roman" pitchFamily="18" charset="0"/>
              </a:rPr>
              <a:t>WHITE</a:t>
            </a:r>
            <a:r>
              <a:rPr lang="en-US" b="1" smtClean="0">
                <a:latin typeface="Times New Roman" pitchFamily="18" charset="0"/>
              </a:rPr>
              <a:t> THRONE JUDGMENT…Revelation 20:11-15…</a:t>
            </a:r>
          </a:p>
          <a:p>
            <a:r>
              <a:rPr lang="en-US" b="1" smtClean="0">
                <a:latin typeface="Times New Roman" pitchFamily="18" charset="0"/>
              </a:rPr>
              <a:t>Here are verses 11 and 12: </a:t>
            </a:r>
            <a:r>
              <a:rPr lang="en-US" altLang="en-US" b="1" smtClean="0">
                <a:latin typeface="Times New Roman" pitchFamily="18" charset="0"/>
              </a:rPr>
              <a:t>“</a:t>
            </a:r>
            <a:r>
              <a:rPr lang="en-US" b="1" smtClean="0">
                <a:latin typeface="Times New Roman" pitchFamily="18" charset="0"/>
              </a:rPr>
              <a:t>Then I saw a great white throne and him who was seated on it. Earth and sky fled from his presence, and there was no place for them. …And I saw the dead, great and small, standing before the throne, and books were opened. Another book was opened, which is the book of life. The dead were judged according to what they had done as recorded in the books.</a:t>
            </a:r>
            <a:r>
              <a:rPr lang="en-US" altLang="en-US" b="1" smtClean="0">
                <a:latin typeface="Times New Roman" pitchFamily="18" charset="0"/>
              </a:rPr>
              <a:t>”</a:t>
            </a:r>
            <a:endParaRPr lang="en-US" b="1" smtClean="0">
              <a:latin typeface="Times New Roman"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432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pitchFamily="18" charset="0"/>
              </a:rPr>
              <a:t>Finally…THE NEW </a:t>
            </a:r>
            <a:r>
              <a:rPr lang="en-US" b="1" i="1" u="sng" smtClean="0">
                <a:latin typeface="Times New Roman" pitchFamily="18" charset="0"/>
              </a:rPr>
              <a:t>HEAVEN</a:t>
            </a:r>
            <a:r>
              <a:rPr lang="en-US" b="1" smtClean="0">
                <a:latin typeface="Times New Roman" pitchFamily="18" charset="0"/>
              </a:rPr>
              <a:t> AND THE NEW </a:t>
            </a:r>
            <a:r>
              <a:rPr lang="en-US" b="1" i="1" u="sng" smtClean="0">
                <a:latin typeface="Times New Roman" pitchFamily="18" charset="0"/>
              </a:rPr>
              <a:t>EARTH…</a:t>
            </a:r>
            <a:r>
              <a:rPr lang="en-US" b="1" u="sng" smtClean="0">
                <a:latin typeface="Times New Roman" pitchFamily="18" charset="0"/>
              </a:rPr>
              <a:t>The Revelation </a:t>
            </a:r>
            <a:r>
              <a:rPr lang="en-US" b="1" smtClean="0">
                <a:latin typeface="Times New Roman" pitchFamily="18" charset="0"/>
              </a:rPr>
              <a:t> 21:1-8…from verses 1 and 2: </a:t>
            </a:r>
            <a:r>
              <a:rPr lang="en-US" altLang="en-US" b="1" smtClean="0">
                <a:latin typeface="Times New Roman" pitchFamily="18" charset="0"/>
              </a:rPr>
              <a:t>“</a:t>
            </a:r>
            <a:r>
              <a:rPr lang="en-US" b="1" smtClean="0">
                <a:latin typeface="Times New Roman" pitchFamily="18" charset="0"/>
              </a:rPr>
              <a:t>Then I saw a new heaven and a new earth, for the first heaven and the first earth had passed away, and there was no longer any sea…I saw the Holy City, the new Jerusalem, coming down out of heaven from God, prepared as a bride beautifully dressed for her husband.</a:t>
            </a:r>
            <a:r>
              <a:rPr lang="en-US" altLang="en-US" b="1" smtClean="0">
                <a:latin typeface="Times New Roman" pitchFamily="18" charset="0"/>
              </a:rPr>
              <a:t>”</a:t>
            </a:r>
            <a:r>
              <a:rPr lang="en-US" b="1" smtClean="0">
                <a:latin typeface="Times New Roman" pitchFamily="18" charset="0"/>
              </a:rPr>
              <a:t> </a:t>
            </a:r>
          </a:p>
          <a:p>
            <a:endParaRPr lang="en-US" smtClean="0">
              <a:latin typeface="Times New Roman"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534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pitchFamily="18" charset="0"/>
              </a:rPr>
              <a:t>FIVE ANCHOR POINTS IN REVELATION CHAPTERS 19, 20, and 21…a series of apocalyptic events that, for many Bible students, tell of real events coming upon the earth.  Are they true.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New Roman" pitchFamily="18" charset="0"/>
              </a:rPr>
              <a:t>The Bible clearly answers that.  The glorious promise of Revelation says this: </a:t>
            </a:r>
            <a:r>
              <a:rPr lang="en-US" altLang="en-US" b="1" smtClean="0">
                <a:latin typeface="Times New Roman" pitchFamily="18" charset="0"/>
              </a:rPr>
              <a:t>“</a:t>
            </a:r>
            <a:r>
              <a:rPr lang="en-US" b="1" smtClean="0">
                <a:latin typeface="Times New Roman" pitchFamily="18" charset="0"/>
              </a:rPr>
              <a:t>He who testifies to these things says, </a:t>
            </a:r>
            <a:r>
              <a:rPr lang="fr-FR" b="1" i="1" smtClean="0">
                <a:latin typeface="Times New Roman" pitchFamily="18" charset="0"/>
              </a:rPr>
              <a:t>'</a:t>
            </a:r>
            <a:r>
              <a:rPr lang="en-US" b="1" i="1" smtClean="0">
                <a:latin typeface="Times New Roman" pitchFamily="18" charset="0"/>
              </a:rPr>
              <a:t>Yes, I am coming soon.</a:t>
            </a:r>
            <a:r>
              <a:rPr lang="en-US" b="1" smtClean="0">
                <a:latin typeface="Times New Roman" pitchFamily="18" charset="0"/>
              </a:rPr>
              <a:t> Amen.</a:t>
            </a:r>
            <a:r>
              <a:rPr lang="fr-FR" b="1" smtClean="0">
                <a:latin typeface="Times New Roman" pitchFamily="18" charset="0"/>
              </a:rPr>
              <a:t>'</a:t>
            </a:r>
            <a:r>
              <a:rPr lang="en-US" b="1" smtClean="0">
                <a:latin typeface="Times New Roman" pitchFamily="18" charset="0"/>
              </a:rPr>
              <a:t> [Rev 22:20]  </a:t>
            </a:r>
            <a:r>
              <a:rPr lang="en-US" b="1" smtClean="0">
                <a:latin typeface="Times" charset="0"/>
              </a:rPr>
              <a:t>And so we reach the culmination of God</a:t>
            </a:r>
            <a:r>
              <a:rPr lang="fr-FR" b="1" smtClean="0">
                <a:latin typeface="Times" charset="0"/>
              </a:rPr>
              <a:t>'</a:t>
            </a:r>
            <a:r>
              <a:rPr lang="en-US" b="1" smtClean="0">
                <a:latin typeface="Times" charset="0"/>
              </a:rPr>
              <a:t>s great love letter to man...the grand coda to the whole body of our Scriptures…an astonishing piece of literature that concludes the entire drama of God</a:t>
            </a:r>
            <a:r>
              <a:rPr lang="fr-FR" b="1" smtClean="0">
                <a:latin typeface="Times" charset="0"/>
              </a:rPr>
              <a:t>'</a:t>
            </a:r>
            <a:r>
              <a:rPr lang="en-US" b="1" smtClean="0">
                <a:latin typeface="Times" charset="0"/>
              </a:rPr>
              <a:t>s Plan among men...begun in 2000 B.C. with old Abraham and those covenant promises…extending through the earthly ministry of His Son, Our Lord and the price he paid for our MISSING THE MARK…giving us that gift of eternal life…while pointing us toward a glorious future time when all is made new, all is sewed up, all is concluded in that time of The New Heaven and The New Earth.</a:t>
            </a:r>
          </a:p>
        </p:txBody>
      </p:sp>
      <p:sp>
        <p:nvSpPr>
          <p:cNvPr id="1863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2438"/>
            <a:endParaRPr lang="en-US">
              <a:solidFill>
                <a:srgbClr val="FFFFFF"/>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3667" name="Text Box 2"/>
          <p:cNvSpPr>
            <a:spLocks noGrp="1" noChangeArrowheads="1"/>
          </p:cNvSpPr>
          <p:nvPr>
            <p:ph type="body"/>
          </p:nvPr>
        </p:nvSpPr>
        <p:spPr>
          <a:xfrm>
            <a:off x="914400" y="4343400"/>
            <a:ext cx="5029200" cy="4116388"/>
          </a:xfrm>
          <a:noFill/>
          <a:ln/>
        </p:spPr>
        <p:txBody>
          <a:bodyPr wrap="none" anchor="ctr"/>
          <a:lstStyle/>
          <a:p>
            <a:r>
              <a:rPr lang="en-US" b="1" dirty="0" smtClean="0">
                <a:latin typeface="Times" charset="0"/>
              </a:rPr>
              <a:t>And finally that glimpse into eternity future…presented in THE REVELATION.  Imagine it as one bookend to Scripture that matches the first twelve chapters of Genesis in the Bible</a:t>
            </a:r>
            <a:r>
              <a:rPr lang="fr-FR" b="1" dirty="0" smtClean="0">
                <a:latin typeface="Times" charset="0"/>
              </a:rPr>
              <a:t>'</a:t>
            </a:r>
            <a:r>
              <a:rPr lang="en-US" b="1" dirty="0" smtClean="0">
                <a:latin typeface="Times" charset="0"/>
              </a:rPr>
              <a:t>s beginning pages, the other bookend that we talked about earlier.</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New Roman" pitchFamily="18" charset="0"/>
              </a:rPr>
              <a:t>And to that…after this Grand Tour through ALL of Scripture, we can say with great faith and hope: </a:t>
            </a:r>
            <a:r>
              <a:rPr lang="en-US" altLang="en-US" b="1" smtClean="0">
                <a:latin typeface="Times New Roman" pitchFamily="18" charset="0"/>
              </a:rPr>
              <a:t>“</a:t>
            </a:r>
            <a:r>
              <a:rPr lang="en-US" b="1" smtClean="0">
                <a:latin typeface="Times New Roman" pitchFamily="18" charset="0"/>
              </a:rPr>
              <a:t>Come, Lord Jesus!</a:t>
            </a:r>
            <a:r>
              <a:rPr lang="en-US" altLang="en-US" b="1" smtClean="0">
                <a:latin typeface="Times New Roman" pitchFamily="18" charset="0"/>
              </a:rPr>
              <a:t>”</a:t>
            </a:r>
            <a:endParaRPr lang="en-US" altLang="ja-JP" b="1" smtClean="0">
              <a:latin typeface="Times" charset="0"/>
            </a:endParaRPr>
          </a:p>
          <a:p>
            <a:endParaRPr lang="en-US" smtClean="0">
              <a:latin typeface="Times New Roman" pitchFamily="18" charset="0"/>
            </a:endParaRPr>
          </a:p>
        </p:txBody>
      </p:sp>
      <p:sp>
        <p:nvSpPr>
          <p:cNvPr id="18739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841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rPr>
              <a:t>Study Help #35 now shows all the 27 books of the New Testament, organized and presented in a way which encourages mental recall and interconnection of events, people and depth of meaning.</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944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dirty="0" smtClean="0">
                <a:latin typeface="Times" charset="0"/>
              </a:rPr>
              <a:t>Side by side…Study Helps 34 and 35…bring it all together.  39 books in the Old…27 books in the New…the entire collection of all we know…or ever need to know about God</a:t>
            </a:r>
            <a:r>
              <a:rPr lang="fr-FR" b="1" dirty="0" smtClean="0">
                <a:latin typeface="Times" charset="0"/>
              </a:rPr>
              <a:t>'</a:t>
            </a:r>
            <a:r>
              <a:rPr lang="en-US" b="1" dirty="0" smtClean="0">
                <a:latin typeface="Times" charset="0"/>
              </a:rPr>
              <a:t>s relationship to his Creation…from misty prehistory into the unknowable Glory of the New Heavens and the New Earth.</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046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A final summing up…Study Help #28…takes us one last time to the Fabric of the Bible</a:t>
            </a:r>
            <a:r>
              <a:rPr lang="fr-FR" b="1" smtClean="0">
                <a:latin typeface="Times" charset="0"/>
              </a:rPr>
              <a:t>'</a:t>
            </a:r>
            <a:r>
              <a:rPr lang="en-US" b="1" smtClean="0">
                <a:latin typeface="Times" charset="0"/>
              </a:rPr>
              <a:t>s Chronology…showing that series of foundational Abrahamic Promises…the Land, Seed and Blessing…expanded into the Land Covenant, the Davidic, and the New Covenants.  Seen in this entire context, one can clearly see that something is going on here…a program is working out…progressively, step by step, across four millennia.</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149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Surmounted by the appearance and ministry of Our Lord Jesus Christ. Seen on this canvas of enormous width and depth…it is obvious that each one of us has a personal mission…we have a role to play…we have a job to do.  And if THE BIBLE…BASICALLY has any message of consequence, it is this: seen through this compressed, essential view of all of Scripture…recognizing the Great Commission given to us by God</a:t>
            </a:r>
            <a:r>
              <a:rPr lang="fr-FR" b="1" smtClean="0">
                <a:latin typeface="Times" charset="0"/>
              </a:rPr>
              <a:t>'</a:t>
            </a:r>
            <a:r>
              <a:rPr lang="en-US" b="1" smtClean="0">
                <a:latin typeface="Times" charset="0"/>
              </a:rPr>
              <a:t>s own Son…</a:t>
            </a:r>
          </a:p>
          <a:p>
            <a:r>
              <a:rPr lang="en-US" b="1" smtClean="0">
                <a:latin typeface="Times" charset="0"/>
              </a:rPr>
              <a:t>////	So let us get on with the job at hand!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251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We are now at the end of THE BIBLE…BASICALLY study and content…and what has happened here?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353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We mastered that mental key to open </a:t>
            </a:r>
            <a:r>
              <a:rPr lang="en-US" altLang="en-US" b="1" smtClean="0">
                <a:latin typeface="Times" charset="0"/>
              </a:rPr>
              <a:t>“</a:t>
            </a:r>
            <a:r>
              <a:rPr lang="en-US" b="1" smtClean="0">
                <a:latin typeface="Times" charset="0"/>
              </a:rPr>
              <a:t>The Bible File</a:t>
            </a:r>
            <a:r>
              <a:rPr lang="en-US" altLang="en-US" b="1" smtClean="0">
                <a:latin typeface="Times" charset="0"/>
              </a:rPr>
              <a:t>”</a:t>
            </a:r>
            <a:r>
              <a:rPr lang="en-US" b="1" smtClean="0">
                <a:latin typeface="Times" charset="0"/>
              </a:rPr>
              <a:t>..,.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456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We mastered that mental key to open </a:t>
            </a:r>
            <a:r>
              <a:rPr lang="en-US" altLang="en-US" b="1" smtClean="0">
                <a:latin typeface="Times" charset="0"/>
              </a:rPr>
              <a:t>“</a:t>
            </a:r>
            <a:r>
              <a:rPr lang="en-US" b="1" smtClean="0">
                <a:latin typeface="Times" charset="0"/>
              </a:rPr>
              <a:t>the bible file</a:t>
            </a:r>
            <a:r>
              <a:rPr lang="en-US" altLang="en-US" b="1" smtClean="0">
                <a:latin typeface="Times" charset="0"/>
              </a:rPr>
              <a:t>”</a:t>
            </a:r>
            <a:r>
              <a:rPr lang="en-US" b="1" smtClean="0">
                <a:latin typeface="Times" charset="0"/>
              </a:rPr>
              <a:t>..,.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558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We learned to make a simple mental map of the Ancient Near East…one you can draw from out of your own mind.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661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Then that story core of the entire bible…called </a:t>
            </a:r>
            <a:r>
              <a:rPr lang="en-US" altLang="en-US" b="1" smtClean="0">
                <a:latin typeface="Times" charset="0"/>
              </a:rPr>
              <a:t>“</a:t>
            </a:r>
            <a:r>
              <a:rPr lang="en-US" b="1" smtClean="0">
                <a:latin typeface="Times" charset="0"/>
              </a:rPr>
              <a:t>the quick chronology.</a:t>
            </a:r>
            <a:r>
              <a:rPr lang="en-US" altLang="en-US" b="1" smtClean="0">
                <a:latin typeface="Times" charset="0"/>
              </a:rPr>
              <a:t>”</a:t>
            </a:r>
            <a:r>
              <a:rPr lang="en-US" b="1" smtClean="0">
                <a:latin typeface="Times" charset="0"/>
              </a:rPr>
              <a:t>  This is the very heart of the biblical story line…the </a:t>
            </a:r>
            <a:r>
              <a:rPr lang="en-US" altLang="en-US" b="1" smtClean="0">
                <a:latin typeface="Times" charset="0"/>
              </a:rPr>
              <a:t>“</a:t>
            </a:r>
            <a:r>
              <a:rPr lang="en-US" b="1" smtClean="0">
                <a:latin typeface="Times" charset="0"/>
              </a:rPr>
              <a:t>what happened and in what order</a:t>
            </a:r>
            <a:r>
              <a:rPr lang="en-US" altLang="en-US" b="1" smtClean="0">
                <a:latin typeface="Times" charset="0"/>
              </a:rPr>
              <a:t>”</a:t>
            </a:r>
            <a:r>
              <a:rPr lang="en-US" b="1" smtClean="0">
                <a:latin typeface="Times" charset="0"/>
              </a:rPr>
              <a:t> of God</a:t>
            </a:r>
            <a:r>
              <a:rPr lang="fr-FR" b="1" smtClean="0">
                <a:latin typeface="Times" charset="0"/>
              </a:rPr>
              <a:t>'</a:t>
            </a:r>
            <a:r>
              <a:rPr lang="en-US" b="1" smtClean="0">
                <a:latin typeface="Times" charset="0"/>
              </a:rPr>
              <a:t>s word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469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Here is the complete Study Guide...the Gospels…the Acts…the Epistles…and the Revelation..as it will appear when we finish unpacking it.  So...let</a:t>
            </a:r>
            <a:r>
              <a:rPr lang="fr-FR" b="1" smtClean="0">
                <a:latin typeface="Times" charset="0"/>
              </a:rPr>
              <a:t>'</a:t>
            </a:r>
            <a:r>
              <a:rPr lang="en-US" b="1" smtClean="0">
                <a:latin typeface="Times" charset="0"/>
              </a:rPr>
              <a:t>s begin.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763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We followed that by answering the question: </a:t>
            </a:r>
            <a:r>
              <a:rPr lang="en-US" altLang="en-US" b="1" smtClean="0">
                <a:latin typeface="Times" charset="0"/>
              </a:rPr>
              <a:t>“</a:t>
            </a:r>
            <a:r>
              <a:rPr lang="en-US" b="1" smtClean="0">
                <a:latin typeface="Times" charset="0"/>
              </a:rPr>
              <a:t>why did all this happen?</a:t>
            </a:r>
            <a:r>
              <a:rPr lang="en-US" altLang="en-US" b="1" smtClean="0">
                <a:latin typeface="Times" charset="0"/>
              </a:rPr>
              <a:t>”</a:t>
            </a:r>
            <a:r>
              <a:rPr lang="en-US" b="1" smtClean="0">
                <a:latin typeface="Times" charset="0"/>
              </a:rPr>
              <a:t>  Reason: because of the four unconditional Old Testament covenant promises of God to man…beginning with the ancient promise to Abraham…called the Abrahamic covenant…then the land covenant of Deuteronomy…the Davidic covenant of Second Samuel…and the new covenant from the writings of Jeremiah…all of these promises from the Old Testament.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865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Then we were in a place to understand just how the bible…as a book to hold in our hands…is organized and arranged…especially those large parallel functional sections of Scripture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9683" name="Text Box 2"/>
          <p:cNvSpPr>
            <a:spLocks noGrp="1" noChangeArrowheads="1"/>
          </p:cNvSpPr>
          <p:nvPr>
            <p:ph type="body"/>
          </p:nvPr>
        </p:nvSpPr>
        <p:spPr>
          <a:xfrm>
            <a:off x="914400" y="4343400"/>
            <a:ext cx="5029200" cy="4116388"/>
          </a:xfrm>
          <a:noFill/>
          <a:ln/>
        </p:spPr>
        <p:txBody>
          <a:bodyPr wrap="none" anchor="ctr"/>
          <a:lstStyle/>
          <a:p>
            <a:r>
              <a:rPr lang="en-US" b="1" dirty="0" smtClean="0">
                <a:latin typeface="Times" charset="0"/>
              </a:rPr>
              <a:t>…followed by outlining the books of both testaments, seeing clearly how each one is related to the chronological time line from </a:t>
            </a:r>
            <a:r>
              <a:rPr lang="en-US" altLang="en-US" b="1" dirty="0" smtClean="0">
                <a:latin typeface="Times" charset="0"/>
              </a:rPr>
              <a:t>“</a:t>
            </a:r>
            <a:r>
              <a:rPr lang="en-US" b="1" dirty="0" smtClean="0">
                <a:latin typeface="Times" charset="0"/>
              </a:rPr>
              <a:t>the quick chronology</a:t>
            </a:r>
            <a:r>
              <a:rPr lang="en-US" altLang="en-US" b="1" dirty="0" smtClean="0">
                <a:latin typeface="Times" charset="0"/>
              </a:rPr>
              <a:t>”</a:t>
            </a:r>
            <a:r>
              <a:rPr lang="en-US" b="1" dirty="0" smtClean="0">
                <a:latin typeface="Times" charset="0"/>
              </a:rPr>
              <a:t>…the story core of the Scriptures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00707" name="Text Box 2"/>
          <p:cNvSpPr>
            <a:spLocks noGrp="1" noChangeArrowheads="1"/>
          </p:cNvSpPr>
          <p:nvPr>
            <p:ph type="body"/>
          </p:nvPr>
        </p:nvSpPr>
        <p:spPr>
          <a:xfrm>
            <a:off x="914400" y="4343400"/>
            <a:ext cx="5029200" cy="4116388"/>
          </a:xfrm>
          <a:noFill/>
          <a:ln/>
        </p:spPr>
        <p:txBody>
          <a:bodyPr wrap="none" anchor="ctr"/>
          <a:lstStyle/>
          <a:p>
            <a:r>
              <a:rPr lang="en-US" b="1" dirty="0" smtClean="0">
                <a:latin typeface="Times" charset="0"/>
              </a:rPr>
              <a:t>All of it coming together to give us a basic outline of the entirety of Scripture…not the details…just a large outline mental map allowing us to mentally manage the bible…to more easily navigate it pages.  The result: transformed lives because of the increased meaning of Scripture and the timeless lessons provided by the creator to his created, and the glorious message of the Savior.  We now have a synthesized view of Scripture in which God</a:t>
            </a:r>
            <a:r>
              <a:rPr lang="fr-FR" b="1" dirty="0" smtClean="0">
                <a:latin typeface="Times" charset="0"/>
              </a:rPr>
              <a:t>'</a:t>
            </a:r>
            <a:r>
              <a:rPr lang="en-US" b="1" dirty="0" smtClean="0">
                <a:latin typeface="Times" charset="0"/>
              </a:rPr>
              <a:t>s great plan of the ages is clearly in view.</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0173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This new set of mental tools will allow you – once and for all – to </a:t>
            </a:r>
            <a:r>
              <a:rPr lang="en-US" altLang="en-US" b="1" smtClean="0">
                <a:latin typeface="Times" charset="0"/>
              </a:rPr>
              <a:t>“</a:t>
            </a:r>
            <a:r>
              <a:rPr lang="en-US" b="1" smtClean="0">
                <a:latin typeface="Times" charset="0"/>
              </a:rPr>
              <a:t>mentally manage the bible!</a:t>
            </a:r>
            <a:r>
              <a:rPr lang="en-US" altLang="en-US" b="1" smtClean="0">
                <a:latin typeface="Times" charset="0"/>
              </a:rPr>
              <a:t>”</a:t>
            </a:r>
            <a:endParaRPr lang="en-US" b="1" smtClean="0">
              <a:latin typeface="Times"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7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0275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rPr>
              <a:t>Now it</a:t>
            </a:r>
            <a:r>
              <a:rPr lang="fr-FR" b="1" smtClean="0">
                <a:latin typeface="Times" charset="0"/>
              </a:rPr>
              <a:t>'</a:t>
            </a:r>
            <a:r>
              <a:rPr lang="en-US" b="1" smtClean="0">
                <a:latin typeface="Times" charset="0"/>
              </a:rPr>
              <a:t>s time to wrap it all up.  And here we answer that most basic of all questions: </a:t>
            </a:r>
          </a:p>
          <a:p>
            <a:r>
              <a:rPr lang="en-US" b="1" smtClean="0">
                <a:latin typeface="Times" charset="0"/>
              </a:rPr>
              <a:t>////	</a:t>
            </a:r>
            <a:r>
              <a:rPr lang="en-US" altLang="en-US" b="1" smtClean="0">
                <a:latin typeface="Times" charset="0"/>
              </a:rPr>
              <a:t>“</a:t>
            </a:r>
            <a:r>
              <a:rPr lang="en-US" b="1" smtClean="0">
                <a:latin typeface="Times" charset="0"/>
              </a:rPr>
              <a:t>So what?</a:t>
            </a:r>
            <a:r>
              <a:rPr lang="en-US" altLang="en-US" b="1" smtClean="0">
                <a:latin typeface="Times" charset="0"/>
              </a:rPr>
              <a:t>”</a:t>
            </a:r>
            <a:endParaRPr lang="en-US" b="1" smtClean="0">
              <a:latin typeface="Times"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03779" name="Text Box 2"/>
          <p:cNvSpPr>
            <a:spLocks noGrp="1" noChangeArrowheads="1"/>
          </p:cNvSpPr>
          <p:nvPr>
            <p:ph type="body"/>
          </p:nvPr>
        </p:nvSpPr>
        <p:spPr>
          <a:xfrm>
            <a:off x="914400" y="4343400"/>
            <a:ext cx="5029200" cy="4116388"/>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97</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04803" name="Text Box 2"/>
          <p:cNvSpPr>
            <a:spLocks noGrp="1" noChangeArrowheads="1"/>
          </p:cNvSpPr>
          <p:nvPr>
            <p:ph type="body"/>
          </p:nvPr>
        </p:nvSpPr>
        <p:spPr>
          <a:xfrm>
            <a:off x="914400" y="4343400"/>
            <a:ext cx="5029200" cy="4116388"/>
          </a:xfrm>
          <a:noFill/>
          <a:ln/>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82" y="2414608"/>
            <a:ext cx="8550275" cy="1665287"/>
          </a:xfrm>
          <a:prstGeom prst="rect">
            <a:avLst/>
          </a:prstGeom>
        </p:spPr>
        <p:txBody>
          <a:bodyPr vert="horz" lIns="91255" tIns="45626" rIns="91255" bIns="45626"/>
          <a:lstStyle/>
          <a:p>
            <a:r>
              <a:rPr lang="en-US" smtClean="0"/>
              <a:t>Click to edit Master title style</a:t>
            </a:r>
            <a:endParaRPr lang="en-US"/>
          </a:p>
        </p:txBody>
      </p:sp>
      <p:sp>
        <p:nvSpPr>
          <p:cNvPr id="3" name="Subtitle 2"/>
          <p:cNvSpPr>
            <a:spLocks noGrp="1"/>
          </p:cNvSpPr>
          <p:nvPr>
            <p:ph type="subTitle" idx="1"/>
          </p:nvPr>
        </p:nvSpPr>
        <p:spPr>
          <a:xfrm>
            <a:off x="1508144" y="4403726"/>
            <a:ext cx="7042151" cy="1987550"/>
          </a:xfrm>
          <a:prstGeom prst="rect">
            <a:avLst/>
          </a:prstGeom>
        </p:spPr>
        <p:txBody>
          <a:bodyPr vert="horz" lIns="91255" tIns="45626" rIns="91255" bIns="45626"/>
          <a:lstStyle>
            <a:lvl1pPr marL="0" indent="0" algn="ctr">
              <a:buNone/>
              <a:defRPr/>
            </a:lvl1pPr>
            <a:lvl2pPr marL="456238" indent="0" algn="ctr">
              <a:buNone/>
              <a:defRPr/>
            </a:lvl2pPr>
            <a:lvl3pPr marL="912475" indent="0" algn="ctr">
              <a:buNone/>
              <a:defRPr/>
            </a:lvl3pPr>
            <a:lvl4pPr marL="1368714" indent="0" algn="ctr">
              <a:buNone/>
              <a:defRPr/>
            </a:lvl4pPr>
            <a:lvl5pPr marL="1824952" indent="0" algn="ctr">
              <a:buNone/>
              <a:defRPr/>
            </a:lvl5pPr>
            <a:lvl6pPr marL="2281195" indent="0" algn="ctr">
              <a:buNone/>
              <a:defRPr/>
            </a:lvl6pPr>
            <a:lvl7pPr marL="2737433" indent="0" algn="ctr">
              <a:buNone/>
              <a:defRPr/>
            </a:lvl7pPr>
            <a:lvl8pPr marL="3193670" indent="0" algn="ctr">
              <a:buNone/>
              <a:defRPr/>
            </a:lvl8pPr>
            <a:lvl9pPr marL="3649909"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smtClean="0"/>
              <a:t>Click to edit Master title style</a:t>
            </a:r>
            <a:endParaRPr lang="en-US"/>
          </a:p>
        </p:txBody>
      </p:sp>
      <p:sp>
        <p:nvSpPr>
          <p:cNvPr id="3" name="Vertical Text Placeholder 2"/>
          <p:cNvSpPr>
            <a:spLocks noGrp="1"/>
          </p:cNvSpPr>
          <p:nvPr>
            <p:ph type="body" orient="vert" idx="1"/>
          </p:nvPr>
        </p:nvSpPr>
        <p:spPr>
          <a:xfrm>
            <a:off x="503257" y="1812929"/>
            <a:ext cx="9051925" cy="5130799"/>
          </a:xfrm>
          <a:prstGeom prst="rect">
            <a:avLst/>
          </a:prstGeom>
        </p:spPr>
        <p:txBody>
          <a:bodyPr vert="eaVert" lIns="91255" tIns="45626" rIns="91255" bIns="4562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94" y="311151"/>
            <a:ext cx="2262189" cy="6632575"/>
          </a:xfrm>
          <a:prstGeom prst="rect">
            <a:avLst/>
          </a:prstGeom>
        </p:spPr>
        <p:txBody>
          <a:bodyPr vert="eaVert" lIns="91255" tIns="45626" rIns="91255" bIns="45626"/>
          <a:lstStyle/>
          <a:p>
            <a:r>
              <a:rPr lang="en-US" smtClean="0"/>
              <a:t>Click to edit Master title style</a:t>
            </a:r>
            <a:endParaRPr lang="en-US"/>
          </a:p>
        </p:txBody>
      </p:sp>
      <p:sp>
        <p:nvSpPr>
          <p:cNvPr id="3" name="Vertical Text Placeholder 2"/>
          <p:cNvSpPr>
            <a:spLocks noGrp="1"/>
          </p:cNvSpPr>
          <p:nvPr>
            <p:ph type="body" orient="vert" idx="1"/>
          </p:nvPr>
        </p:nvSpPr>
        <p:spPr>
          <a:xfrm>
            <a:off x="503257" y="311151"/>
            <a:ext cx="6637337" cy="6632575"/>
          </a:xfrm>
          <a:prstGeom prst="rect">
            <a:avLst/>
          </a:prstGeom>
        </p:spPr>
        <p:txBody>
          <a:bodyPr vert="eaVert" lIns="91255" tIns="45626" rIns="91255" bIns="4562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79" y="2414605"/>
            <a:ext cx="8550275" cy="1665287"/>
          </a:xfrm>
          <a:prstGeom prst="rect">
            <a:avLst/>
          </a:prstGeom>
        </p:spPr>
        <p:txBody>
          <a:bodyPr vert="horz" lIns="91288" tIns="45642" rIns="91288" bIns="45642"/>
          <a:lstStyle/>
          <a:p>
            <a:r>
              <a:rPr lang="en-US" smtClean="0"/>
              <a:t>Click to edit Master title style</a:t>
            </a:r>
            <a:endParaRPr lang="en-US"/>
          </a:p>
        </p:txBody>
      </p:sp>
      <p:sp>
        <p:nvSpPr>
          <p:cNvPr id="3" name="Subtitle 2"/>
          <p:cNvSpPr>
            <a:spLocks noGrp="1"/>
          </p:cNvSpPr>
          <p:nvPr>
            <p:ph type="subTitle" idx="1"/>
          </p:nvPr>
        </p:nvSpPr>
        <p:spPr>
          <a:xfrm>
            <a:off x="1508141" y="4403726"/>
            <a:ext cx="7042151" cy="1987550"/>
          </a:xfrm>
          <a:prstGeom prst="rect">
            <a:avLst/>
          </a:prstGeom>
        </p:spPr>
        <p:txBody>
          <a:bodyPr vert="horz" lIns="91288" tIns="45642" rIns="91288" bIns="45642"/>
          <a:lstStyle>
            <a:lvl1pPr marL="0" indent="0" algn="ctr">
              <a:buNone/>
              <a:defRPr/>
            </a:lvl1pPr>
            <a:lvl2pPr marL="456397" indent="0" algn="ctr">
              <a:buNone/>
              <a:defRPr/>
            </a:lvl2pPr>
            <a:lvl3pPr marL="912796" indent="0" algn="ctr">
              <a:buNone/>
              <a:defRPr/>
            </a:lvl3pPr>
            <a:lvl4pPr marL="1369196" indent="0" algn="ctr">
              <a:buNone/>
              <a:defRPr/>
            </a:lvl4pPr>
            <a:lvl5pPr marL="1825593" indent="0" algn="ctr">
              <a:buNone/>
              <a:defRPr/>
            </a:lvl5pPr>
            <a:lvl6pPr marL="2281995" indent="0" algn="ctr">
              <a:buNone/>
              <a:defRPr/>
            </a:lvl6pPr>
            <a:lvl7pPr marL="2738393" indent="0" algn="ctr">
              <a:buNone/>
              <a:defRPr/>
            </a:lvl7pPr>
            <a:lvl8pPr marL="3194791" indent="0" algn="ctr">
              <a:buNone/>
              <a:defRPr/>
            </a:lvl8pPr>
            <a:lvl9pPr marL="3651189"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smtClean="0"/>
              <a:t>Click to edit Master title style</a:t>
            </a:r>
            <a:endParaRPr lang="en-US"/>
          </a:p>
        </p:txBody>
      </p:sp>
      <p:sp>
        <p:nvSpPr>
          <p:cNvPr id="3" name="Content Placeholder 2"/>
          <p:cNvSpPr>
            <a:spLocks noGrp="1"/>
          </p:cNvSpPr>
          <p:nvPr>
            <p:ph idx="1"/>
          </p:nvPr>
        </p:nvSpPr>
        <p:spPr>
          <a:xfrm>
            <a:off x="503254" y="1812929"/>
            <a:ext cx="9051925" cy="5130799"/>
          </a:xfrm>
          <a:prstGeom prst="rect">
            <a:avLst/>
          </a:prstGeom>
        </p:spPr>
        <p:txBody>
          <a:bodyPr vert="horz" lIns="91288" tIns="45642" rIns="91288" bIns="4564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288" tIns="45642" rIns="91288" bIns="45642"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2" y="3294063"/>
            <a:ext cx="8548687" cy="1700212"/>
          </a:xfrm>
          <a:prstGeom prst="rect">
            <a:avLst/>
          </a:prstGeom>
        </p:spPr>
        <p:txBody>
          <a:bodyPr vert="horz" lIns="91288" tIns="45642" rIns="91288" bIns="45642" anchor="b"/>
          <a:lstStyle>
            <a:lvl1pPr marL="0" indent="0">
              <a:buNone/>
              <a:defRPr sz="2000"/>
            </a:lvl1pPr>
            <a:lvl2pPr marL="456397" indent="0">
              <a:buNone/>
              <a:defRPr sz="1800"/>
            </a:lvl2pPr>
            <a:lvl3pPr marL="912796" indent="0">
              <a:buNone/>
              <a:defRPr sz="1600"/>
            </a:lvl3pPr>
            <a:lvl4pPr marL="1369196" indent="0">
              <a:buNone/>
              <a:defRPr sz="1400"/>
            </a:lvl4pPr>
            <a:lvl5pPr marL="1825593" indent="0">
              <a:buNone/>
              <a:defRPr sz="1400"/>
            </a:lvl5pPr>
            <a:lvl6pPr marL="2281995" indent="0">
              <a:buNone/>
              <a:defRPr sz="1400"/>
            </a:lvl6pPr>
            <a:lvl7pPr marL="2738393" indent="0">
              <a:buNone/>
              <a:defRPr sz="1400"/>
            </a:lvl7pPr>
            <a:lvl8pPr marL="3194791" indent="0">
              <a:buNone/>
              <a:defRPr sz="1400"/>
            </a:lvl8pPr>
            <a:lvl9pPr marL="3651189"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smtClean="0"/>
              <a:t>Click to edit Master title style</a:t>
            </a:r>
            <a:endParaRPr lang="en-US"/>
          </a:p>
        </p:txBody>
      </p:sp>
      <p:sp>
        <p:nvSpPr>
          <p:cNvPr id="3" name="Content Placeholder 2"/>
          <p:cNvSpPr>
            <a:spLocks noGrp="1"/>
          </p:cNvSpPr>
          <p:nvPr>
            <p:ph sz="half" idx="1"/>
          </p:nvPr>
        </p:nvSpPr>
        <p:spPr>
          <a:xfrm>
            <a:off x="503238" y="1812929"/>
            <a:ext cx="4449762" cy="5130799"/>
          </a:xfrm>
          <a:prstGeom prst="rect">
            <a:avLst/>
          </a:prstGeom>
        </p:spPr>
        <p:txBody>
          <a:bodyPr vert="horz" lIns="91288" tIns="45642" rIns="91288" bIns="4564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16" y="1812929"/>
            <a:ext cx="4449763" cy="5130799"/>
          </a:xfrm>
          <a:prstGeom prst="rect">
            <a:avLst/>
          </a:prstGeom>
        </p:spPr>
        <p:txBody>
          <a:bodyPr vert="horz" lIns="91288" tIns="45642" rIns="91288" bIns="4564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7"/>
          </a:xfrm>
          <a:prstGeom prst="rect">
            <a:avLst/>
          </a:prstGeom>
        </p:spPr>
        <p:txBody>
          <a:bodyPr vert="horz" lIns="91288" tIns="45642" rIns="91288" bIns="45642" anchor="b"/>
          <a:lstStyle>
            <a:lvl1pPr marL="0" indent="0">
              <a:buNone/>
              <a:defRPr sz="2500" b="1"/>
            </a:lvl1pPr>
            <a:lvl2pPr marL="456397" indent="0">
              <a:buNone/>
              <a:defRPr sz="2000" b="1"/>
            </a:lvl2pPr>
            <a:lvl3pPr marL="912796" indent="0">
              <a:buNone/>
              <a:defRPr sz="1800" b="1"/>
            </a:lvl3pPr>
            <a:lvl4pPr marL="1369196" indent="0">
              <a:buNone/>
              <a:defRPr sz="1600" b="1"/>
            </a:lvl4pPr>
            <a:lvl5pPr marL="1825593" indent="0">
              <a:buNone/>
              <a:defRPr sz="1600" b="1"/>
            </a:lvl5pPr>
            <a:lvl6pPr marL="2281995" indent="0">
              <a:buNone/>
              <a:defRPr sz="1600" b="1"/>
            </a:lvl6pPr>
            <a:lvl7pPr marL="2738393" indent="0">
              <a:buNone/>
              <a:defRPr sz="1600" b="1"/>
            </a:lvl7pPr>
            <a:lvl8pPr marL="3194791" indent="0">
              <a:buNone/>
              <a:defRPr sz="1600" b="1"/>
            </a:lvl8pPr>
            <a:lvl9pPr marL="36511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288" tIns="45642" rIns="91288" bIns="4564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288" tIns="45642" rIns="91288" bIns="45642" anchor="b"/>
          <a:lstStyle>
            <a:lvl1pPr marL="0" indent="0">
              <a:buNone/>
              <a:defRPr sz="2500" b="1"/>
            </a:lvl1pPr>
            <a:lvl2pPr marL="456397" indent="0">
              <a:buNone/>
              <a:defRPr sz="2000" b="1"/>
            </a:lvl2pPr>
            <a:lvl3pPr marL="912796" indent="0">
              <a:buNone/>
              <a:defRPr sz="1800" b="1"/>
            </a:lvl3pPr>
            <a:lvl4pPr marL="1369196" indent="0">
              <a:buNone/>
              <a:defRPr sz="1600" b="1"/>
            </a:lvl4pPr>
            <a:lvl5pPr marL="1825593" indent="0">
              <a:buNone/>
              <a:defRPr sz="1600" b="1"/>
            </a:lvl5pPr>
            <a:lvl6pPr marL="2281995" indent="0">
              <a:buNone/>
              <a:defRPr sz="1600" b="1"/>
            </a:lvl6pPr>
            <a:lvl7pPr marL="2738393" indent="0">
              <a:buNone/>
              <a:defRPr sz="1600" b="1"/>
            </a:lvl7pPr>
            <a:lvl8pPr marL="3194791" indent="0">
              <a:buNone/>
              <a:defRPr sz="1600" b="1"/>
            </a:lvl8pPr>
            <a:lvl9pPr marL="36511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288" tIns="45642" rIns="91288" bIns="4564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a:prstGeom prst="rect">
            <a:avLst/>
          </a:prstGeom>
        </p:spPr>
        <p:txBody>
          <a:bodyPr vert="horz" lIns="91288" tIns="45642" rIns="91288" bIns="45642"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a:prstGeom prst="rect">
            <a:avLst/>
          </a:prstGeom>
        </p:spPr>
        <p:txBody>
          <a:bodyPr vert="horz" lIns="91288" tIns="45642" rIns="91288" bIns="45642"/>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627189"/>
            <a:ext cx="3308350" cy="5316537"/>
          </a:xfrm>
          <a:prstGeom prst="rect">
            <a:avLst/>
          </a:prstGeom>
        </p:spPr>
        <p:txBody>
          <a:bodyPr vert="horz" lIns="91288" tIns="45642" rIns="91288" bIns="45642"/>
          <a:lstStyle>
            <a:lvl1pPr marL="0" indent="0">
              <a:buNone/>
              <a:defRPr sz="1400"/>
            </a:lvl1pPr>
            <a:lvl2pPr marL="456397" indent="0">
              <a:buNone/>
              <a:defRPr sz="1200"/>
            </a:lvl2pPr>
            <a:lvl3pPr marL="912796" indent="0">
              <a:buNone/>
              <a:defRPr sz="1000"/>
            </a:lvl3pPr>
            <a:lvl4pPr marL="1369196" indent="0">
              <a:buNone/>
              <a:defRPr sz="900"/>
            </a:lvl4pPr>
            <a:lvl5pPr marL="1825593" indent="0">
              <a:buNone/>
              <a:defRPr sz="900"/>
            </a:lvl5pPr>
            <a:lvl6pPr marL="2281995" indent="0">
              <a:buNone/>
              <a:defRPr sz="900"/>
            </a:lvl6pPr>
            <a:lvl7pPr marL="2738393" indent="0">
              <a:buNone/>
              <a:defRPr sz="900"/>
            </a:lvl7pPr>
            <a:lvl8pPr marL="3194791" indent="0">
              <a:buNone/>
              <a:defRPr sz="900"/>
            </a:lvl8pPr>
            <a:lvl9pPr marL="3651189"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smtClean="0"/>
              <a:t>Click to edit Master title style</a:t>
            </a:r>
            <a:endParaRPr lang="en-US"/>
          </a:p>
        </p:txBody>
      </p:sp>
      <p:sp>
        <p:nvSpPr>
          <p:cNvPr id="3" name="Content Placeholder 2"/>
          <p:cNvSpPr>
            <a:spLocks noGrp="1"/>
          </p:cNvSpPr>
          <p:nvPr>
            <p:ph idx="1"/>
          </p:nvPr>
        </p:nvSpPr>
        <p:spPr>
          <a:xfrm>
            <a:off x="503257" y="1812929"/>
            <a:ext cx="9051925" cy="5130799"/>
          </a:xfrm>
          <a:prstGeom prst="rect">
            <a:avLst/>
          </a:prstGeom>
        </p:spPr>
        <p:txBody>
          <a:bodyPr vert="horz" lIns="91255" tIns="45626" rIns="91255" bIns="4562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1" y="5440380"/>
            <a:ext cx="6035675" cy="642937"/>
          </a:xfrm>
          <a:prstGeom prst="rect">
            <a:avLst/>
          </a:prstGeom>
        </p:spPr>
        <p:txBody>
          <a:bodyPr vert="horz" lIns="91288" tIns="45642" rIns="91288" bIns="45642"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91" y="693738"/>
            <a:ext cx="6035675" cy="4664075"/>
          </a:xfrm>
          <a:prstGeom prst="rect">
            <a:avLst/>
          </a:prstGeom>
        </p:spPr>
        <p:txBody>
          <a:bodyPr vert="horz" lIns="91288" tIns="45642" rIns="91288" bIns="45642"/>
          <a:lstStyle>
            <a:lvl1pPr marL="0" indent="0">
              <a:buNone/>
              <a:defRPr sz="3200"/>
            </a:lvl1pPr>
            <a:lvl2pPr marL="456397" indent="0">
              <a:buNone/>
              <a:defRPr sz="2800"/>
            </a:lvl2pPr>
            <a:lvl3pPr marL="912796" indent="0">
              <a:buNone/>
              <a:defRPr sz="2500"/>
            </a:lvl3pPr>
            <a:lvl4pPr marL="1369196" indent="0">
              <a:buNone/>
              <a:defRPr sz="2000"/>
            </a:lvl4pPr>
            <a:lvl5pPr marL="1825593" indent="0">
              <a:buNone/>
              <a:defRPr sz="2000"/>
            </a:lvl5pPr>
            <a:lvl6pPr marL="2281995" indent="0">
              <a:buNone/>
              <a:defRPr sz="2000"/>
            </a:lvl6pPr>
            <a:lvl7pPr marL="2738393" indent="0">
              <a:buNone/>
              <a:defRPr sz="2000"/>
            </a:lvl7pPr>
            <a:lvl8pPr marL="3194791" indent="0">
              <a:buNone/>
              <a:defRPr sz="2000"/>
            </a:lvl8pPr>
            <a:lvl9pPr marL="3651189" indent="0">
              <a:buNone/>
              <a:defRPr sz="2000"/>
            </a:lvl9pPr>
          </a:lstStyle>
          <a:p>
            <a:pPr lvl="0"/>
            <a:endParaRPr lang="en-US" noProof="0" smtClean="0"/>
          </a:p>
        </p:txBody>
      </p:sp>
      <p:sp>
        <p:nvSpPr>
          <p:cNvPr id="4" name="Text Placeholder 3"/>
          <p:cNvSpPr>
            <a:spLocks noGrp="1"/>
          </p:cNvSpPr>
          <p:nvPr>
            <p:ph type="body" sz="half" idx="2"/>
          </p:nvPr>
        </p:nvSpPr>
        <p:spPr>
          <a:xfrm>
            <a:off x="1971691" y="6083300"/>
            <a:ext cx="6035675" cy="911225"/>
          </a:xfrm>
          <a:prstGeom prst="rect">
            <a:avLst/>
          </a:prstGeom>
        </p:spPr>
        <p:txBody>
          <a:bodyPr vert="horz" lIns="91288" tIns="45642" rIns="91288" bIns="45642"/>
          <a:lstStyle>
            <a:lvl1pPr marL="0" indent="0">
              <a:buNone/>
              <a:defRPr sz="1400"/>
            </a:lvl1pPr>
            <a:lvl2pPr marL="456397" indent="0">
              <a:buNone/>
              <a:defRPr sz="1200"/>
            </a:lvl2pPr>
            <a:lvl3pPr marL="912796" indent="0">
              <a:buNone/>
              <a:defRPr sz="1000"/>
            </a:lvl3pPr>
            <a:lvl4pPr marL="1369196" indent="0">
              <a:buNone/>
              <a:defRPr sz="900"/>
            </a:lvl4pPr>
            <a:lvl5pPr marL="1825593" indent="0">
              <a:buNone/>
              <a:defRPr sz="900"/>
            </a:lvl5pPr>
            <a:lvl6pPr marL="2281995" indent="0">
              <a:buNone/>
              <a:defRPr sz="900"/>
            </a:lvl6pPr>
            <a:lvl7pPr marL="2738393" indent="0">
              <a:buNone/>
              <a:defRPr sz="900"/>
            </a:lvl7pPr>
            <a:lvl8pPr marL="3194791" indent="0">
              <a:buNone/>
              <a:defRPr sz="900"/>
            </a:lvl8pPr>
            <a:lvl9pPr marL="3651189"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smtClean="0"/>
              <a:t>Click to edit Master title style</a:t>
            </a:r>
            <a:endParaRPr lang="en-US"/>
          </a:p>
        </p:txBody>
      </p:sp>
      <p:sp>
        <p:nvSpPr>
          <p:cNvPr id="3" name="Vertical Text Placeholder 2"/>
          <p:cNvSpPr>
            <a:spLocks noGrp="1"/>
          </p:cNvSpPr>
          <p:nvPr>
            <p:ph type="body" orient="vert" idx="1"/>
          </p:nvPr>
        </p:nvSpPr>
        <p:spPr>
          <a:xfrm>
            <a:off x="503254" y="1812929"/>
            <a:ext cx="9051925" cy="5130799"/>
          </a:xfrm>
          <a:prstGeom prst="rect">
            <a:avLst/>
          </a:prstGeom>
        </p:spPr>
        <p:txBody>
          <a:bodyPr vert="eaVert" lIns="91288" tIns="45642" rIns="91288" bIns="4564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90" y="311151"/>
            <a:ext cx="2262189" cy="6632575"/>
          </a:xfrm>
          <a:prstGeom prst="rect">
            <a:avLst/>
          </a:prstGeom>
        </p:spPr>
        <p:txBody>
          <a:bodyPr vert="eaVert" lIns="91288" tIns="45642" rIns="91288" bIns="45642"/>
          <a:lstStyle/>
          <a:p>
            <a:r>
              <a:rPr lang="en-US" smtClean="0"/>
              <a:t>Click to edit Master title style</a:t>
            </a:r>
            <a:endParaRPr lang="en-US"/>
          </a:p>
        </p:txBody>
      </p:sp>
      <p:sp>
        <p:nvSpPr>
          <p:cNvPr id="3" name="Vertical Text Placeholder 2"/>
          <p:cNvSpPr>
            <a:spLocks noGrp="1"/>
          </p:cNvSpPr>
          <p:nvPr>
            <p:ph type="body" orient="vert" idx="1"/>
          </p:nvPr>
        </p:nvSpPr>
        <p:spPr>
          <a:xfrm>
            <a:off x="503254" y="311151"/>
            <a:ext cx="6637337" cy="6632575"/>
          </a:xfrm>
          <a:prstGeom prst="rect">
            <a:avLst/>
          </a:prstGeom>
        </p:spPr>
        <p:txBody>
          <a:bodyPr vert="eaVert" lIns="91288" tIns="45642" rIns="91288" bIns="4564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75" y="2414600"/>
            <a:ext cx="8550275" cy="1665287"/>
          </a:xfrm>
          <a:prstGeom prst="rect">
            <a:avLst/>
          </a:prstGeom>
        </p:spPr>
        <p:txBody>
          <a:bodyPr vert="horz" lIns="91328" tIns="45662" rIns="91328" bIns="45662"/>
          <a:lstStyle/>
          <a:p>
            <a:r>
              <a:rPr lang="en-US" smtClean="0"/>
              <a:t>Click to edit Master title style</a:t>
            </a:r>
            <a:endParaRPr lang="en-US"/>
          </a:p>
        </p:txBody>
      </p:sp>
      <p:sp>
        <p:nvSpPr>
          <p:cNvPr id="3" name="Subtitle 2"/>
          <p:cNvSpPr>
            <a:spLocks noGrp="1"/>
          </p:cNvSpPr>
          <p:nvPr>
            <p:ph type="subTitle" idx="1"/>
          </p:nvPr>
        </p:nvSpPr>
        <p:spPr>
          <a:xfrm>
            <a:off x="1508137" y="4403726"/>
            <a:ext cx="7042151" cy="1987550"/>
          </a:xfrm>
          <a:prstGeom prst="rect">
            <a:avLst/>
          </a:prstGeom>
        </p:spPr>
        <p:txBody>
          <a:bodyPr vert="horz" lIns="91328" tIns="45662" rIns="91328" bIns="45662"/>
          <a:lstStyle>
            <a:lvl1pPr marL="0" indent="0" algn="ctr">
              <a:buNone/>
              <a:defRPr/>
            </a:lvl1pPr>
            <a:lvl2pPr marL="456611" indent="0" algn="ctr">
              <a:buNone/>
              <a:defRPr/>
            </a:lvl2pPr>
            <a:lvl3pPr marL="913224" indent="0" algn="ctr">
              <a:buNone/>
              <a:defRPr/>
            </a:lvl3pPr>
            <a:lvl4pPr marL="1369836" indent="0" algn="ctr">
              <a:buNone/>
              <a:defRPr/>
            </a:lvl4pPr>
            <a:lvl5pPr marL="1826449" indent="0" algn="ctr">
              <a:buNone/>
              <a:defRPr/>
            </a:lvl5pPr>
            <a:lvl6pPr marL="2283062" indent="0" algn="ctr">
              <a:buNone/>
              <a:defRPr/>
            </a:lvl6pPr>
            <a:lvl7pPr marL="2739675" indent="0" algn="ctr">
              <a:buNone/>
              <a:defRPr/>
            </a:lvl7pPr>
            <a:lvl8pPr marL="3196285" indent="0" algn="ctr">
              <a:buNone/>
              <a:defRPr/>
            </a:lvl8pPr>
            <a:lvl9pPr marL="3652897" indent="0" algn="ctr">
              <a:buNone/>
              <a:defRPr/>
            </a:lvl9pPr>
          </a:lstStyle>
          <a:p>
            <a:r>
              <a:rPr lang="en-US" smtClean="0"/>
              <a:t>Click to edit Master subtitle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smtClean="0"/>
              <a:t>Click to edit Master title style</a:t>
            </a:r>
            <a:endParaRPr lang="en-US"/>
          </a:p>
        </p:txBody>
      </p:sp>
      <p:sp>
        <p:nvSpPr>
          <p:cNvPr id="3" name="Content Placeholder 2"/>
          <p:cNvSpPr>
            <a:spLocks noGrp="1"/>
          </p:cNvSpPr>
          <p:nvPr>
            <p:ph idx="1"/>
          </p:nvPr>
        </p:nvSpPr>
        <p:spPr>
          <a:xfrm>
            <a:off x="503250" y="1812929"/>
            <a:ext cx="9051925" cy="5130799"/>
          </a:xfrm>
          <a:prstGeom prst="rect">
            <a:avLst/>
          </a:prstGeom>
        </p:spPr>
        <p:txBody>
          <a:bodyPr vert="horz" lIns="91328" tIns="45662" rIns="91328" bIns="4566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328" tIns="45662" rIns="91328" bIns="45662"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2" y="3294063"/>
            <a:ext cx="8548687" cy="1700212"/>
          </a:xfrm>
          <a:prstGeom prst="rect">
            <a:avLst/>
          </a:prstGeom>
        </p:spPr>
        <p:txBody>
          <a:bodyPr vert="horz" lIns="91328" tIns="45662" rIns="91328" bIns="45662" anchor="b"/>
          <a:lstStyle>
            <a:lvl1pPr marL="0" indent="0">
              <a:buNone/>
              <a:defRPr sz="2000"/>
            </a:lvl1pPr>
            <a:lvl2pPr marL="456611" indent="0">
              <a:buNone/>
              <a:defRPr sz="1800"/>
            </a:lvl2pPr>
            <a:lvl3pPr marL="913224" indent="0">
              <a:buNone/>
              <a:defRPr sz="1600"/>
            </a:lvl3pPr>
            <a:lvl4pPr marL="1369836" indent="0">
              <a:buNone/>
              <a:defRPr sz="1400"/>
            </a:lvl4pPr>
            <a:lvl5pPr marL="1826449" indent="0">
              <a:buNone/>
              <a:defRPr sz="1400"/>
            </a:lvl5pPr>
            <a:lvl6pPr marL="2283062" indent="0">
              <a:buNone/>
              <a:defRPr sz="1400"/>
            </a:lvl6pPr>
            <a:lvl7pPr marL="2739675" indent="0">
              <a:buNone/>
              <a:defRPr sz="1400"/>
            </a:lvl7pPr>
            <a:lvl8pPr marL="3196285" indent="0">
              <a:buNone/>
              <a:defRPr sz="1400"/>
            </a:lvl8pPr>
            <a:lvl9pPr marL="3652897" indent="0">
              <a:buNone/>
              <a:defRPr sz="1400"/>
            </a:lvl9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smtClean="0"/>
              <a:t>Click to edit Master title style</a:t>
            </a:r>
            <a:endParaRPr lang="en-US"/>
          </a:p>
        </p:txBody>
      </p:sp>
      <p:sp>
        <p:nvSpPr>
          <p:cNvPr id="3" name="Content Placeholder 2"/>
          <p:cNvSpPr>
            <a:spLocks noGrp="1"/>
          </p:cNvSpPr>
          <p:nvPr>
            <p:ph sz="half" idx="1"/>
          </p:nvPr>
        </p:nvSpPr>
        <p:spPr>
          <a:xfrm>
            <a:off x="503238" y="1812929"/>
            <a:ext cx="4449762"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12" y="1812929"/>
            <a:ext cx="4449763"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255" tIns="45626" rIns="91255" bIns="45626"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2" y="3294063"/>
            <a:ext cx="8548687" cy="1700212"/>
          </a:xfrm>
          <a:prstGeom prst="rect">
            <a:avLst/>
          </a:prstGeom>
        </p:spPr>
        <p:txBody>
          <a:bodyPr vert="horz" lIns="91255" tIns="45626" rIns="91255" bIns="45626" anchor="b"/>
          <a:lstStyle>
            <a:lvl1pPr marL="0" indent="0">
              <a:buNone/>
              <a:defRPr sz="2000"/>
            </a:lvl1pPr>
            <a:lvl2pPr marL="456238" indent="0">
              <a:buNone/>
              <a:defRPr sz="1800"/>
            </a:lvl2pPr>
            <a:lvl3pPr marL="912475" indent="0">
              <a:buNone/>
              <a:defRPr sz="1600"/>
            </a:lvl3pPr>
            <a:lvl4pPr marL="1368714" indent="0">
              <a:buNone/>
              <a:defRPr sz="1400"/>
            </a:lvl4pPr>
            <a:lvl5pPr marL="1824952" indent="0">
              <a:buNone/>
              <a:defRPr sz="1400"/>
            </a:lvl5pPr>
            <a:lvl6pPr marL="2281195" indent="0">
              <a:buNone/>
              <a:defRPr sz="1400"/>
            </a:lvl6pPr>
            <a:lvl7pPr marL="2737433" indent="0">
              <a:buNone/>
              <a:defRPr sz="1400"/>
            </a:lvl7pPr>
            <a:lvl8pPr marL="3193670" indent="0">
              <a:buNone/>
              <a:defRPr sz="1400"/>
            </a:lvl8pPr>
            <a:lvl9pPr marL="3649909"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smtClean="0"/>
              <a:t>Click to edit Master title style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9689942" y="0"/>
            <a:ext cx="368458" cy="77724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101882" tIns="50941" rIns="101882" bIns="50941" anchor="ctr"/>
          <a:lstStyle/>
          <a:p>
            <a:pPr defTabSz="914400">
              <a:lnSpc>
                <a:spcPct val="100000"/>
              </a:lnSpc>
              <a:buClrTx/>
              <a:buSzTx/>
              <a:buFontTx/>
              <a:buNone/>
              <a:defRPr/>
            </a:pPr>
            <a:endParaRPr lang="en-US" sz="1800" b="1">
              <a:solidFill>
                <a:srgbClr val="FFFFFF"/>
              </a:solidFill>
              <a:latin typeface="Comic Sans MS" pitchFamily="66" charset="0"/>
              <a:ea typeface="ＭＳ Ｐゴシック" pitchFamily="34" charset="-128"/>
              <a:cs typeface="ＭＳ Ｐゴシック" charset="0"/>
            </a:endParaRPr>
          </a:p>
        </p:txBody>
      </p:sp>
      <p:sp>
        <p:nvSpPr>
          <p:cNvPr id="5" name="Freeform 3"/>
          <p:cNvSpPr>
            <a:spLocks/>
          </p:cNvSpPr>
          <p:nvPr/>
        </p:nvSpPr>
        <p:spPr bwMode="white">
          <a:xfrm>
            <a:off x="-10478" y="5088043"/>
            <a:ext cx="6330157" cy="2684357"/>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lIns="101882" tIns="50941" rIns="101882" bIns="50941" anchor="ctr"/>
          <a:lstStyle/>
          <a:p>
            <a:pPr defTabSz="914400">
              <a:lnSpc>
                <a:spcPct val="100000"/>
              </a:lnSpc>
              <a:buClrTx/>
              <a:buSzTx/>
              <a:buFontTx/>
              <a:buNone/>
            </a:pPr>
            <a:endParaRPr lang="en-US" sz="1800" b="1" smtClean="0">
              <a:solidFill>
                <a:srgbClr val="FFFFFF"/>
              </a:solidFill>
              <a:latin typeface="Comic Sans MS" charset="0"/>
              <a:ea typeface="ＭＳ Ｐゴシック" charset="0"/>
              <a:cs typeface="ＭＳ Ｐゴシック" charset="0"/>
            </a:endParaRPr>
          </a:p>
        </p:txBody>
      </p:sp>
      <p:sp>
        <p:nvSpPr>
          <p:cNvPr id="6" name="Freeform 4"/>
          <p:cNvSpPr>
            <a:spLocks/>
          </p:cNvSpPr>
          <p:nvPr/>
        </p:nvSpPr>
        <p:spPr bwMode="white">
          <a:xfrm>
            <a:off x="1" y="4326997"/>
            <a:ext cx="8980964" cy="342201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lIns="101882" tIns="50941" rIns="101882" bIns="50941"/>
          <a:lstStyle/>
          <a:p>
            <a:pPr defTabSz="914400">
              <a:lnSpc>
                <a:spcPct val="100000"/>
              </a:lnSpc>
              <a:buClrTx/>
              <a:buSzTx/>
              <a:buFontTx/>
              <a:buNone/>
            </a:pPr>
            <a:endParaRPr lang="en-US" sz="1800" b="1" smtClean="0">
              <a:solidFill>
                <a:srgbClr val="FFFFFF"/>
              </a:solidFill>
              <a:latin typeface="Comic Sans MS" charset="0"/>
              <a:ea typeface="ＭＳ Ｐゴシック" charset="0"/>
              <a:cs typeface="ＭＳ Ｐゴシック" charset="0"/>
            </a:endParaRPr>
          </a:p>
        </p:txBody>
      </p:sp>
      <p:sp>
        <p:nvSpPr>
          <p:cNvPr id="7" name="Freeform 5"/>
          <p:cNvSpPr>
            <a:spLocks/>
          </p:cNvSpPr>
          <p:nvPr/>
        </p:nvSpPr>
        <p:spPr bwMode="white">
          <a:xfrm>
            <a:off x="0" y="3565948"/>
            <a:ext cx="10058400" cy="4183063"/>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lIns="101882" tIns="50941" rIns="101882" bIns="50941"/>
          <a:lstStyle/>
          <a:p>
            <a:pPr defTabSz="914400">
              <a:lnSpc>
                <a:spcPct val="100000"/>
              </a:lnSpc>
              <a:buClrTx/>
              <a:buSzTx/>
              <a:buFontTx/>
              <a:buNone/>
            </a:pPr>
            <a:endParaRPr lang="en-US" sz="1800" b="1" smtClean="0">
              <a:solidFill>
                <a:srgbClr val="FFFFFF"/>
              </a:solidFill>
              <a:latin typeface="Comic Sans MS" charset="0"/>
              <a:ea typeface="ＭＳ Ｐゴシック" charset="0"/>
              <a:cs typeface="ＭＳ Ｐゴシック" charset="0"/>
            </a:endParaRPr>
          </a:p>
        </p:txBody>
      </p:sp>
      <p:sp>
        <p:nvSpPr>
          <p:cNvPr id="8" name="Freeform 6"/>
          <p:cNvSpPr>
            <a:spLocks/>
          </p:cNvSpPr>
          <p:nvPr/>
        </p:nvSpPr>
        <p:spPr bwMode="white">
          <a:xfrm>
            <a:off x="0" y="2788708"/>
            <a:ext cx="10058400" cy="2830090"/>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lIns="101882" tIns="50941" rIns="101882" bIns="50941"/>
          <a:lstStyle/>
          <a:p>
            <a:pPr defTabSz="914400">
              <a:lnSpc>
                <a:spcPct val="100000"/>
              </a:lnSpc>
              <a:buClrTx/>
              <a:buSzTx/>
              <a:buFontTx/>
              <a:buNone/>
            </a:pPr>
            <a:endParaRPr lang="en-US" sz="1800" b="1" smtClean="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white">
          <a:xfrm>
            <a:off x="0" y="2033059"/>
            <a:ext cx="10058400" cy="1745192"/>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lIns="101882" tIns="50941" rIns="101882" bIns="50941"/>
          <a:lstStyle/>
          <a:p>
            <a:pPr defTabSz="914400">
              <a:lnSpc>
                <a:spcPct val="100000"/>
              </a:lnSpc>
              <a:buClrTx/>
              <a:buSzTx/>
              <a:buFontTx/>
              <a:buNone/>
            </a:pPr>
            <a:endParaRPr lang="en-US" sz="1800" b="1" smtClean="0">
              <a:solidFill>
                <a:srgbClr val="FFFFFF"/>
              </a:solidFill>
              <a:latin typeface="Comic Sans MS" charset="0"/>
              <a:ea typeface="ＭＳ Ｐゴシック" charset="0"/>
              <a:cs typeface="ＭＳ Ｐゴシック" charset="0"/>
            </a:endParaRPr>
          </a:p>
        </p:txBody>
      </p:sp>
      <p:sp>
        <p:nvSpPr>
          <p:cNvPr id="10" name="Freeform 8"/>
          <p:cNvSpPr>
            <a:spLocks/>
          </p:cNvSpPr>
          <p:nvPr/>
        </p:nvSpPr>
        <p:spPr bwMode="white">
          <a:xfrm>
            <a:off x="0" y="-23389"/>
            <a:ext cx="10058400" cy="1907118"/>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lIns="101882" tIns="50941" rIns="101882" bIns="50941"/>
          <a:lstStyle/>
          <a:p>
            <a:pPr defTabSz="914400">
              <a:lnSpc>
                <a:spcPct val="100000"/>
              </a:lnSpc>
              <a:buClrTx/>
              <a:buSzTx/>
              <a:buFontTx/>
              <a:buNone/>
            </a:pPr>
            <a:endParaRPr lang="en-US" sz="1800" b="1" smtClean="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white">
          <a:xfrm>
            <a:off x="0" y="-23390"/>
            <a:ext cx="9227185" cy="1210840"/>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lIns="101882" tIns="50941" rIns="101882" bIns="50941"/>
          <a:lstStyle/>
          <a:p>
            <a:pPr defTabSz="914400">
              <a:lnSpc>
                <a:spcPct val="100000"/>
              </a:lnSpc>
              <a:buClrTx/>
              <a:buSzTx/>
              <a:buFontTx/>
              <a:buNone/>
            </a:pPr>
            <a:endParaRPr lang="en-US" sz="1800" b="1" smtClean="0">
              <a:solidFill>
                <a:srgbClr val="FFFFFF"/>
              </a:solidFill>
              <a:latin typeface="Comic Sans MS" charset="0"/>
              <a:ea typeface="ＭＳ Ｐゴシック" charset="0"/>
              <a:cs typeface="ＭＳ Ｐゴシック" charset="0"/>
            </a:endParaRPr>
          </a:p>
        </p:txBody>
      </p:sp>
      <p:sp>
        <p:nvSpPr>
          <p:cNvPr id="3083" name="Rectangle 11"/>
          <p:cNvSpPr>
            <a:spLocks noGrp="1" noChangeArrowheads="1"/>
          </p:cNvSpPr>
          <p:nvPr>
            <p:ph type="ctrTitle"/>
          </p:nvPr>
        </p:nvSpPr>
        <p:spPr bwMode="auto">
          <a:xfrm>
            <a:off x="754380" y="2590800"/>
            <a:ext cx="8549640" cy="1295400"/>
          </a:xfrm>
          <a:prstGeom prst="rect">
            <a:avLst/>
          </a:prstGeom>
          <a:noFill/>
          <a:ln>
            <a:miter lim="800000"/>
            <a:headEnd/>
            <a:tailEnd/>
          </a:ln>
        </p:spPr>
        <p:txBody>
          <a:bodyPr vert="horz" wrap="square" lIns="101882" tIns="50941" rIns="101882" bIns="50941"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508760" y="4404360"/>
            <a:ext cx="7040880" cy="1986280"/>
          </a:xfrm>
          <a:prstGeom prst="rect">
            <a:avLst/>
          </a:prstGeom>
          <a:noFill/>
          <a:ln>
            <a:miter lim="800000"/>
            <a:headEnd/>
            <a:tailEnd/>
          </a:ln>
        </p:spPr>
        <p:txBody>
          <a:bodyPr vert="horz" wrap="square" lIns="101882" tIns="50941" rIns="101882" bIns="5094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754380" y="7081520"/>
            <a:ext cx="2095500" cy="518160"/>
          </a:xfrm>
          <a:prstGeom prst="rect">
            <a:avLst/>
          </a:prstGeom>
          <a:ln>
            <a:miter lim="800000"/>
            <a:headEnd/>
            <a:tailEnd/>
          </a:ln>
        </p:spPr>
        <p:txBody>
          <a:bodyPr vert="horz" wrap="square" lIns="101882" tIns="50941" rIns="101882" bIns="50941" numCol="1" anchor="t" anchorCtr="0" compatLnSpc="1">
            <a:prstTxWarp prst="textNoShape">
              <a:avLst/>
            </a:prstTxWarp>
          </a:bodyPr>
          <a:lstStyle>
            <a:lvl1pPr>
              <a:defRPr sz="1600" b="0">
                <a:latin typeface="Times New Roman" pitchFamily="18" charset="0"/>
                <a:ea typeface="ＭＳ Ｐゴシック" pitchFamily="34" charset="-128"/>
                <a:cs typeface="+mn-cs"/>
              </a:defRPr>
            </a:lvl1pPr>
          </a:lstStyle>
          <a:p>
            <a:pPr defTabSz="914400">
              <a:lnSpc>
                <a:spcPct val="100000"/>
              </a:lnSpc>
              <a:buClrTx/>
              <a:buSzTx/>
              <a:buFontTx/>
              <a:buNone/>
              <a:defRPr/>
            </a:pPr>
            <a:endParaRPr lang="en-US">
              <a:solidFill>
                <a:srgbClr val="FFFFFF"/>
              </a:solidFill>
            </a:endParaRPr>
          </a:p>
        </p:txBody>
      </p:sp>
      <p:sp>
        <p:nvSpPr>
          <p:cNvPr id="13" name="Rectangle 14"/>
          <p:cNvSpPr>
            <a:spLocks noGrp="1" noChangeArrowheads="1"/>
          </p:cNvSpPr>
          <p:nvPr>
            <p:ph type="ftr" sz="quarter" idx="11"/>
          </p:nvPr>
        </p:nvSpPr>
        <p:spPr bwMode="auto">
          <a:xfrm>
            <a:off x="3436620" y="7081520"/>
            <a:ext cx="3185160" cy="518160"/>
          </a:xfrm>
          <a:prstGeom prst="rect">
            <a:avLst/>
          </a:prstGeom>
          <a:ln>
            <a:miter lim="800000"/>
            <a:headEnd/>
            <a:tailEnd/>
          </a:ln>
        </p:spPr>
        <p:txBody>
          <a:bodyPr vert="horz" wrap="square" lIns="101882" tIns="50941" rIns="101882" bIns="50941" numCol="1" anchor="t" anchorCtr="0" compatLnSpc="1">
            <a:prstTxWarp prst="textNoShape">
              <a:avLst/>
            </a:prstTxWarp>
          </a:bodyPr>
          <a:lstStyle>
            <a:lvl1pPr algn="ctr">
              <a:defRPr sz="1600" b="0">
                <a:latin typeface="Times New Roman" pitchFamily="18" charset="0"/>
                <a:ea typeface="ＭＳ Ｐゴシック" pitchFamily="34" charset="-128"/>
                <a:cs typeface="+mn-cs"/>
              </a:defRPr>
            </a:lvl1pPr>
          </a:lstStyle>
          <a:p>
            <a:pPr defTabSz="914400">
              <a:lnSpc>
                <a:spcPct val="100000"/>
              </a:lnSpc>
              <a:buClrTx/>
              <a:buSzTx/>
              <a:buFontTx/>
              <a:buNone/>
              <a:defRPr/>
            </a:pPr>
            <a:endParaRPr lang="en-US">
              <a:solidFill>
                <a:srgbClr val="FFFFFF"/>
              </a:solidFill>
            </a:endParaRPr>
          </a:p>
        </p:txBody>
      </p:sp>
      <p:sp>
        <p:nvSpPr>
          <p:cNvPr id="14" name="Rectangle 15"/>
          <p:cNvSpPr>
            <a:spLocks noGrp="1" noChangeArrowheads="1"/>
          </p:cNvSpPr>
          <p:nvPr>
            <p:ph type="sldNum" sz="quarter" idx="12"/>
          </p:nvPr>
        </p:nvSpPr>
        <p:spPr bwMode="auto">
          <a:xfrm>
            <a:off x="7208520" y="7081520"/>
            <a:ext cx="2095500" cy="518160"/>
          </a:xfrm>
          <a:prstGeom prst="rect">
            <a:avLst/>
          </a:prstGeom>
          <a:ln>
            <a:miter lim="800000"/>
            <a:headEnd/>
            <a:tailEnd/>
          </a:ln>
        </p:spPr>
        <p:txBody>
          <a:bodyPr vert="horz" wrap="square" lIns="101882" tIns="50941" rIns="101882" bIns="50941" numCol="1" anchor="t" anchorCtr="0" compatLnSpc="1">
            <a:prstTxWarp prst="textNoShape">
              <a:avLst/>
            </a:prstTxWarp>
          </a:bodyPr>
          <a:lstStyle>
            <a:lvl1pPr algn="r">
              <a:defRPr sz="1600" b="0" smtClean="0">
                <a:latin typeface="Times New Roman" charset="0"/>
              </a:defRPr>
            </a:lvl1pPr>
          </a:lstStyle>
          <a:p>
            <a:pPr defTabSz="914400">
              <a:lnSpc>
                <a:spcPct val="100000"/>
              </a:lnSpc>
              <a:buClrTx/>
              <a:buSzTx/>
              <a:buFontTx/>
              <a:buNone/>
              <a:defRPr/>
            </a:pPr>
            <a:fld id="{44BE132D-22FA-284B-9AA4-58C8037AE8EA}" type="slidenum">
              <a:rPr lang="en-US">
                <a:solidFill>
                  <a:srgbClr val="FFFFFF"/>
                </a:solidFill>
                <a:ea typeface="ＭＳ Ｐゴシック" charset="0"/>
                <a:cs typeface="ＭＳ Ｐゴシック" charset="0"/>
              </a:rPr>
              <a:pPr defTabSz="914400">
                <a:lnSpc>
                  <a:spcPct val="100000"/>
                </a:lnSpc>
                <a:buClrTx/>
                <a:buSzTx/>
                <a:buFontTx/>
                <a:buNone/>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92962326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5" name="Rectangle 29"/>
          <p:cNvSpPr>
            <a:spLocks noChangeArrowheads="1"/>
          </p:cNvSpPr>
          <p:nvPr userDrawn="1"/>
        </p:nvSpPr>
        <p:spPr bwMode="auto">
          <a:xfrm>
            <a:off x="8327867" y="7396375"/>
            <a:ext cx="805021" cy="27707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9.6.05a.</a:t>
            </a:r>
          </a:p>
        </p:txBody>
      </p:sp>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ru-RU" smtClean="0"/>
              <a:t>Click to edit Master title style</a:t>
            </a:r>
            <a:endParaRPr lang="en-US"/>
          </a:p>
        </p:txBody>
      </p:sp>
      <p:sp>
        <p:nvSpPr>
          <p:cNvPr id="3" name="Content Placeholder 2"/>
          <p:cNvSpPr>
            <a:spLocks noGrp="1"/>
          </p:cNvSpPr>
          <p:nvPr>
            <p:ph idx="1"/>
          </p:nvPr>
        </p:nvSpPr>
        <p:spPr>
          <a:xfrm>
            <a:off x="502920" y="1813560"/>
            <a:ext cx="9052560" cy="5129425"/>
          </a:xfrm>
          <a:prstGeom prst="rect">
            <a:avLst/>
          </a:prstGeom>
        </p:spPr>
        <p:txBody>
          <a:bodyPr vert="horz" lIns="101882" tIns="50941" rIns="101882" bIns="50941"/>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449598604"/>
      </p:ext>
    </p:extLst>
  </p:cSld>
  <p:clrMapOvr>
    <a:masterClrMapping/>
  </p:clrMapOvr>
  <p:transition xmlns:p14="http://schemas.microsoft.com/office/powerpoint/2010/mai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5" name="Rectangle 29"/>
          <p:cNvSpPr>
            <a:spLocks noChangeArrowheads="1"/>
          </p:cNvSpPr>
          <p:nvPr userDrawn="1"/>
        </p:nvSpPr>
        <p:spPr bwMode="auto">
          <a:xfrm>
            <a:off x="8327867" y="7396375"/>
            <a:ext cx="805021" cy="27707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9.6.05a.</a:t>
            </a:r>
          </a:p>
        </p:txBody>
      </p:sp>
      <p:sp>
        <p:nvSpPr>
          <p:cNvPr id="2" name="Title 1"/>
          <p:cNvSpPr>
            <a:spLocks noGrp="1"/>
          </p:cNvSpPr>
          <p:nvPr>
            <p:ph type="title"/>
          </p:nvPr>
        </p:nvSpPr>
        <p:spPr>
          <a:xfrm>
            <a:off x="794544" y="4994487"/>
            <a:ext cx="8549640" cy="1543685"/>
          </a:xfrm>
          <a:prstGeom prst="rect">
            <a:avLst/>
          </a:prstGeom>
        </p:spPr>
        <p:txBody>
          <a:bodyPr vert="horz" lIns="101882" tIns="50941" rIns="101882" bIns="50941" anchor="t"/>
          <a:lstStyle>
            <a:lvl1pPr algn="l">
              <a:defRPr sz="4500" b="1" cap="all"/>
            </a:lvl1pPr>
          </a:lstStyle>
          <a:p>
            <a:r>
              <a:rPr lang="ru-RU" smtClean="0"/>
              <a:t>Click to edit Master title style</a:t>
            </a:r>
            <a:endParaRPr lang="en-US"/>
          </a:p>
        </p:txBody>
      </p:sp>
      <p:sp>
        <p:nvSpPr>
          <p:cNvPr id="3" name="Text Placeholder 2"/>
          <p:cNvSpPr>
            <a:spLocks noGrp="1"/>
          </p:cNvSpPr>
          <p:nvPr>
            <p:ph type="body" idx="1"/>
          </p:nvPr>
        </p:nvSpPr>
        <p:spPr>
          <a:xfrm>
            <a:off x="794544" y="3294275"/>
            <a:ext cx="8549640" cy="1700212"/>
          </a:xfrm>
          <a:prstGeom prst="rect">
            <a:avLst/>
          </a:prstGeom>
        </p:spPr>
        <p:txBody>
          <a:bodyPr vert="horz" lIns="101882" tIns="50941" rIns="101882" bIns="50941"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ru-RU" smtClean="0"/>
              <a:t>Click to edit Master text styles</a:t>
            </a:r>
          </a:p>
        </p:txBody>
      </p:sp>
    </p:spTree>
    <p:extLst>
      <p:ext uri="{BB962C8B-B14F-4D97-AF65-F5344CB8AC3E}">
        <p14:creationId xmlns:p14="http://schemas.microsoft.com/office/powerpoint/2010/main" val="2898739351"/>
      </p:ext>
    </p:extLst>
  </p:cSld>
  <p:clrMapOvr>
    <a:masterClrMapping/>
  </p:clrMapOvr>
  <p:transition xmlns:p14="http://schemas.microsoft.com/office/powerpoint/2010/main" spd="med">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6" name="Rectangle 29"/>
          <p:cNvSpPr>
            <a:spLocks noChangeArrowheads="1"/>
          </p:cNvSpPr>
          <p:nvPr userDrawn="1"/>
        </p:nvSpPr>
        <p:spPr bwMode="auto">
          <a:xfrm>
            <a:off x="8327867" y="7396375"/>
            <a:ext cx="805021" cy="27707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9.6.05a.</a:t>
            </a:r>
          </a:p>
        </p:txBody>
      </p:sp>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ru-RU" smtClean="0"/>
              <a:t>Click to edit Master title style</a:t>
            </a:r>
            <a:endParaRPr lang="en-US"/>
          </a:p>
        </p:txBody>
      </p:sp>
      <p:sp>
        <p:nvSpPr>
          <p:cNvPr id="3" name="Content Placeholder 2"/>
          <p:cNvSpPr>
            <a:spLocks noGrp="1"/>
          </p:cNvSpPr>
          <p:nvPr>
            <p:ph sz="half" idx="1"/>
          </p:nvPr>
        </p:nvSpPr>
        <p:spPr>
          <a:xfrm>
            <a:off x="502920" y="1813560"/>
            <a:ext cx="4442460" cy="5129425"/>
          </a:xfrm>
          <a:prstGeom prst="rect">
            <a:avLst/>
          </a:prstGeom>
        </p:spPr>
        <p:txBody>
          <a:bodyPr vert="horz" lIns="101882" tIns="50941" rIns="101882" bIns="50941"/>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5113020" y="1813560"/>
            <a:ext cx="4442460" cy="5129425"/>
          </a:xfrm>
          <a:prstGeom prst="rect">
            <a:avLst/>
          </a:prstGeom>
        </p:spPr>
        <p:txBody>
          <a:bodyPr vert="horz" lIns="101882" tIns="50941" rIns="101882" bIns="50941"/>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929626409"/>
      </p:ext>
    </p:extLst>
  </p:cSld>
  <p:clrMapOvr>
    <a:masterClrMapping/>
  </p:clrMapOvr>
  <p:transition xmlns:p14="http://schemas.microsoft.com/office/powerpoint/2010/main" spd="med">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8" name="Rectangle 29"/>
          <p:cNvSpPr>
            <a:spLocks noChangeArrowheads="1"/>
          </p:cNvSpPr>
          <p:nvPr userDrawn="1"/>
        </p:nvSpPr>
        <p:spPr bwMode="auto">
          <a:xfrm>
            <a:off x="8327867" y="7396375"/>
            <a:ext cx="805021" cy="27707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9.6.05a.</a:t>
            </a:r>
          </a:p>
        </p:txBody>
      </p:sp>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502920" y="1739795"/>
            <a:ext cx="4444207" cy="725064"/>
          </a:xfrm>
          <a:prstGeom prst="rect">
            <a:avLst/>
          </a:prstGeom>
        </p:spPr>
        <p:txBody>
          <a:bodyPr vert="horz" lIns="101882" tIns="50941" rIns="101882" bIns="50941"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ru-RU" smtClean="0"/>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vert="horz" lIns="101882" tIns="50941" rIns="101882" bIns="50941"/>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5109528" y="1739795"/>
            <a:ext cx="4445953" cy="725064"/>
          </a:xfrm>
          <a:prstGeom prst="rect">
            <a:avLst/>
          </a:prstGeom>
        </p:spPr>
        <p:txBody>
          <a:bodyPr vert="horz" lIns="101882" tIns="50941" rIns="101882" bIns="50941"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ru-RU" smtClean="0"/>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vert="horz" lIns="101882" tIns="50941" rIns="101882" bIns="50941"/>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496727603"/>
      </p:ext>
    </p:extLst>
  </p:cSld>
  <p:clrMapOvr>
    <a:masterClrMapping/>
  </p:clrMapOvr>
  <p:transition xmlns:p14="http://schemas.microsoft.com/office/powerpoint/2010/mai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4" name="Rectangle 29"/>
          <p:cNvSpPr>
            <a:spLocks noChangeArrowheads="1"/>
          </p:cNvSpPr>
          <p:nvPr userDrawn="1"/>
        </p:nvSpPr>
        <p:spPr bwMode="auto">
          <a:xfrm>
            <a:off x="8327867" y="7396375"/>
            <a:ext cx="805021" cy="27707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9.6.05a.</a:t>
            </a:r>
          </a:p>
        </p:txBody>
      </p:sp>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ru-RU" smtClean="0"/>
              <a:t>Click to edit Master title style</a:t>
            </a:r>
            <a:endParaRPr lang="en-US"/>
          </a:p>
        </p:txBody>
      </p:sp>
    </p:spTree>
    <p:extLst>
      <p:ext uri="{BB962C8B-B14F-4D97-AF65-F5344CB8AC3E}">
        <p14:creationId xmlns:p14="http://schemas.microsoft.com/office/powerpoint/2010/main" val="2045034194"/>
      </p:ext>
    </p:extLst>
  </p:cSld>
  <p:clrMapOvr>
    <a:masterClrMapping/>
  </p:clrMapOvr>
  <p:transition xmlns:p14="http://schemas.microsoft.com/office/powerpoint/2010/main" spd="med">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3" name="Rectangle 29"/>
          <p:cNvSpPr>
            <a:spLocks noChangeArrowheads="1"/>
          </p:cNvSpPr>
          <p:nvPr userDrawn="1"/>
        </p:nvSpPr>
        <p:spPr bwMode="auto">
          <a:xfrm>
            <a:off x="8326983" y="7398834"/>
            <a:ext cx="812027" cy="272154"/>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9.7.05a.</a:t>
            </a:r>
          </a:p>
        </p:txBody>
      </p:sp>
    </p:spTree>
    <p:extLst>
      <p:ext uri="{BB962C8B-B14F-4D97-AF65-F5344CB8AC3E}">
        <p14:creationId xmlns:p14="http://schemas.microsoft.com/office/powerpoint/2010/main" val="155196226"/>
      </p:ext>
    </p:extLst>
  </p:cSld>
  <p:clrMapOvr>
    <a:masterClrMapping/>
  </p:clrMapOvr>
  <p:transition xmlns:p14="http://schemas.microsoft.com/office/powerpoint/2010/main" spd="med">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6" name="Rectangle 29"/>
          <p:cNvSpPr>
            <a:spLocks noChangeArrowheads="1"/>
          </p:cNvSpPr>
          <p:nvPr userDrawn="1"/>
        </p:nvSpPr>
        <p:spPr bwMode="auto">
          <a:xfrm>
            <a:off x="8327867" y="7396375"/>
            <a:ext cx="805021" cy="27707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9.6.05a.</a:t>
            </a:r>
          </a:p>
        </p:txBody>
      </p:sp>
      <p:sp>
        <p:nvSpPr>
          <p:cNvPr id="2" name="Title 1"/>
          <p:cNvSpPr>
            <a:spLocks noGrp="1"/>
          </p:cNvSpPr>
          <p:nvPr>
            <p:ph type="title"/>
          </p:nvPr>
        </p:nvSpPr>
        <p:spPr>
          <a:xfrm>
            <a:off x="502921" y="309457"/>
            <a:ext cx="3309144" cy="1316990"/>
          </a:xfrm>
          <a:prstGeom prst="rect">
            <a:avLst/>
          </a:prstGeom>
        </p:spPr>
        <p:txBody>
          <a:bodyPr vert="horz" lIns="101882" tIns="50941" rIns="101882" bIns="50941" anchor="b"/>
          <a:lstStyle>
            <a:lvl1pPr algn="l">
              <a:defRPr sz="2200" b="1"/>
            </a:lvl1pPr>
          </a:lstStyle>
          <a:p>
            <a:r>
              <a:rPr lang="ru-RU" smtClean="0"/>
              <a:t>Click to edit Master title style</a:t>
            </a:r>
            <a:endParaRPr lang="en-US"/>
          </a:p>
        </p:txBody>
      </p:sp>
      <p:sp>
        <p:nvSpPr>
          <p:cNvPr id="3" name="Content Placeholder 2"/>
          <p:cNvSpPr>
            <a:spLocks noGrp="1"/>
          </p:cNvSpPr>
          <p:nvPr>
            <p:ph idx="1"/>
          </p:nvPr>
        </p:nvSpPr>
        <p:spPr>
          <a:xfrm>
            <a:off x="3932555" y="309457"/>
            <a:ext cx="5622925" cy="6633528"/>
          </a:xfrm>
          <a:prstGeom prst="rect">
            <a:avLst/>
          </a:prstGeom>
        </p:spPr>
        <p:txBody>
          <a:bodyPr vert="horz" lIns="101882" tIns="50941" rIns="101882" bIns="50941"/>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502921" y="1626447"/>
            <a:ext cx="3309144" cy="5316538"/>
          </a:xfrm>
          <a:prstGeom prst="rect">
            <a:avLst/>
          </a:prstGeom>
        </p:spPr>
        <p:txBody>
          <a:bodyPr vert="horz" lIns="101882" tIns="50941" rIns="101882" bIns="50941"/>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ru-RU" smtClean="0"/>
              <a:t>Click to edit Master text styles</a:t>
            </a:r>
          </a:p>
        </p:txBody>
      </p:sp>
    </p:spTree>
    <p:extLst>
      <p:ext uri="{BB962C8B-B14F-4D97-AF65-F5344CB8AC3E}">
        <p14:creationId xmlns:p14="http://schemas.microsoft.com/office/powerpoint/2010/main" val="2661974303"/>
      </p:ext>
    </p:extLst>
  </p:cSld>
  <p:clrMapOvr>
    <a:masterClrMapping/>
  </p:clrMapOvr>
  <p:transition xmlns:p14="http://schemas.microsoft.com/office/powerpoint/2010/mai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smtClean="0"/>
              <a:t>Click to edit Master title style</a:t>
            </a:r>
            <a:endParaRPr lang="en-US"/>
          </a:p>
        </p:txBody>
      </p:sp>
      <p:sp>
        <p:nvSpPr>
          <p:cNvPr id="3" name="Content Placeholder 2"/>
          <p:cNvSpPr>
            <a:spLocks noGrp="1"/>
          </p:cNvSpPr>
          <p:nvPr>
            <p:ph sz="half" idx="1"/>
          </p:nvPr>
        </p:nvSpPr>
        <p:spPr>
          <a:xfrm>
            <a:off x="503238" y="1812929"/>
            <a:ext cx="4449762"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20" y="1812929"/>
            <a:ext cx="4449763"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6" name="Rectangle 29"/>
          <p:cNvSpPr>
            <a:spLocks noChangeArrowheads="1"/>
          </p:cNvSpPr>
          <p:nvPr userDrawn="1"/>
        </p:nvSpPr>
        <p:spPr bwMode="auto">
          <a:xfrm>
            <a:off x="8327867" y="7396375"/>
            <a:ext cx="805021" cy="27707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9.6.05a.</a:t>
            </a:r>
          </a:p>
        </p:txBody>
      </p:sp>
      <p:sp>
        <p:nvSpPr>
          <p:cNvPr id="2" name="Title 1"/>
          <p:cNvSpPr>
            <a:spLocks noGrp="1"/>
          </p:cNvSpPr>
          <p:nvPr>
            <p:ph type="title"/>
          </p:nvPr>
        </p:nvSpPr>
        <p:spPr>
          <a:xfrm>
            <a:off x="1971517" y="5440680"/>
            <a:ext cx="6035040" cy="642303"/>
          </a:xfrm>
          <a:prstGeom prst="rect">
            <a:avLst/>
          </a:prstGeom>
        </p:spPr>
        <p:txBody>
          <a:bodyPr vert="horz" lIns="101882" tIns="50941" rIns="101882" bIns="50941" anchor="b"/>
          <a:lstStyle>
            <a:lvl1pPr algn="l">
              <a:defRPr sz="2200" b="1"/>
            </a:lvl1pPr>
          </a:lstStyle>
          <a:p>
            <a:r>
              <a:rPr lang="ru-RU" smtClean="0"/>
              <a:t>Click to edit Master title style</a:t>
            </a:r>
            <a:endParaRPr lang="en-US"/>
          </a:p>
        </p:txBody>
      </p:sp>
      <p:sp>
        <p:nvSpPr>
          <p:cNvPr id="3" name="Picture Placeholder 2"/>
          <p:cNvSpPr>
            <a:spLocks noGrp="1"/>
          </p:cNvSpPr>
          <p:nvPr>
            <p:ph type="pic" idx="1"/>
          </p:nvPr>
        </p:nvSpPr>
        <p:spPr>
          <a:xfrm>
            <a:off x="1971517" y="694478"/>
            <a:ext cx="6035040" cy="4663440"/>
          </a:xfrm>
          <a:prstGeom prst="rect">
            <a:avLst/>
          </a:prstGeom>
        </p:spPr>
        <p:txBody>
          <a:bodyPr vert="horz" lIns="101882" tIns="50941" rIns="101882" bIns="50941"/>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smtClean="0"/>
          </a:p>
        </p:txBody>
      </p:sp>
      <p:sp>
        <p:nvSpPr>
          <p:cNvPr id="4" name="Text Placeholder 3"/>
          <p:cNvSpPr>
            <a:spLocks noGrp="1"/>
          </p:cNvSpPr>
          <p:nvPr>
            <p:ph type="body" sz="half" idx="2"/>
          </p:nvPr>
        </p:nvSpPr>
        <p:spPr>
          <a:xfrm>
            <a:off x="1971517" y="6082983"/>
            <a:ext cx="6035040" cy="912177"/>
          </a:xfrm>
          <a:prstGeom prst="rect">
            <a:avLst/>
          </a:prstGeom>
        </p:spPr>
        <p:txBody>
          <a:bodyPr vert="horz" lIns="101882" tIns="50941" rIns="101882" bIns="50941"/>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ru-RU" smtClean="0"/>
              <a:t>Click to edit Master text styles</a:t>
            </a:r>
          </a:p>
        </p:txBody>
      </p:sp>
    </p:spTree>
    <p:extLst>
      <p:ext uri="{BB962C8B-B14F-4D97-AF65-F5344CB8AC3E}">
        <p14:creationId xmlns:p14="http://schemas.microsoft.com/office/powerpoint/2010/main" val="1676726532"/>
      </p:ext>
    </p:extLst>
  </p:cSld>
  <p:clrMapOvr>
    <a:masterClrMapping/>
  </p:clrMapOvr>
  <p:transition xmlns:p14="http://schemas.microsoft.com/office/powerpoint/2010/main" spd="med">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5" name="Rectangle 29"/>
          <p:cNvSpPr>
            <a:spLocks noChangeArrowheads="1"/>
          </p:cNvSpPr>
          <p:nvPr userDrawn="1"/>
        </p:nvSpPr>
        <p:spPr bwMode="auto">
          <a:xfrm>
            <a:off x="8327867" y="7396375"/>
            <a:ext cx="805021" cy="27707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9.6.05a.</a:t>
            </a:r>
          </a:p>
        </p:txBody>
      </p:sp>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ru-RU" smtClean="0"/>
              <a:t>Click to edit Master title style</a:t>
            </a:r>
            <a:endParaRPr lang="en-US"/>
          </a:p>
        </p:txBody>
      </p:sp>
      <p:sp>
        <p:nvSpPr>
          <p:cNvPr id="3" name="Vertical Text Placeholder 2"/>
          <p:cNvSpPr>
            <a:spLocks noGrp="1"/>
          </p:cNvSpPr>
          <p:nvPr>
            <p:ph type="body" orient="vert" idx="1"/>
          </p:nvPr>
        </p:nvSpPr>
        <p:spPr>
          <a:xfrm>
            <a:off x="502920" y="1813560"/>
            <a:ext cx="9052560" cy="5129425"/>
          </a:xfrm>
          <a:prstGeom prst="rect">
            <a:avLst/>
          </a:prstGeom>
        </p:spPr>
        <p:txBody>
          <a:bodyPr vert="eaVert" lIns="101882" tIns="50941" rIns="101882" bIns="50941"/>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960790588"/>
      </p:ext>
    </p:extLst>
  </p:cSld>
  <p:clrMapOvr>
    <a:masterClrMapping/>
  </p:clrMapOvr>
  <p:transition xmlns:p14="http://schemas.microsoft.com/office/powerpoint/2010/main" spd="med">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85499"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5" name="Rectangle 29"/>
          <p:cNvSpPr>
            <a:spLocks noChangeArrowheads="1"/>
          </p:cNvSpPr>
          <p:nvPr userDrawn="1"/>
        </p:nvSpPr>
        <p:spPr bwMode="auto">
          <a:xfrm>
            <a:off x="8327867" y="7396375"/>
            <a:ext cx="805021" cy="277072"/>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9.6.05a.</a:t>
            </a:r>
          </a:p>
        </p:txBody>
      </p:sp>
      <p:sp>
        <p:nvSpPr>
          <p:cNvPr id="2" name="Vertical Title 1"/>
          <p:cNvSpPr>
            <a:spLocks noGrp="1"/>
          </p:cNvSpPr>
          <p:nvPr>
            <p:ph type="title" orient="vert"/>
          </p:nvPr>
        </p:nvSpPr>
        <p:spPr>
          <a:xfrm>
            <a:off x="7292340" y="311257"/>
            <a:ext cx="2263140" cy="6631728"/>
          </a:xfrm>
          <a:prstGeom prst="rect">
            <a:avLst/>
          </a:prstGeom>
        </p:spPr>
        <p:txBody>
          <a:bodyPr vert="eaVert" lIns="101882" tIns="50941" rIns="101882" bIns="50941"/>
          <a:lstStyle/>
          <a:p>
            <a:r>
              <a:rPr lang="ru-RU"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a:prstGeom prst="rect">
            <a:avLst/>
          </a:prstGeom>
        </p:spPr>
        <p:txBody>
          <a:bodyPr vert="eaVert" lIns="101882" tIns="50941" rIns="101882" bIns="50941"/>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866744938"/>
      </p:ext>
    </p:extLst>
  </p:cSld>
  <p:clrMapOvr>
    <a:masterClrMapping/>
  </p:clrMapOvr>
  <p:transition xmlns:p14="http://schemas.microsoft.com/office/powerpoint/2010/main" spd="med">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0075026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33379472"/>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33867491"/>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71409742"/>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848012426"/>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86118442"/>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7120953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smtClean="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7843594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9904070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4855"/>
            <a:ext cx="2263140" cy="66335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4855"/>
            <a:ext cx="6621780" cy="66335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5885754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2768222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a:prstGeom prst="rect">
            <a:avLst/>
          </a:prstGeom>
        </p:spPr>
        <p:txBody>
          <a:bodyPr vert="horz" lIns="91255" tIns="45626" rIns="91255" bIns="45626"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a:prstGeom prst="rect">
            <a:avLst/>
          </a:prstGeom>
        </p:spPr>
        <p:txBody>
          <a:bodyPr vert="horz" lIns="91255" tIns="45626" rIns="91255" bIns="45626"/>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627189"/>
            <a:ext cx="3308350" cy="5316537"/>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4" y="5440383"/>
            <a:ext cx="6035675" cy="642937"/>
          </a:xfrm>
          <a:prstGeom prst="rect">
            <a:avLst/>
          </a:prstGeom>
        </p:spPr>
        <p:txBody>
          <a:bodyPr vert="horz" lIns="91255" tIns="45626" rIns="91255" bIns="45626"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694" y="693738"/>
            <a:ext cx="6035675" cy="4664075"/>
          </a:xfrm>
          <a:prstGeom prst="rect">
            <a:avLst/>
          </a:prstGeom>
        </p:spPr>
        <p:txBody>
          <a:bodyPr vert="horz" lIns="91255" tIns="45626" rIns="91255" bIns="45626"/>
          <a:lstStyle>
            <a:lvl1pPr marL="0" indent="0">
              <a:buNone/>
              <a:defRPr sz="3200"/>
            </a:lvl1pPr>
            <a:lvl2pPr marL="456238" indent="0">
              <a:buNone/>
              <a:defRPr sz="2800"/>
            </a:lvl2pPr>
            <a:lvl3pPr marL="912475" indent="0">
              <a:buNone/>
              <a:defRPr sz="2500"/>
            </a:lvl3pPr>
            <a:lvl4pPr marL="1368714" indent="0">
              <a:buNone/>
              <a:defRPr sz="2000"/>
            </a:lvl4pPr>
            <a:lvl5pPr marL="1824952" indent="0">
              <a:buNone/>
              <a:defRPr sz="2000"/>
            </a:lvl5pPr>
            <a:lvl6pPr marL="2281195" indent="0">
              <a:buNone/>
              <a:defRPr sz="2000"/>
            </a:lvl6pPr>
            <a:lvl7pPr marL="2737433" indent="0">
              <a:buNone/>
              <a:defRPr sz="2000"/>
            </a:lvl7pPr>
            <a:lvl8pPr marL="3193670" indent="0">
              <a:buNone/>
              <a:defRPr sz="2000"/>
            </a:lvl8pPr>
            <a:lvl9pPr marL="3649909" indent="0">
              <a:buNone/>
              <a:defRPr sz="2000"/>
            </a:lvl9pPr>
          </a:lstStyle>
          <a:p>
            <a:pPr lvl="0"/>
            <a:endParaRPr lang="en-US" noProof="0" smtClean="0"/>
          </a:p>
        </p:txBody>
      </p:sp>
      <p:sp>
        <p:nvSpPr>
          <p:cNvPr id="4" name="Text Placeholder 3"/>
          <p:cNvSpPr>
            <a:spLocks noGrp="1"/>
          </p:cNvSpPr>
          <p:nvPr>
            <p:ph type="body" sz="half" idx="2"/>
          </p:nvPr>
        </p:nvSpPr>
        <p:spPr>
          <a:xfrm>
            <a:off x="1971694" y="6083300"/>
            <a:ext cx="6035675" cy="911225"/>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theme" Target="../theme/theme5.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6.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7.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pPr>
              <a:defRPr/>
            </a:pPr>
            <a:endParaRPr lang="en-US">
              <a:ea typeface="MS Gothic" pitchFamily="49" charset="-128"/>
            </a:endParaRPr>
          </a:p>
        </p:txBody>
      </p:sp>
      <p:sp>
        <p:nvSpPr>
          <p:cNvPr id="2" name="Text Box 2"/>
          <p:cNvSpPr txBox="1">
            <a:spLocks noChangeArrowheads="1"/>
          </p:cNvSpPr>
          <p:nvPr/>
        </p:nvSpPr>
        <p:spPr bwMode="auto">
          <a:xfrm>
            <a:off x="828675" y="7435850"/>
            <a:ext cx="982663" cy="247650"/>
          </a:xfrm>
          <a:prstGeom prst="rect">
            <a:avLst/>
          </a:prstGeom>
          <a:noFill/>
          <a:ln w="9525">
            <a:noFill/>
            <a:round/>
            <a:headEnd/>
            <a:tailEnd/>
          </a:ln>
          <a:effectLst/>
        </p:spPr>
        <p:txBody>
          <a:bodyPr wrap="none" lIns="89816" tIns="46699" rIns="89816" bIns="46699" anchor="ctr">
            <a:spAutoFit/>
          </a:bodyPr>
          <a:lstStyle/>
          <a:p>
            <a:pPr algn="ctr" defTabSz="452438">
              <a:lnSpc>
                <a:spcPct val="100000"/>
              </a:lnSpc>
              <a:spcBef>
                <a:spcPts val="563"/>
              </a:spcBef>
              <a:buClr>
                <a:srgbClr val="FFFFFF"/>
              </a:buClr>
              <a:buFont typeface="Arial" pitchFamily="34"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900" b="1">
                <a:solidFill>
                  <a:srgbClr val="FFFFFF"/>
                </a:solidFill>
                <a:latin typeface="Arial" pitchFamily="34" charset="0"/>
              </a:rPr>
              <a:t>© </a:t>
            </a:r>
            <a:r>
              <a:rPr lang="en-GB" sz="1000" b="1">
                <a:solidFill>
                  <a:srgbClr val="FFFFFF"/>
                </a:solidFill>
                <a:latin typeface="Arial" pitchFamily="34" charset="0"/>
              </a:rPr>
              <a:t>2006</a:t>
            </a:r>
            <a:r>
              <a:rPr lang="en-GB" sz="900" b="1">
                <a:solidFill>
                  <a:srgbClr val="FFFFFF"/>
                </a:solidFill>
                <a:latin typeface="Arial" pitchFamily="34" charset="0"/>
              </a:rPr>
              <a:t> TBBMI</a:t>
            </a:r>
          </a:p>
        </p:txBody>
      </p:sp>
      <p:sp>
        <p:nvSpPr>
          <p:cNvPr id="1028" name="Rectangle 3"/>
          <p:cNvSpPr>
            <a:spLocks noChangeArrowheads="1"/>
          </p:cNvSpPr>
          <p:nvPr/>
        </p:nvSpPr>
        <p:spPr bwMode="auto">
          <a:xfrm>
            <a:off x="8596313" y="7418388"/>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buFont typeface="Comic Sans MS" pitchFamily="66"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latin typeface="Comic Sans MS" pitchFamily="66" charset="0"/>
                <a:ea typeface="MS Gothic" pitchFamily="49" charset="-128"/>
              </a:rPr>
              <a:t>9.65.08.</a:t>
            </a:r>
          </a:p>
        </p:txBody>
      </p:sp>
      <p:sp>
        <p:nvSpPr>
          <p:cNvPr id="1029" name="Rectangle 4"/>
          <p:cNvSpPr>
            <a:spLocks noChangeArrowheads="1"/>
          </p:cNvSpPr>
          <p:nvPr/>
        </p:nvSpPr>
        <p:spPr bwMode="auto">
          <a:xfrm>
            <a:off x="276672" y="-2232"/>
            <a:ext cx="3744416" cy="1025627"/>
          </a:xfrm>
          <a:prstGeom prst="rect">
            <a:avLst/>
          </a:prstGeom>
          <a:noFill/>
          <a:ln w="9525">
            <a:noFill/>
            <a:round/>
            <a:headEnd/>
            <a:tailEnd/>
          </a:ln>
        </p:spPr>
        <p:txBody>
          <a:bodyPr wrap="square" lIns="101308" tIns="50654" rIns="101308" bIns="50654">
            <a:spAutoFit/>
          </a:bodyPr>
          <a:lstStyle/>
          <a:p>
            <a:pPr>
              <a:lnSpc>
                <a:spcPct val="100000"/>
              </a:lnSpc>
              <a:spcBef>
                <a:spcPts val="1500"/>
              </a:spcBef>
              <a:buClr>
                <a:srgbClr val="FFFF00"/>
              </a:buClr>
              <a:buFont typeface="Helvetica"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000" b="1" dirty="0" err="1" smtClean="0">
                <a:solidFill>
                  <a:srgbClr val="FFFF00"/>
                </a:solidFill>
                <a:latin typeface="Helvetica" charset="0"/>
              </a:rPr>
              <a:t>Leshüdau</a:t>
            </a:r>
            <a:r>
              <a:rPr lang="en-GB" sz="2000" b="1" dirty="0" smtClean="0">
                <a:solidFill>
                  <a:srgbClr val="FFFF00"/>
                </a:solidFill>
                <a:latin typeface="Helvetica" charset="0"/>
              </a:rPr>
              <a:t> </a:t>
            </a:r>
            <a:r>
              <a:rPr lang="en-GB" sz="2000" b="1" dirty="0" err="1" smtClean="0">
                <a:solidFill>
                  <a:srgbClr val="FFFF00"/>
                </a:solidFill>
                <a:latin typeface="Helvetica" charset="0"/>
              </a:rPr>
              <a:t>chü</a:t>
            </a:r>
            <a:r>
              <a:rPr lang="en-GB" sz="2000" b="1" dirty="0" smtClean="0">
                <a:solidFill>
                  <a:srgbClr val="FFFF00"/>
                </a:solidFill>
                <a:latin typeface="Helvetica" charset="0"/>
              </a:rPr>
              <a:t> </a:t>
            </a:r>
            <a:r>
              <a:rPr lang="en-GB" sz="2000" b="1" dirty="0" err="1" smtClean="0">
                <a:solidFill>
                  <a:srgbClr val="FFFF00"/>
                </a:solidFill>
                <a:latin typeface="Helvetica" charset="0"/>
              </a:rPr>
              <a:t>separ</a:t>
            </a:r>
            <a:r>
              <a:rPr lang="en-GB" sz="2000" b="1" dirty="0" smtClean="0">
                <a:solidFill>
                  <a:srgbClr val="FFFF00"/>
                </a:solidFill>
                <a:latin typeface="Helvetica" charset="0"/>
              </a:rPr>
              <a:t> </a:t>
            </a:r>
            <a:r>
              <a:rPr lang="en-GB" sz="2000" b="1" dirty="0" err="1" smtClean="0">
                <a:solidFill>
                  <a:srgbClr val="FFFF00"/>
                </a:solidFill>
                <a:latin typeface="Helvetica" charset="0"/>
              </a:rPr>
              <a:t>kelie</a:t>
            </a:r>
            <a:r>
              <a:rPr lang="en-GB" sz="2000" b="1" baseline="0" dirty="0" smtClean="0">
                <a:solidFill>
                  <a:srgbClr val="FFFF00"/>
                </a:solidFill>
                <a:latin typeface="Helvetica" charset="0"/>
              </a:rPr>
              <a:t> </a:t>
            </a:r>
            <a:r>
              <a:rPr lang="en-GB" sz="2000" b="1" dirty="0" err="1" smtClean="0">
                <a:solidFill>
                  <a:srgbClr val="FFFF00"/>
                </a:solidFill>
                <a:latin typeface="Helvetica" charset="0"/>
              </a:rPr>
              <a:t>Ketholeshü</a:t>
            </a:r>
            <a:r>
              <a:rPr lang="en-GB" sz="2000" b="1" dirty="0" smtClean="0">
                <a:solidFill>
                  <a:srgbClr val="FFFF00"/>
                </a:solidFill>
                <a:latin typeface="Helvetica" charset="0"/>
              </a:rPr>
              <a:t> </a:t>
            </a:r>
            <a:r>
              <a:rPr lang="en-GB" sz="2000" b="1" dirty="0" err="1" smtClean="0">
                <a:solidFill>
                  <a:srgbClr val="FFFF00"/>
                </a:solidFill>
                <a:latin typeface="Helvetica" charset="0"/>
              </a:rPr>
              <a:t>kesau</a:t>
            </a:r>
            <a:r>
              <a:rPr lang="en-GB" sz="2000" b="1" dirty="0" smtClean="0">
                <a:solidFill>
                  <a:srgbClr val="FFFF00"/>
                </a:solidFill>
                <a:latin typeface="Helvetica" charset="0"/>
              </a:rPr>
              <a:t> se </a:t>
            </a:r>
            <a:r>
              <a:rPr lang="en-GB" sz="2000" b="1" dirty="0" err="1" smtClean="0">
                <a:solidFill>
                  <a:srgbClr val="FFFF00"/>
                </a:solidFill>
                <a:latin typeface="Helvetica" charset="0"/>
              </a:rPr>
              <a:t>vor</a:t>
            </a:r>
            <a:r>
              <a:rPr lang="en-GB" sz="2000" b="1" dirty="0" smtClean="0">
                <a:solidFill>
                  <a:srgbClr val="FFFF00"/>
                </a:solidFill>
                <a:latin typeface="Helvetica" charset="0"/>
              </a:rPr>
              <a:t> </a:t>
            </a:r>
            <a:r>
              <a:rPr lang="en-GB" sz="2000" b="1" dirty="0" err="1" smtClean="0">
                <a:solidFill>
                  <a:srgbClr val="FFFF00"/>
                </a:solidFill>
                <a:latin typeface="Helvetica" charset="0"/>
              </a:rPr>
              <a:t>kesakelie</a:t>
            </a:r>
            <a:endParaRPr lang="en-GB" sz="2000" b="1" dirty="0" smtClean="0">
              <a:solidFill>
                <a:srgbClr val="FFFF00"/>
              </a:solidFill>
              <a:latin typeface="Helvetica"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mj-lt"/>
          <a:ea typeface="MS PGothic" pitchFamily="34" charset="-128"/>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69888" indent="-369888" algn="l" defTabSz="450850" rtl="0" eaLnBrk="0" fontAlgn="base" hangingPunct="0">
        <a:lnSpc>
          <a:spcPct val="93000"/>
        </a:lnSpc>
        <a:spcBef>
          <a:spcPts val="875"/>
        </a:spcBef>
        <a:spcAft>
          <a:spcPct val="0"/>
        </a:spcAft>
        <a:buClr>
          <a:srgbClr val="000000"/>
        </a:buClr>
        <a:buSzPct val="100000"/>
        <a:buFont typeface="Times New Roman" pitchFamily="18" charset="0"/>
        <a:buChar char="•"/>
        <a:defRPr sz="3500">
          <a:solidFill>
            <a:srgbClr val="000000"/>
          </a:solidFill>
          <a:latin typeface="+mn-lt"/>
          <a:ea typeface="MS PGothic" pitchFamily="34" charset="-128"/>
          <a:cs typeface="+mn-cs"/>
        </a:defRPr>
      </a:lvl1pPr>
      <a:lvl2pPr marL="809625" indent="-307975" algn="l" defTabSz="450850" rtl="0" eaLnBrk="0" fontAlgn="base" hangingPunct="0">
        <a:lnSpc>
          <a:spcPct val="93000"/>
        </a:lnSpc>
        <a:spcBef>
          <a:spcPts val="775"/>
        </a:spcBef>
        <a:spcAft>
          <a:spcPct val="0"/>
        </a:spcAft>
        <a:buClr>
          <a:srgbClr val="000000"/>
        </a:buClr>
        <a:buSzPct val="100000"/>
        <a:buFont typeface="Times New Roman" pitchFamily="18" charset="0"/>
        <a:buChar char="–"/>
        <a:defRPr sz="3100">
          <a:solidFill>
            <a:srgbClr val="000000"/>
          </a:solidFill>
          <a:latin typeface="+mn-lt"/>
          <a:ea typeface="+mn-ea"/>
          <a:cs typeface="+mn-cs"/>
        </a:defRPr>
      </a:lvl2pPr>
      <a:lvl3pPr marL="1247775" indent="-244475" algn="l" defTabSz="450850" rtl="0" eaLnBrk="0" fontAlgn="base" hangingPunct="0">
        <a:lnSpc>
          <a:spcPct val="93000"/>
        </a:lnSpc>
        <a:spcBef>
          <a:spcPts val="650"/>
        </a:spcBef>
        <a:spcAft>
          <a:spcPct val="0"/>
        </a:spcAft>
        <a:buClr>
          <a:srgbClr val="000000"/>
        </a:buClr>
        <a:buSzPct val="100000"/>
        <a:buFont typeface="Times New Roman" pitchFamily="18" charset="0"/>
        <a:buChar char="•"/>
        <a:defRPr sz="2600">
          <a:solidFill>
            <a:srgbClr val="000000"/>
          </a:solidFill>
          <a:latin typeface="+mn-lt"/>
          <a:ea typeface="+mn-ea"/>
          <a:cs typeface="+mn-cs"/>
        </a:defRPr>
      </a:lvl3pPr>
      <a:lvl4pPr marL="1751013" indent="-244475" algn="l" defTabSz="450850" rtl="0" eaLnBrk="0" fontAlgn="base" hangingPunct="0">
        <a:lnSpc>
          <a:spcPct val="93000"/>
        </a:lnSpc>
        <a:spcBef>
          <a:spcPts val="550"/>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4pPr>
      <a:lvl5pPr marL="2254250" indent="-244475" algn="l" defTabSz="450850" rtl="0" eaLnBrk="0" fontAlgn="base" hangingPunct="0">
        <a:lnSpc>
          <a:spcPct val="93000"/>
        </a:lnSpc>
        <a:spcBef>
          <a:spcPts val="550"/>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5pPr>
      <a:lvl6pPr marL="2713670"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69907"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6149"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2384"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238" rtl="0" eaLnBrk="1" latinLnBrk="0" hangingPunct="1">
        <a:defRPr sz="1800" kern="1200">
          <a:solidFill>
            <a:schemeClr val="tx1"/>
          </a:solidFill>
          <a:latin typeface="+mn-lt"/>
          <a:ea typeface="+mn-ea"/>
          <a:cs typeface="+mn-cs"/>
        </a:defRPr>
      </a:lvl1pPr>
      <a:lvl2pPr marL="456238" algn="l" defTabSz="456238" rtl="0" eaLnBrk="1" latinLnBrk="0" hangingPunct="1">
        <a:defRPr sz="1800" kern="1200">
          <a:solidFill>
            <a:schemeClr val="tx1"/>
          </a:solidFill>
          <a:latin typeface="+mn-lt"/>
          <a:ea typeface="+mn-ea"/>
          <a:cs typeface="+mn-cs"/>
        </a:defRPr>
      </a:lvl2pPr>
      <a:lvl3pPr marL="912475" algn="l" defTabSz="456238" rtl="0" eaLnBrk="1" latinLnBrk="0" hangingPunct="1">
        <a:defRPr sz="1800" kern="1200">
          <a:solidFill>
            <a:schemeClr val="tx1"/>
          </a:solidFill>
          <a:latin typeface="+mn-lt"/>
          <a:ea typeface="+mn-ea"/>
          <a:cs typeface="+mn-cs"/>
        </a:defRPr>
      </a:lvl3pPr>
      <a:lvl4pPr marL="1368714" algn="l" defTabSz="456238" rtl="0" eaLnBrk="1" latinLnBrk="0" hangingPunct="1">
        <a:defRPr sz="1800" kern="1200">
          <a:solidFill>
            <a:schemeClr val="tx1"/>
          </a:solidFill>
          <a:latin typeface="+mn-lt"/>
          <a:ea typeface="+mn-ea"/>
          <a:cs typeface="+mn-cs"/>
        </a:defRPr>
      </a:lvl4pPr>
      <a:lvl5pPr marL="1824952" algn="l" defTabSz="456238" rtl="0" eaLnBrk="1" latinLnBrk="0" hangingPunct="1">
        <a:defRPr sz="1800" kern="1200">
          <a:solidFill>
            <a:schemeClr val="tx1"/>
          </a:solidFill>
          <a:latin typeface="+mn-lt"/>
          <a:ea typeface="+mn-ea"/>
          <a:cs typeface="+mn-cs"/>
        </a:defRPr>
      </a:lvl5pPr>
      <a:lvl6pPr marL="2281195" algn="l" defTabSz="456238" rtl="0" eaLnBrk="1" latinLnBrk="0" hangingPunct="1">
        <a:defRPr sz="1800" kern="1200">
          <a:solidFill>
            <a:schemeClr val="tx1"/>
          </a:solidFill>
          <a:latin typeface="+mn-lt"/>
          <a:ea typeface="+mn-ea"/>
          <a:cs typeface="+mn-cs"/>
        </a:defRPr>
      </a:lvl6pPr>
      <a:lvl7pPr marL="2737433" algn="l" defTabSz="456238" rtl="0" eaLnBrk="1" latinLnBrk="0" hangingPunct="1">
        <a:defRPr sz="1800" kern="1200">
          <a:solidFill>
            <a:schemeClr val="tx1"/>
          </a:solidFill>
          <a:latin typeface="+mn-lt"/>
          <a:ea typeface="+mn-ea"/>
          <a:cs typeface="+mn-cs"/>
        </a:defRPr>
      </a:lvl7pPr>
      <a:lvl8pPr marL="3193670" algn="l" defTabSz="456238" rtl="0" eaLnBrk="1" latinLnBrk="0" hangingPunct="1">
        <a:defRPr sz="1800" kern="1200">
          <a:solidFill>
            <a:schemeClr val="tx1"/>
          </a:solidFill>
          <a:latin typeface="+mn-lt"/>
          <a:ea typeface="+mn-ea"/>
          <a:cs typeface="+mn-cs"/>
        </a:defRPr>
      </a:lvl8pPr>
      <a:lvl9pPr marL="3649909" algn="l" defTabSz="4562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88" tIns="45642" rIns="91288" bIns="45642" anchor="ctr"/>
          <a:lstStyle/>
          <a:p>
            <a:pPr>
              <a:defRPr/>
            </a:pPr>
            <a:endParaRPr lang="en-US">
              <a:solidFill>
                <a:srgbClr val="FFFFFF"/>
              </a:solidFill>
              <a:ea typeface="MS Gothic" pitchFamily="49" charset="-128"/>
            </a:endParaRPr>
          </a:p>
        </p:txBody>
      </p:sp>
      <p:sp>
        <p:nvSpPr>
          <p:cNvPr id="2" name="Text Box 2"/>
          <p:cNvSpPr txBox="1">
            <a:spLocks noChangeArrowheads="1"/>
          </p:cNvSpPr>
          <p:nvPr/>
        </p:nvSpPr>
        <p:spPr bwMode="auto">
          <a:xfrm>
            <a:off x="828675" y="7434263"/>
            <a:ext cx="982663" cy="249237"/>
          </a:xfrm>
          <a:prstGeom prst="rect">
            <a:avLst/>
          </a:prstGeom>
          <a:noFill/>
          <a:ln w="9525">
            <a:noFill/>
            <a:round/>
            <a:headEnd/>
            <a:tailEnd/>
          </a:ln>
          <a:effectLst/>
        </p:spPr>
        <p:txBody>
          <a:bodyPr wrap="none" lIns="89846" tIns="46716" rIns="89846" bIns="46716" anchor="ctr">
            <a:spAutoFit/>
          </a:bodyPr>
          <a:lstStyle/>
          <a:p>
            <a:pPr algn="ctr" defTabSz="452438">
              <a:lnSpc>
                <a:spcPct val="100000"/>
              </a:lnSpc>
              <a:spcBef>
                <a:spcPts val="563"/>
              </a:spcBef>
              <a:buClr>
                <a:srgbClr val="FFFFFF"/>
              </a:buClr>
              <a:buFont typeface="Arial" pitchFamily="34"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900" b="1">
                <a:solidFill>
                  <a:srgbClr val="FFFFFF"/>
                </a:solidFill>
                <a:latin typeface="Arial" pitchFamily="34" charset="0"/>
              </a:rPr>
              <a:t>© </a:t>
            </a:r>
            <a:r>
              <a:rPr lang="en-GB" sz="1000" b="1">
                <a:solidFill>
                  <a:srgbClr val="FFFFFF"/>
                </a:solidFill>
                <a:latin typeface="Arial" pitchFamily="34" charset="0"/>
              </a:rPr>
              <a:t>2006</a:t>
            </a:r>
            <a:r>
              <a:rPr lang="en-GB" sz="900" b="1">
                <a:solidFill>
                  <a:srgbClr val="FFFFFF"/>
                </a:solidFill>
                <a:latin typeface="Arial" pitchFamily="34" charset="0"/>
              </a:rPr>
              <a:t> TBBMI</a:t>
            </a:r>
          </a:p>
        </p:txBody>
      </p:sp>
      <p:sp>
        <p:nvSpPr>
          <p:cNvPr id="2052" name="Rectangle 3"/>
          <p:cNvSpPr>
            <a:spLocks noChangeArrowheads="1"/>
          </p:cNvSpPr>
          <p:nvPr/>
        </p:nvSpPr>
        <p:spPr bwMode="auto">
          <a:xfrm>
            <a:off x="8596313" y="7418388"/>
            <a:ext cx="739775" cy="247650"/>
          </a:xfrm>
          <a:prstGeom prst="rect">
            <a:avLst/>
          </a:prstGeom>
          <a:noFill/>
          <a:ln w="9525">
            <a:noFill/>
            <a:round/>
            <a:headEnd/>
            <a:tailEnd/>
          </a:ln>
        </p:spPr>
        <p:txBody>
          <a:bodyPr wrap="none" lIns="89846" tIns="46716" rIns="89846" bIns="46716" anchor="ctr">
            <a:spAutoFit/>
          </a:bodyPr>
          <a:lstStyle/>
          <a:p>
            <a:pPr algn="ctr">
              <a:lnSpc>
                <a:spcPct val="100000"/>
              </a:lnSpc>
              <a:buClr>
                <a:srgbClr val="FFFFFF"/>
              </a:buClr>
              <a:buFont typeface="Comic Sans MS" pitchFamily="66" charset="0"/>
              <a:buNone/>
              <a:tabLst>
                <a:tab pos="0" algn="l"/>
                <a:tab pos="908050" algn="l"/>
                <a:tab pos="1820863" algn="l"/>
                <a:tab pos="2732088" algn="l"/>
                <a:tab pos="3644900" algn="l"/>
                <a:tab pos="4557713" algn="l"/>
                <a:tab pos="5472113" algn="l"/>
                <a:tab pos="6384925" algn="l"/>
                <a:tab pos="7297738" algn="l"/>
                <a:tab pos="8212138" algn="l"/>
                <a:tab pos="9124950" algn="l"/>
                <a:tab pos="10039350" algn="l"/>
              </a:tabLst>
              <a:defRPr/>
            </a:pPr>
            <a:r>
              <a:rPr lang="en-GB" sz="1000" b="1">
                <a:solidFill>
                  <a:srgbClr val="FFFFFF"/>
                </a:solidFill>
                <a:latin typeface="Comic Sans MS" pitchFamily="66" charset="0"/>
                <a:ea typeface="MS Gothic" pitchFamily="49" charset="-128"/>
              </a:rPr>
              <a:t>9.65.08.</a:t>
            </a:r>
          </a:p>
        </p:txBody>
      </p:sp>
      <p:sp>
        <p:nvSpPr>
          <p:cNvPr id="2053" name="Rectangle 4"/>
          <p:cNvSpPr>
            <a:spLocks noChangeArrowheads="1"/>
          </p:cNvSpPr>
          <p:nvPr/>
        </p:nvSpPr>
        <p:spPr bwMode="auto">
          <a:xfrm>
            <a:off x="508000" y="120650"/>
            <a:ext cx="4467225" cy="1047750"/>
          </a:xfrm>
          <a:prstGeom prst="rect">
            <a:avLst/>
          </a:prstGeom>
          <a:noFill/>
          <a:ln w="9525">
            <a:noFill/>
            <a:round/>
            <a:headEnd/>
            <a:tailEnd/>
          </a:ln>
        </p:spPr>
        <p:txBody>
          <a:bodyPr lIns="101343" tIns="50672" rIns="101343" bIns="50672">
            <a:spAutoFit/>
          </a:bodyPr>
          <a:lstStyle/>
          <a:p>
            <a:pPr>
              <a:lnSpc>
                <a:spcPct val="125000"/>
              </a:lnSpc>
              <a:spcBef>
                <a:spcPts val="1500"/>
              </a:spcBef>
              <a:buClr>
                <a:srgbClr val="FFFF00"/>
              </a:buClr>
              <a:buFont typeface="Helvetica" charset="0"/>
              <a:buNone/>
              <a:tabLst>
                <a:tab pos="0" algn="l"/>
                <a:tab pos="908050" algn="l"/>
                <a:tab pos="1820863" algn="l"/>
                <a:tab pos="2732088" algn="l"/>
                <a:tab pos="3644900" algn="l"/>
                <a:tab pos="4557713" algn="l"/>
                <a:tab pos="5472113" algn="l"/>
                <a:tab pos="6384925" algn="l"/>
                <a:tab pos="7297738" algn="l"/>
                <a:tab pos="8212138" algn="l"/>
                <a:tab pos="9124950" algn="l"/>
                <a:tab pos="10039350" algn="l"/>
              </a:tabLst>
              <a:defRPr/>
            </a:pPr>
            <a:r>
              <a:rPr lang="en-GB" b="1">
                <a:solidFill>
                  <a:srgbClr val="FFFF00"/>
                </a:solidFill>
                <a:latin typeface="Helvetica" charset="0"/>
              </a:rPr>
              <a:t>The  New Testament          Comes Together</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mj-lt"/>
          <a:ea typeface="MS PGothic" pitchFamily="34" charset="-128"/>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5pPr>
      <a:lvl6pPr marL="456397"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796"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196"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5593"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68300" indent="-368300" algn="l" defTabSz="450850" rtl="0" eaLnBrk="0" fontAlgn="base" hangingPunct="0">
        <a:lnSpc>
          <a:spcPct val="93000"/>
        </a:lnSpc>
        <a:spcBef>
          <a:spcPts val="875"/>
        </a:spcBef>
        <a:spcAft>
          <a:spcPct val="0"/>
        </a:spcAft>
        <a:buClr>
          <a:srgbClr val="000000"/>
        </a:buClr>
        <a:buSzPct val="100000"/>
        <a:buFont typeface="Times New Roman" pitchFamily="18" charset="0"/>
        <a:buChar char="•"/>
        <a:defRPr sz="3500">
          <a:solidFill>
            <a:srgbClr val="000000"/>
          </a:solidFill>
          <a:latin typeface="+mn-lt"/>
          <a:ea typeface="MS PGothic" pitchFamily="34" charset="-128"/>
          <a:cs typeface="+mn-cs"/>
        </a:defRPr>
      </a:lvl1pPr>
      <a:lvl2pPr marL="809625" indent="-306388" algn="l" defTabSz="450850" rtl="0" eaLnBrk="0" fontAlgn="base" hangingPunct="0">
        <a:lnSpc>
          <a:spcPct val="93000"/>
        </a:lnSpc>
        <a:spcBef>
          <a:spcPts val="775"/>
        </a:spcBef>
        <a:spcAft>
          <a:spcPct val="0"/>
        </a:spcAft>
        <a:buClr>
          <a:srgbClr val="000000"/>
        </a:buClr>
        <a:buSzPct val="100000"/>
        <a:buFont typeface="Times New Roman" pitchFamily="18" charset="0"/>
        <a:buChar char="–"/>
        <a:defRPr sz="3100">
          <a:solidFill>
            <a:srgbClr val="000000"/>
          </a:solidFill>
          <a:latin typeface="+mn-lt"/>
          <a:ea typeface="+mn-ea"/>
          <a:cs typeface="+mn-cs"/>
        </a:defRPr>
      </a:lvl2pPr>
      <a:lvl3pPr marL="1247775" indent="-242888" algn="l" defTabSz="450850" rtl="0" eaLnBrk="0" fontAlgn="base" hangingPunct="0">
        <a:lnSpc>
          <a:spcPct val="93000"/>
        </a:lnSpc>
        <a:spcBef>
          <a:spcPts val="650"/>
        </a:spcBef>
        <a:spcAft>
          <a:spcPct val="0"/>
        </a:spcAft>
        <a:buClr>
          <a:srgbClr val="000000"/>
        </a:buClr>
        <a:buSzPct val="100000"/>
        <a:buFont typeface="Times New Roman" pitchFamily="18" charset="0"/>
        <a:buChar char="•"/>
        <a:defRPr sz="2600">
          <a:solidFill>
            <a:srgbClr val="000000"/>
          </a:solidFill>
          <a:latin typeface="+mn-lt"/>
          <a:ea typeface="+mn-ea"/>
          <a:cs typeface="+mn-cs"/>
        </a:defRPr>
      </a:lvl3pPr>
      <a:lvl4pPr marL="1751013" indent="-242888" algn="l" defTabSz="450850" rtl="0" eaLnBrk="0" fontAlgn="base" hangingPunct="0">
        <a:lnSpc>
          <a:spcPct val="93000"/>
        </a:lnSpc>
        <a:spcBef>
          <a:spcPts val="563"/>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4pPr>
      <a:lvl5pPr marL="2254250" indent="-242888" algn="l" defTabSz="450850" rtl="0" eaLnBrk="0" fontAlgn="base" hangingPunct="0">
        <a:lnSpc>
          <a:spcPct val="93000"/>
        </a:lnSpc>
        <a:spcBef>
          <a:spcPts val="563"/>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5pPr>
      <a:lvl6pPr marL="2714622"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1020"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7421"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3818"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397" rtl="0" eaLnBrk="1" latinLnBrk="0" hangingPunct="1">
        <a:defRPr sz="1800" kern="1200">
          <a:solidFill>
            <a:schemeClr val="tx1"/>
          </a:solidFill>
          <a:latin typeface="+mn-lt"/>
          <a:ea typeface="+mn-ea"/>
          <a:cs typeface="+mn-cs"/>
        </a:defRPr>
      </a:lvl1pPr>
      <a:lvl2pPr marL="456397" algn="l" defTabSz="456397" rtl="0" eaLnBrk="1" latinLnBrk="0" hangingPunct="1">
        <a:defRPr sz="1800" kern="1200">
          <a:solidFill>
            <a:schemeClr val="tx1"/>
          </a:solidFill>
          <a:latin typeface="+mn-lt"/>
          <a:ea typeface="+mn-ea"/>
          <a:cs typeface="+mn-cs"/>
        </a:defRPr>
      </a:lvl2pPr>
      <a:lvl3pPr marL="912796" algn="l" defTabSz="456397" rtl="0" eaLnBrk="1" latinLnBrk="0" hangingPunct="1">
        <a:defRPr sz="1800" kern="1200">
          <a:solidFill>
            <a:schemeClr val="tx1"/>
          </a:solidFill>
          <a:latin typeface="+mn-lt"/>
          <a:ea typeface="+mn-ea"/>
          <a:cs typeface="+mn-cs"/>
        </a:defRPr>
      </a:lvl3pPr>
      <a:lvl4pPr marL="1369196" algn="l" defTabSz="456397" rtl="0" eaLnBrk="1" latinLnBrk="0" hangingPunct="1">
        <a:defRPr sz="1800" kern="1200">
          <a:solidFill>
            <a:schemeClr val="tx1"/>
          </a:solidFill>
          <a:latin typeface="+mn-lt"/>
          <a:ea typeface="+mn-ea"/>
          <a:cs typeface="+mn-cs"/>
        </a:defRPr>
      </a:lvl4pPr>
      <a:lvl5pPr marL="1825593" algn="l" defTabSz="456397" rtl="0" eaLnBrk="1" latinLnBrk="0" hangingPunct="1">
        <a:defRPr sz="1800" kern="1200">
          <a:solidFill>
            <a:schemeClr val="tx1"/>
          </a:solidFill>
          <a:latin typeface="+mn-lt"/>
          <a:ea typeface="+mn-ea"/>
          <a:cs typeface="+mn-cs"/>
        </a:defRPr>
      </a:lvl5pPr>
      <a:lvl6pPr marL="2281995" algn="l" defTabSz="456397" rtl="0" eaLnBrk="1" latinLnBrk="0" hangingPunct="1">
        <a:defRPr sz="1800" kern="1200">
          <a:solidFill>
            <a:schemeClr val="tx1"/>
          </a:solidFill>
          <a:latin typeface="+mn-lt"/>
          <a:ea typeface="+mn-ea"/>
          <a:cs typeface="+mn-cs"/>
        </a:defRPr>
      </a:lvl6pPr>
      <a:lvl7pPr marL="2738393" algn="l" defTabSz="456397" rtl="0" eaLnBrk="1" latinLnBrk="0" hangingPunct="1">
        <a:defRPr sz="1800" kern="1200">
          <a:solidFill>
            <a:schemeClr val="tx1"/>
          </a:solidFill>
          <a:latin typeface="+mn-lt"/>
          <a:ea typeface="+mn-ea"/>
          <a:cs typeface="+mn-cs"/>
        </a:defRPr>
      </a:lvl7pPr>
      <a:lvl8pPr marL="3194791" algn="l" defTabSz="456397" rtl="0" eaLnBrk="1" latinLnBrk="0" hangingPunct="1">
        <a:defRPr sz="1800" kern="1200">
          <a:solidFill>
            <a:schemeClr val="tx1"/>
          </a:solidFill>
          <a:latin typeface="+mn-lt"/>
          <a:ea typeface="+mn-ea"/>
          <a:cs typeface="+mn-cs"/>
        </a:defRPr>
      </a:lvl8pPr>
      <a:lvl9pPr marL="3651189" algn="l" defTabSz="4563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pPr defTabSz="912813" eaLnBrk="1" hangingPunct="1">
              <a:lnSpc>
                <a:spcPct val="100000"/>
              </a:lnSpc>
              <a:buClrTx/>
              <a:buSzTx/>
              <a:buFontTx/>
              <a:buNone/>
              <a:defRPr/>
            </a:pPr>
            <a:endParaRPr lang="en-US" sz="2700">
              <a:solidFill>
                <a:srgbClr val="000000"/>
              </a:solidFill>
              <a:ea typeface="MS Gothic" pitchFamily="49" charset="-128"/>
            </a:endParaRPr>
          </a:p>
        </p:txBody>
      </p:sp>
      <p:sp>
        <p:nvSpPr>
          <p:cNvPr id="1026" name="Text Box 2"/>
          <p:cNvSpPr txBox="1">
            <a:spLocks noChangeArrowheads="1"/>
          </p:cNvSpPr>
          <p:nvPr/>
        </p:nvSpPr>
        <p:spPr bwMode="auto">
          <a:xfrm>
            <a:off x="825500" y="7439025"/>
            <a:ext cx="981075" cy="249238"/>
          </a:xfrm>
          <a:prstGeom prst="rect">
            <a:avLst/>
          </a:prstGeom>
          <a:noFill/>
          <a:ln w="9525">
            <a:noFill/>
            <a:round/>
            <a:headEnd/>
            <a:tailEnd/>
          </a:ln>
          <a:effectLst/>
        </p:spPr>
        <p:txBody>
          <a:bodyPr wrap="none" lIns="89886" tIns="46738" rIns="89886" bIns="46738" anchor="ctr">
            <a:spAutoFit/>
          </a:bodyPr>
          <a:lstStyle/>
          <a:p>
            <a:pPr algn="ctr" defTabSz="912813" eaLnBrk="1" hangingPunct="1">
              <a:lnSpc>
                <a:spcPct val="100000"/>
              </a:lnSpc>
              <a:spcBef>
                <a:spcPts val="563"/>
              </a:spcBef>
              <a:buClr>
                <a:srgbClr val="FFFFFF"/>
              </a:buClr>
              <a:buSzTx/>
              <a:buFont typeface="Arial" pitchFamily="34"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Arial" pitchFamily="34" charset="0"/>
                <a:ea typeface="MS Gothic" pitchFamily="49" charset="-128"/>
              </a:rPr>
              <a:t>© </a:t>
            </a:r>
            <a:r>
              <a:rPr lang="en-GB" sz="1000" b="1">
                <a:solidFill>
                  <a:srgbClr val="FFFFFF"/>
                </a:solidFill>
                <a:latin typeface="Arial" pitchFamily="34" charset="0"/>
                <a:ea typeface="MS Gothic" pitchFamily="49" charset="-128"/>
              </a:rPr>
              <a:t>2006</a:t>
            </a:r>
            <a:r>
              <a:rPr lang="en-GB" sz="900" b="1">
                <a:solidFill>
                  <a:srgbClr val="FFFFFF"/>
                </a:solidFill>
                <a:latin typeface="Arial" pitchFamily="34" charset="0"/>
                <a:ea typeface="MS Gothic" pitchFamily="49" charset="-128"/>
              </a:rPr>
              <a:t> TBBMI</a:t>
            </a:r>
          </a:p>
        </p:txBody>
      </p:sp>
      <p:sp>
        <p:nvSpPr>
          <p:cNvPr id="3076" name="Rectangle 3"/>
          <p:cNvSpPr>
            <a:spLocks noChangeArrowheads="1"/>
          </p:cNvSpPr>
          <p:nvPr/>
        </p:nvSpPr>
        <p:spPr bwMode="auto">
          <a:xfrm>
            <a:off x="8629650" y="7423150"/>
            <a:ext cx="739775" cy="247650"/>
          </a:xfrm>
          <a:prstGeom prst="rect">
            <a:avLst/>
          </a:prstGeom>
          <a:noFill/>
          <a:ln w="9525">
            <a:noFill/>
            <a:round/>
            <a:headEnd/>
            <a:tailEnd/>
          </a:ln>
        </p:spPr>
        <p:txBody>
          <a:bodyPr wrap="none" lIns="89886" tIns="46738" rIns="89886" bIns="46738" anchor="ctr">
            <a:spAutoFit/>
          </a:bodyPr>
          <a:lstStyle/>
          <a:p>
            <a:pPr algn="ctr" defTabSz="912813" eaLnBrk="1" hangingPunct="1">
              <a:lnSpc>
                <a:spcPct val="100000"/>
              </a:lnSpc>
              <a:buClr>
                <a:srgbClr val="FFFFFF"/>
              </a:buClr>
              <a:buSzTx/>
              <a:buFont typeface="Comic Sans MS" pitchFamily="66" charset="0"/>
              <a:buNone/>
              <a:tabLst>
                <a:tab pos="0" algn="l"/>
                <a:tab pos="911225" algn="l"/>
                <a:tab pos="1824038" algn="l"/>
                <a:tab pos="2736850" algn="l"/>
                <a:tab pos="3651250" algn="l"/>
                <a:tab pos="4564063" algn="l"/>
                <a:tab pos="5478463" algn="l"/>
                <a:tab pos="6391275" algn="l"/>
                <a:tab pos="7304088" algn="l"/>
                <a:tab pos="8218488" algn="l"/>
                <a:tab pos="9131300" algn="l"/>
                <a:tab pos="10042525" algn="l"/>
              </a:tabLst>
              <a:defRPr/>
            </a:pPr>
            <a:r>
              <a:rPr lang="en-GB" sz="1000" b="1">
                <a:solidFill>
                  <a:srgbClr val="FFFFFF"/>
                </a:solidFill>
                <a:latin typeface="Comic Sans MS" pitchFamily="66" charset="0"/>
                <a:ea typeface="MS Gothic" pitchFamily="49" charset="-128"/>
              </a:rPr>
              <a:t>9.65.08.</a:t>
            </a:r>
          </a:p>
        </p:txBody>
      </p:sp>
      <p:sp>
        <p:nvSpPr>
          <p:cNvPr id="3077" name="Rectangle 4"/>
          <p:cNvSpPr>
            <a:spLocks noChangeArrowheads="1"/>
          </p:cNvSpPr>
          <p:nvPr/>
        </p:nvSpPr>
        <p:spPr bwMode="auto">
          <a:xfrm>
            <a:off x="508000" y="120650"/>
            <a:ext cx="4467225" cy="1123950"/>
          </a:xfrm>
          <a:prstGeom prst="rect">
            <a:avLst/>
          </a:prstGeom>
          <a:noFill/>
          <a:ln w="9525">
            <a:noFill/>
            <a:round/>
            <a:headEnd/>
            <a:tailEnd/>
          </a:ln>
        </p:spPr>
        <p:txBody>
          <a:bodyPr lIns="101390" tIns="50695" rIns="101390" bIns="50695">
            <a:spAutoFit/>
          </a:bodyPr>
          <a:lstStyle/>
          <a:p>
            <a:pPr defTabSz="912813" eaLnBrk="1" hangingPunct="1">
              <a:lnSpc>
                <a:spcPct val="125000"/>
              </a:lnSpc>
              <a:spcBef>
                <a:spcPts val="1500"/>
              </a:spcBef>
              <a:buClr>
                <a:srgbClr val="FFFF00"/>
              </a:buClr>
              <a:buSzTx/>
              <a:buFont typeface="Helvetica" charset="0"/>
              <a:buNone/>
              <a:tabLst>
                <a:tab pos="0" algn="l"/>
                <a:tab pos="911225" algn="l"/>
                <a:tab pos="1824038" algn="l"/>
                <a:tab pos="2736850" algn="l"/>
                <a:tab pos="3651250" algn="l"/>
                <a:tab pos="4564063" algn="l"/>
                <a:tab pos="5478463" algn="l"/>
                <a:tab pos="6391275" algn="l"/>
                <a:tab pos="7304088" algn="l"/>
                <a:tab pos="8218488" algn="l"/>
                <a:tab pos="9131300" algn="l"/>
                <a:tab pos="10042525" algn="l"/>
              </a:tabLst>
              <a:defRPr/>
            </a:pPr>
            <a:r>
              <a:rPr lang="en-GB" sz="2700" b="1">
                <a:solidFill>
                  <a:srgbClr val="FFFF00"/>
                </a:solidFill>
                <a:latin typeface="Helvetica" charset="0"/>
                <a:ea typeface="MS Gothic" pitchFamily="49" charset="-128"/>
              </a:rPr>
              <a:t>The  New Testament          Comes Together</a:t>
            </a: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mj-lt"/>
          <a:ea typeface="MS PGothic" pitchFamily="34" charset="-128"/>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3063" indent="-373063" algn="l" defTabSz="455613" rtl="0" eaLnBrk="0" fontAlgn="base" hangingPunct="0">
        <a:lnSpc>
          <a:spcPct val="93000"/>
        </a:lnSpc>
        <a:spcBef>
          <a:spcPts val="875"/>
        </a:spcBef>
        <a:spcAft>
          <a:spcPct val="0"/>
        </a:spcAft>
        <a:buClr>
          <a:srgbClr val="000000"/>
        </a:buClr>
        <a:buSzPct val="100000"/>
        <a:buFont typeface="Times New Roman" pitchFamily="18" charset="0"/>
        <a:buChar char="•"/>
        <a:defRPr sz="3500">
          <a:solidFill>
            <a:srgbClr val="000000"/>
          </a:solidFill>
          <a:latin typeface="+mn-lt"/>
          <a:ea typeface="MS PGothic" pitchFamily="34" charset="-128"/>
          <a:cs typeface="+mn-cs"/>
        </a:defRPr>
      </a:lvl1pPr>
      <a:lvl2pPr marL="814388" indent="-311150" algn="l" defTabSz="455613" rtl="0" eaLnBrk="0" fontAlgn="base" hangingPunct="0">
        <a:lnSpc>
          <a:spcPct val="93000"/>
        </a:lnSpc>
        <a:spcBef>
          <a:spcPts val="775"/>
        </a:spcBef>
        <a:spcAft>
          <a:spcPct val="0"/>
        </a:spcAft>
        <a:buClr>
          <a:srgbClr val="000000"/>
        </a:buClr>
        <a:buSzPct val="100000"/>
        <a:buFont typeface="Times New Roman" pitchFamily="18" charset="0"/>
        <a:buChar char="–"/>
        <a:defRPr sz="3100">
          <a:solidFill>
            <a:srgbClr val="000000"/>
          </a:solidFill>
          <a:latin typeface="+mn-lt"/>
          <a:ea typeface="+mn-ea"/>
          <a:cs typeface="+mn-cs"/>
        </a:defRPr>
      </a:lvl2pPr>
      <a:lvl3pPr marL="1252538" indent="-247650" algn="l" defTabSz="455613" rtl="0" eaLnBrk="0" fontAlgn="base" hangingPunct="0">
        <a:lnSpc>
          <a:spcPct val="93000"/>
        </a:lnSpc>
        <a:spcBef>
          <a:spcPts val="650"/>
        </a:spcBef>
        <a:spcAft>
          <a:spcPct val="0"/>
        </a:spcAft>
        <a:buClr>
          <a:srgbClr val="000000"/>
        </a:buClr>
        <a:buSzPct val="100000"/>
        <a:buFont typeface="Times New Roman" pitchFamily="18" charset="0"/>
        <a:buChar char="•"/>
        <a:defRPr sz="2600">
          <a:solidFill>
            <a:srgbClr val="000000"/>
          </a:solidFill>
          <a:latin typeface="+mn-lt"/>
          <a:ea typeface="+mn-ea"/>
          <a:cs typeface="+mn-cs"/>
        </a:defRPr>
      </a:lvl3pPr>
      <a:lvl4pPr marL="1755775" indent="-247650" algn="l" defTabSz="455613" rtl="0" eaLnBrk="0" fontAlgn="base" hangingPunct="0">
        <a:lnSpc>
          <a:spcPct val="93000"/>
        </a:lnSpc>
        <a:spcBef>
          <a:spcPts val="563"/>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4pPr>
      <a:lvl5pPr marL="2257425" indent="-247650" algn="l" defTabSz="455613" rtl="0" eaLnBrk="0" fontAlgn="base" hangingPunct="0">
        <a:lnSpc>
          <a:spcPct val="93000"/>
        </a:lnSpc>
        <a:spcBef>
          <a:spcPts val="563"/>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5pPr>
      <a:lvl6pPr marL="2715893"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2504"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118"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5730"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611" rtl="0" eaLnBrk="1" latinLnBrk="0" hangingPunct="1">
        <a:defRPr sz="1800" kern="1200">
          <a:solidFill>
            <a:schemeClr val="tx1"/>
          </a:solidFill>
          <a:latin typeface="+mn-lt"/>
          <a:ea typeface="+mn-ea"/>
          <a:cs typeface="+mn-cs"/>
        </a:defRPr>
      </a:lvl1pPr>
      <a:lvl2pPr marL="456611" algn="l" defTabSz="456611" rtl="0" eaLnBrk="1" latinLnBrk="0" hangingPunct="1">
        <a:defRPr sz="1800" kern="1200">
          <a:solidFill>
            <a:schemeClr val="tx1"/>
          </a:solidFill>
          <a:latin typeface="+mn-lt"/>
          <a:ea typeface="+mn-ea"/>
          <a:cs typeface="+mn-cs"/>
        </a:defRPr>
      </a:lvl2pPr>
      <a:lvl3pPr marL="913224" algn="l" defTabSz="456611" rtl="0" eaLnBrk="1" latinLnBrk="0" hangingPunct="1">
        <a:defRPr sz="1800" kern="1200">
          <a:solidFill>
            <a:schemeClr val="tx1"/>
          </a:solidFill>
          <a:latin typeface="+mn-lt"/>
          <a:ea typeface="+mn-ea"/>
          <a:cs typeface="+mn-cs"/>
        </a:defRPr>
      </a:lvl3pPr>
      <a:lvl4pPr marL="1369836" algn="l" defTabSz="456611" rtl="0" eaLnBrk="1" latinLnBrk="0" hangingPunct="1">
        <a:defRPr sz="1800" kern="1200">
          <a:solidFill>
            <a:schemeClr val="tx1"/>
          </a:solidFill>
          <a:latin typeface="+mn-lt"/>
          <a:ea typeface="+mn-ea"/>
          <a:cs typeface="+mn-cs"/>
        </a:defRPr>
      </a:lvl4pPr>
      <a:lvl5pPr marL="1826449" algn="l" defTabSz="456611" rtl="0" eaLnBrk="1" latinLnBrk="0" hangingPunct="1">
        <a:defRPr sz="1800" kern="1200">
          <a:solidFill>
            <a:schemeClr val="tx1"/>
          </a:solidFill>
          <a:latin typeface="+mn-lt"/>
          <a:ea typeface="+mn-ea"/>
          <a:cs typeface="+mn-cs"/>
        </a:defRPr>
      </a:lvl5pPr>
      <a:lvl6pPr marL="2283062" algn="l" defTabSz="456611" rtl="0" eaLnBrk="1" latinLnBrk="0" hangingPunct="1">
        <a:defRPr sz="1800" kern="1200">
          <a:solidFill>
            <a:schemeClr val="tx1"/>
          </a:solidFill>
          <a:latin typeface="+mn-lt"/>
          <a:ea typeface="+mn-ea"/>
          <a:cs typeface="+mn-cs"/>
        </a:defRPr>
      </a:lvl6pPr>
      <a:lvl7pPr marL="2739675" algn="l" defTabSz="456611" rtl="0" eaLnBrk="1" latinLnBrk="0" hangingPunct="1">
        <a:defRPr sz="1800" kern="1200">
          <a:solidFill>
            <a:schemeClr val="tx1"/>
          </a:solidFill>
          <a:latin typeface="+mn-lt"/>
          <a:ea typeface="+mn-ea"/>
          <a:cs typeface="+mn-cs"/>
        </a:defRPr>
      </a:lvl7pPr>
      <a:lvl8pPr marL="3196285" algn="l" defTabSz="456611" rtl="0" eaLnBrk="1" latinLnBrk="0" hangingPunct="1">
        <a:defRPr sz="1800" kern="1200">
          <a:solidFill>
            <a:schemeClr val="tx1"/>
          </a:solidFill>
          <a:latin typeface="+mn-lt"/>
          <a:ea typeface="+mn-ea"/>
          <a:cs typeface="+mn-cs"/>
        </a:defRPr>
      </a:lvl8pPr>
      <a:lvl9pPr marL="3652897" algn="l" defTabSz="4566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48" tIns="45672" rIns="91348" bIns="45672" anchor="ctr"/>
          <a:lstStyle/>
          <a:p>
            <a:pPr defTabSz="912813" eaLnBrk="1" hangingPunct="1">
              <a:lnSpc>
                <a:spcPct val="100000"/>
              </a:lnSpc>
              <a:buClrTx/>
              <a:buSzTx/>
              <a:buFontTx/>
              <a:buNone/>
              <a:defRPr/>
            </a:pPr>
            <a:endParaRPr lang="en-US" sz="2700">
              <a:solidFill>
                <a:srgbClr val="000000"/>
              </a:solidFill>
              <a:ea typeface="MS Gothic" pitchFamily="49" charset="-128"/>
            </a:endParaRPr>
          </a:p>
        </p:txBody>
      </p:sp>
      <p:sp>
        <p:nvSpPr>
          <p:cNvPr id="1026" name="Text Box 2"/>
          <p:cNvSpPr txBox="1">
            <a:spLocks noChangeArrowheads="1"/>
          </p:cNvSpPr>
          <p:nvPr/>
        </p:nvSpPr>
        <p:spPr bwMode="auto">
          <a:xfrm>
            <a:off x="825500" y="7439025"/>
            <a:ext cx="981075" cy="249238"/>
          </a:xfrm>
          <a:prstGeom prst="rect">
            <a:avLst/>
          </a:prstGeom>
          <a:noFill/>
          <a:ln w="9525">
            <a:noFill/>
            <a:round/>
            <a:headEnd/>
            <a:tailEnd/>
          </a:ln>
          <a:effectLst/>
        </p:spPr>
        <p:txBody>
          <a:bodyPr wrap="none" lIns="89906" tIns="46750" rIns="89906" bIns="46750" anchor="ctr">
            <a:spAutoFit/>
          </a:bodyPr>
          <a:lstStyle/>
          <a:p>
            <a:pPr algn="ctr" defTabSz="912813" eaLnBrk="1" hangingPunct="1">
              <a:lnSpc>
                <a:spcPct val="100000"/>
              </a:lnSpc>
              <a:spcBef>
                <a:spcPts val="563"/>
              </a:spcBef>
              <a:buClr>
                <a:srgbClr val="FFFFFF"/>
              </a:buClr>
              <a:buSzTx/>
              <a:buFont typeface="Arial" pitchFamily="34"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Arial" pitchFamily="34" charset="0"/>
                <a:ea typeface="MS Gothic" pitchFamily="49" charset="-128"/>
              </a:rPr>
              <a:t>© </a:t>
            </a:r>
            <a:r>
              <a:rPr lang="en-GB" sz="1000" b="1">
                <a:solidFill>
                  <a:srgbClr val="FFFFFF"/>
                </a:solidFill>
                <a:latin typeface="Arial" pitchFamily="34" charset="0"/>
                <a:ea typeface="MS Gothic" pitchFamily="49" charset="-128"/>
              </a:rPr>
              <a:t>2006</a:t>
            </a:r>
            <a:r>
              <a:rPr lang="en-GB" sz="900" b="1">
                <a:solidFill>
                  <a:srgbClr val="FFFFFF"/>
                </a:solidFill>
                <a:latin typeface="Arial" pitchFamily="34" charset="0"/>
                <a:ea typeface="MS Gothic" pitchFamily="49" charset="-128"/>
              </a:rPr>
              <a:t> TBBMI</a:t>
            </a:r>
          </a:p>
        </p:txBody>
      </p:sp>
      <p:sp>
        <p:nvSpPr>
          <p:cNvPr id="4100" name="Rectangle 3"/>
          <p:cNvSpPr>
            <a:spLocks noChangeArrowheads="1"/>
          </p:cNvSpPr>
          <p:nvPr/>
        </p:nvSpPr>
        <p:spPr bwMode="auto">
          <a:xfrm>
            <a:off x="8629650" y="7423150"/>
            <a:ext cx="739775" cy="247650"/>
          </a:xfrm>
          <a:prstGeom prst="rect">
            <a:avLst/>
          </a:prstGeom>
          <a:noFill/>
          <a:ln w="9525">
            <a:noFill/>
            <a:round/>
            <a:headEnd/>
            <a:tailEnd/>
          </a:ln>
        </p:spPr>
        <p:txBody>
          <a:bodyPr wrap="none" lIns="89906" tIns="46750" rIns="89906" bIns="46750" anchor="ctr">
            <a:spAutoFit/>
          </a:bodyPr>
          <a:lstStyle/>
          <a:p>
            <a:pPr algn="ctr" defTabSz="912813" eaLnBrk="1" hangingPunct="1">
              <a:lnSpc>
                <a:spcPct val="100000"/>
              </a:lnSpc>
              <a:buClr>
                <a:srgbClr val="FFFFFF"/>
              </a:buClr>
              <a:buSzTx/>
              <a:buFont typeface="Comic Sans MS" pitchFamily="66" charset="0"/>
              <a:buNone/>
              <a:tabLst>
                <a:tab pos="0" algn="l"/>
                <a:tab pos="911225" algn="l"/>
                <a:tab pos="1824038" algn="l"/>
                <a:tab pos="2738438" algn="l"/>
                <a:tab pos="3651250" algn="l"/>
                <a:tab pos="4565650" algn="l"/>
                <a:tab pos="5478463" algn="l"/>
                <a:tab pos="6392863" algn="l"/>
                <a:tab pos="7305675" algn="l"/>
                <a:tab pos="8220075" algn="l"/>
                <a:tab pos="9132888" algn="l"/>
                <a:tab pos="10045700" algn="l"/>
              </a:tabLst>
              <a:defRPr/>
            </a:pPr>
            <a:r>
              <a:rPr lang="en-GB" sz="1000" b="1">
                <a:solidFill>
                  <a:srgbClr val="FFFFFF"/>
                </a:solidFill>
                <a:latin typeface="Comic Sans MS" pitchFamily="66" charset="0"/>
                <a:ea typeface="MS Gothic" pitchFamily="49" charset="-128"/>
              </a:rPr>
              <a:t>9.65.08.</a:t>
            </a:r>
          </a:p>
        </p:txBody>
      </p:sp>
      <p:sp>
        <p:nvSpPr>
          <p:cNvPr id="4101" name="Rectangle 4"/>
          <p:cNvSpPr>
            <a:spLocks noChangeArrowheads="1"/>
          </p:cNvSpPr>
          <p:nvPr/>
        </p:nvSpPr>
        <p:spPr bwMode="auto">
          <a:xfrm>
            <a:off x="508000" y="120650"/>
            <a:ext cx="4467225" cy="1123950"/>
          </a:xfrm>
          <a:prstGeom prst="rect">
            <a:avLst/>
          </a:prstGeom>
          <a:noFill/>
          <a:ln w="9525">
            <a:noFill/>
            <a:round/>
            <a:headEnd/>
            <a:tailEnd/>
          </a:ln>
        </p:spPr>
        <p:txBody>
          <a:bodyPr lIns="101414" tIns="50706" rIns="101414" bIns="50706">
            <a:spAutoFit/>
          </a:bodyPr>
          <a:lstStyle/>
          <a:p>
            <a:pPr defTabSz="912813" eaLnBrk="1" hangingPunct="1">
              <a:lnSpc>
                <a:spcPct val="125000"/>
              </a:lnSpc>
              <a:spcBef>
                <a:spcPts val="1500"/>
              </a:spcBef>
              <a:buClr>
                <a:srgbClr val="FFFF00"/>
              </a:buClr>
              <a:buSzTx/>
              <a:buFont typeface="Helvetica" charset="0"/>
              <a:buNone/>
              <a:tabLst>
                <a:tab pos="0" algn="l"/>
                <a:tab pos="911225" algn="l"/>
                <a:tab pos="1824038" algn="l"/>
                <a:tab pos="2738438" algn="l"/>
                <a:tab pos="3651250" algn="l"/>
                <a:tab pos="4565650" algn="l"/>
                <a:tab pos="5478463" algn="l"/>
                <a:tab pos="6392863" algn="l"/>
                <a:tab pos="7305675" algn="l"/>
                <a:tab pos="8220075" algn="l"/>
                <a:tab pos="9132888" algn="l"/>
                <a:tab pos="10045700" algn="l"/>
              </a:tabLst>
              <a:defRPr/>
            </a:pPr>
            <a:r>
              <a:rPr lang="en-GB" sz="2700" b="1">
                <a:solidFill>
                  <a:srgbClr val="FFFF00"/>
                </a:solidFill>
                <a:latin typeface="Helvetica" charset="0"/>
                <a:ea typeface="MS Gothic" pitchFamily="49" charset="-128"/>
              </a:rPr>
              <a:t>The  New Testament          Comes Together</a:t>
            </a:r>
          </a:p>
        </p:txBody>
      </p:sp>
    </p:spTree>
  </p:cSld>
  <p:clrMap bg1="lt1" tx1="dk1" bg2="lt2" tx2="dk2" accent1="accent1" accent2="accent2" accent3="accent3" accent4="accent4" accent5="accent5" accent6="accent6" hlink="hlink" folHlink="folHlink"/>
  <p:sldLayoutIdLst>
    <p:sldLayoutId id="2147483734" r:id="rId1"/>
  </p:sldLayoutIdLst>
  <p:txStyles>
    <p:titleStyle>
      <a:lvl1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mj-lt"/>
          <a:ea typeface="MS PGothic" pitchFamily="34" charset="-128"/>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5pPr>
      <a:lvl6pPr marL="456718"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438"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70157"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876"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3063" indent="-373063" algn="l" defTabSz="455613" rtl="0" eaLnBrk="0" fontAlgn="base" hangingPunct="0">
        <a:lnSpc>
          <a:spcPct val="93000"/>
        </a:lnSpc>
        <a:spcBef>
          <a:spcPts val="875"/>
        </a:spcBef>
        <a:spcAft>
          <a:spcPct val="0"/>
        </a:spcAft>
        <a:buClr>
          <a:srgbClr val="000000"/>
        </a:buClr>
        <a:buSzPct val="100000"/>
        <a:buFont typeface="Times New Roman" pitchFamily="18" charset="0"/>
        <a:buChar char="•"/>
        <a:defRPr sz="3500">
          <a:solidFill>
            <a:srgbClr val="000000"/>
          </a:solidFill>
          <a:latin typeface="+mn-lt"/>
          <a:ea typeface="MS PGothic" pitchFamily="34" charset="-128"/>
          <a:cs typeface="+mn-cs"/>
        </a:defRPr>
      </a:lvl1pPr>
      <a:lvl2pPr marL="814388" indent="-312738" algn="l" defTabSz="455613" rtl="0" eaLnBrk="0" fontAlgn="base" hangingPunct="0">
        <a:lnSpc>
          <a:spcPct val="93000"/>
        </a:lnSpc>
        <a:spcBef>
          <a:spcPts val="775"/>
        </a:spcBef>
        <a:spcAft>
          <a:spcPct val="0"/>
        </a:spcAft>
        <a:buClr>
          <a:srgbClr val="000000"/>
        </a:buClr>
        <a:buSzPct val="100000"/>
        <a:buFont typeface="Times New Roman" pitchFamily="18" charset="0"/>
        <a:buChar char="–"/>
        <a:defRPr sz="3100">
          <a:solidFill>
            <a:srgbClr val="000000"/>
          </a:solidFill>
          <a:latin typeface="+mn-lt"/>
          <a:ea typeface="+mn-ea"/>
          <a:cs typeface="+mn-cs"/>
        </a:defRPr>
      </a:lvl2pPr>
      <a:lvl3pPr marL="1252538" indent="-247650" algn="l" defTabSz="455613" rtl="0" eaLnBrk="0" fontAlgn="base" hangingPunct="0">
        <a:lnSpc>
          <a:spcPct val="93000"/>
        </a:lnSpc>
        <a:spcBef>
          <a:spcPts val="650"/>
        </a:spcBef>
        <a:spcAft>
          <a:spcPct val="0"/>
        </a:spcAft>
        <a:buClr>
          <a:srgbClr val="000000"/>
        </a:buClr>
        <a:buSzPct val="100000"/>
        <a:buFont typeface="Times New Roman" pitchFamily="18" charset="0"/>
        <a:buChar char="•"/>
        <a:defRPr sz="2600">
          <a:solidFill>
            <a:srgbClr val="000000"/>
          </a:solidFill>
          <a:latin typeface="+mn-lt"/>
          <a:ea typeface="+mn-ea"/>
          <a:cs typeface="+mn-cs"/>
        </a:defRPr>
      </a:lvl3pPr>
      <a:lvl4pPr marL="1755775" indent="-247650" algn="l" defTabSz="455613" rtl="0" eaLnBrk="0" fontAlgn="base" hangingPunct="0">
        <a:lnSpc>
          <a:spcPct val="93000"/>
        </a:lnSpc>
        <a:spcBef>
          <a:spcPts val="563"/>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4pPr>
      <a:lvl5pPr marL="2257425" indent="-247650" algn="l" defTabSz="455613" rtl="0" eaLnBrk="0" fontAlgn="base" hangingPunct="0">
        <a:lnSpc>
          <a:spcPct val="93000"/>
        </a:lnSpc>
        <a:spcBef>
          <a:spcPts val="563"/>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5pPr>
      <a:lvl6pPr marL="2716528"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3246"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967"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6686"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718" rtl="0" eaLnBrk="1" latinLnBrk="0" hangingPunct="1">
        <a:defRPr sz="1800" kern="1200">
          <a:solidFill>
            <a:schemeClr val="tx1"/>
          </a:solidFill>
          <a:latin typeface="+mn-lt"/>
          <a:ea typeface="+mn-ea"/>
          <a:cs typeface="+mn-cs"/>
        </a:defRPr>
      </a:lvl1pPr>
      <a:lvl2pPr marL="456718" algn="l" defTabSz="456718" rtl="0" eaLnBrk="1" latinLnBrk="0" hangingPunct="1">
        <a:defRPr sz="1800" kern="1200">
          <a:solidFill>
            <a:schemeClr val="tx1"/>
          </a:solidFill>
          <a:latin typeface="+mn-lt"/>
          <a:ea typeface="+mn-ea"/>
          <a:cs typeface="+mn-cs"/>
        </a:defRPr>
      </a:lvl2pPr>
      <a:lvl3pPr marL="913438" algn="l" defTabSz="456718" rtl="0" eaLnBrk="1" latinLnBrk="0" hangingPunct="1">
        <a:defRPr sz="1800" kern="1200">
          <a:solidFill>
            <a:schemeClr val="tx1"/>
          </a:solidFill>
          <a:latin typeface="+mn-lt"/>
          <a:ea typeface="+mn-ea"/>
          <a:cs typeface="+mn-cs"/>
        </a:defRPr>
      </a:lvl3pPr>
      <a:lvl4pPr marL="1370157" algn="l" defTabSz="456718" rtl="0" eaLnBrk="1" latinLnBrk="0" hangingPunct="1">
        <a:defRPr sz="1800" kern="1200">
          <a:solidFill>
            <a:schemeClr val="tx1"/>
          </a:solidFill>
          <a:latin typeface="+mn-lt"/>
          <a:ea typeface="+mn-ea"/>
          <a:cs typeface="+mn-cs"/>
        </a:defRPr>
      </a:lvl4pPr>
      <a:lvl5pPr marL="1826876" algn="l" defTabSz="456718" rtl="0" eaLnBrk="1" latinLnBrk="0" hangingPunct="1">
        <a:defRPr sz="1800" kern="1200">
          <a:solidFill>
            <a:schemeClr val="tx1"/>
          </a:solidFill>
          <a:latin typeface="+mn-lt"/>
          <a:ea typeface="+mn-ea"/>
          <a:cs typeface="+mn-cs"/>
        </a:defRPr>
      </a:lvl5pPr>
      <a:lvl6pPr marL="2283595" algn="l" defTabSz="456718" rtl="0" eaLnBrk="1" latinLnBrk="0" hangingPunct="1">
        <a:defRPr sz="1800" kern="1200">
          <a:solidFill>
            <a:schemeClr val="tx1"/>
          </a:solidFill>
          <a:latin typeface="+mn-lt"/>
          <a:ea typeface="+mn-ea"/>
          <a:cs typeface="+mn-cs"/>
        </a:defRPr>
      </a:lvl6pPr>
      <a:lvl7pPr marL="2740315" algn="l" defTabSz="456718" rtl="0" eaLnBrk="1" latinLnBrk="0" hangingPunct="1">
        <a:defRPr sz="1800" kern="1200">
          <a:solidFill>
            <a:schemeClr val="tx1"/>
          </a:solidFill>
          <a:latin typeface="+mn-lt"/>
          <a:ea typeface="+mn-ea"/>
          <a:cs typeface="+mn-cs"/>
        </a:defRPr>
      </a:lvl7pPr>
      <a:lvl8pPr marL="3197033" algn="l" defTabSz="456718" rtl="0" eaLnBrk="1" latinLnBrk="0" hangingPunct="1">
        <a:defRPr sz="1800" kern="1200">
          <a:solidFill>
            <a:schemeClr val="tx1"/>
          </a:solidFill>
          <a:latin typeface="+mn-lt"/>
          <a:ea typeface="+mn-ea"/>
          <a:cs typeface="+mn-cs"/>
        </a:defRPr>
      </a:lvl8pPr>
      <a:lvl9pPr marL="3653751" algn="l" defTabSz="4567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pPr defTabSz="452438">
              <a:defRPr/>
            </a:pPr>
            <a:endParaRPr lang="en-US">
              <a:solidFill>
                <a:srgbClr val="FFFFFF"/>
              </a:solidFill>
              <a:ea typeface="MS Gothic" pitchFamily="49" charset="-128"/>
            </a:endParaRPr>
          </a:p>
        </p:txBody>
      </p:sp>
      <p:sp>
        <p:nvSpPr>
          <p:cNvPr id="202755" name="Text Box 2"/>
          <p:cNvSpPr txBox="1">
            <a:spLocks noChangeArrowheads="1"/>
          </p:cNvSpPr>
          <p:nvPr/>
        </p:nvSpPr>
        <p:spPr bwMode="auto">
          <a:xfrm>
            <a:off x="828675" y="7496175"/>
            <a:ext cx="982663" cy="247650"/>
          </a:xfrm>
          <a:prstGeom prst="rect">
            <a:avLst/>
          </a:prstGeom>
          <a:noFill/>
          <a:ln>
            <a:noFill/>
          </a:ln>
          <a:extLst/>
        </p:spPr>
        <p:txBody>
          <a:bodyPr wrap="none" lIns="89886" tIns="46738" rIns="89886" bIns="46738" anchor="ctr">
            <a:spAutoFit/>
          </a:bodyPr>
          <a:lstStyle/>
          <a:p>
            <a:pPr algn="ctr" defTabSz="452438">
              <a:lnSpc>
                <a:spcPct val="100000"/>
              </a:lnSpc>
              <a:spcBef>
                <a:spcPts val="563"/>
              </a:spcBef>
              <a:buClr>
                <a:srgbClr val="FFFFFF"/>
              </a:buClr>
              <a:buFont typeface="Arial" pitchFamily="34" charset="0"/>
              <a:buNone/>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a:pPr>
            <a:r>
              <a:rPr lang="en-GB" sz="900" b="1">
                <a:solidFill>
                  <a:srgbClr val="FFFFFF"/>
                </a:solidFill>
                <a:latin typeface="Arial" pitchFamily="34" charset="0"/>
                <a:ea typeface="MS Gothic" pitchFamily="49" charset="-128"/>
              </a:rPr>
              <a:t>© </a:t>
            </a:r>
            <a:r>
              <a:rPr lang="en-GB" sz="1000" b="1">
                <a:solidFill>
                  <a:srgbClr val="FFFFFF"/>
                </a:solidFill>
                <a:latin typeface="Arial" pitchFamily="34" charset="0"/>
                <a:ea typeface="MS Gothic" pitchFamily="49" charset="-128"/>
              </a:rPr>
              <a:t>2006</a:t>
            </a:r>
            <a:r>
              <a:rPr lang="en-GB" sz="900" b="1">
                <a:solidFill>
                  <a:srgbClr val="FFFFFF"/>
                </a:solidFill>
                <a:latin typeface="Arial" pitchFamily="34" charset="0"/>
                <a:ea typeface="MS Gothic" pitchFamily="49" charset="-128"/>
              </a:rPr>
              <a:t> TBBMI</a:t>
            </a:r>
          </a:p>
        </p:txBody>
      </p:sp>
      <p:sp>
        <p:nvSpPr>
          <p:cNvPr id="5124" name="Rectangle 3"/>
          <p:cNvSpPr>
            <a:spLocks noChangeArrowheads="1"/>
          </p:cNvSpPr>
          <p:nvPr/>
        </p:nvSpPr>
        <p:spPr bwMode="auto">
          <a:xfrm>
            <a:off x="8596313" y="7529513"/>
            <a:ext cx="739775" cy="247650"/>
          </a:xfrm>
          <a:prstGeom prst="rect">
            <a:avLst/>
          </a:prstGeom>
          <a:noFill/>
          <a:ln w="9525">
            <a:noFill/>
            <a:round/>
            <a:headEnd/>
            <a:tailEnd/>
          </a:ln>
        </p:spPr>
        <p:txBody>
          <a:bodyPr wrap="none" lIns="89886" tIns="46738" rIns="89886" bIns="46738" anchor="ctr">
            <a:spAutoFit/>
          </a:bodyPr>
          <a:lstStyle/>
          <a:p>
            <a:pPr algn="ctr" defTabSz="454025">
              <a:lnSpc>
                <a:spcPct val="100000"/>
              </a:lnSpc>
              <a:buClr>
                <a:srgbClr val="FFFFFF"/>
              </a:buClr>
              <a:buFont typeface="Comic Sans MS" pitchFamily="66" charset="0"/>
              <a:buNone/>
              <a:tabLst>
                <a:tab pos="0" algn="l"/>
                <a:tab pos="911225" algn="l"/>
                <a:tab pos="1824038" algn="l"/>
                <a:tab pos="2736850" algn="l"/>
                <a:tab pos="3651250" algn="l"/>
                <a:tab pos="4564063" algn="l"/>
                <a:tab pos="5476875" algn="l"/>
                <a:tab pos="6391275" algn="l"/>
                <a:tab pos="7304088" algn="l"/>
                <a:tab pos="8216900" algn="l"/>
                <a:tab pos="9131300" algn="l"/>
                <a:tab pos="10044113" algn="l"/>
              </a:tabLst>
              <a:defRPr/>
            </a:pPr>
            <a:r>
              <a:rPr lang="en-GB" sz="1000" b="1">
                <a:solidFill>
                  <a:srgbClr val="FFFFFF"/>
                </a:solidFill>
                <a:latin typeface="Comic Sans MS" pitchFamily="66" charset="0"/>
                <a:ea typeface="MS Gothic" pitchFamily="49" charset="-128"/>
              </a:rPr>
              <a:t>9.65.08.</a:t>
            </a:r>
          </a:p>
        </p:txBody>
      </p:sp>
      <p:sp>
        <p:nvSpPr>
          <p:cNvPr id="5125" name="Rectangle 4"/>
          <p:cNvSpPr>
            <a:spLocks noChangeArrowheads="1"/>
          </p:cNvSpPr>
          <p:nvPr/>
        </p:nvSpPr>
        <p:spPr bwMode="auto">
          <a:xfrm>
            <a:off x="508000" y="120650"/>
            <a:ext cx="3806825" cy="871538"/>
          </a:xfrm>
          <a:prstGeom prst="rect">
            <a:avLst/>
          </a:prstGeom>
          <a:noFill/>
          <a:ln w="9525">
            <a:noFill/>
            <a:round/>
            <a:headEnd/>
            <a:tailEnd/>
          </a:ln>
        </p:spPr>
        <p:txBody>
          <a:bodyPr lIns="101390" tIns="50695" rIns="101390" bIns="50695">
            <a:spAutoFit/>
          </a:bodyPr>
          <a:lstStyle/>
          <a:p>
            <a:pPr defTabSz="452438">
              <a:lnSpc>
                <a:spcPct val="100000"/>
              </a:lnSpc>
              <a:spcBef>
                <a:spcPts val="1500"/>
              </a:spcBef>
              <a:buClr>
                <a:srgbClr val="FFFF00"/>
              </a:buClr>
              <a:buFont typeface="Helvetica" charset="0"/>
              <a:buNone/>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a:pPr>
            <a:r>
              <a:rPr lang="en-GB" b="1">
                <a:solidFill>
                  <a:srgbClr val="FFFF00"/>
                </a:solidFill>
                <a:latin typeface="Helvetica" charset="0"/>
                <a:ea typeface="MS Gothic" pitchFamily="49" charset="-128"/>
              </a:rPr>
              <a:t>Kadhara Tuingashit ngarumda rai</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iming>
    <p:tnLst>
      <p:par>
        <p:cTn xmlns:p14="http://schemas.microsoft.com/office/powerpoint/2010/main" id="1" dur="indefinite" restart="never" nodeType="tmRoot"/>
      </p:par>
    </p:tnLst>
  </p:timing>
  <p:txStyles>
    <p:titleStyle>
      <a:lvl1pPr algn="ctr" defTabSz="452438"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mj-lt"/>
          <a:ea typeface="MS PGothic" pitchFamily="34" charset="-128"/>
          <a:cs typeface="+mj-cs"/>
        </a:defRPr>
      </a:lvl1pPr>
      <a:lvl2pPr algn="ctr" defTabSz="452438"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2pPr>
      <a:lvl3pPr algn="ctr" defTabSz="452438"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3pPr>
      <a:lvl4pPr algn="ctr" defTabSz="452438"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4pPr>
      <a:lvl5pPr algn="ctr" defTabSz="452438" rtl="0" eaLnBrk="0" fontAlgn="base" hangingPunct="0">
        <a:lnSpc>
          <a:spcPct val="93000"/>
        </a:lnSpc>
        <a:spcBef>
          <a:spcPct val="0"/>
        </a:spcBef>
        <a:spcAft>
          <a:spcPct val="0"/>
        </a:spcAft>
        <a:buClr>
          <a:srgbClr val="000000"/>
        </a:buClr>
        <a:buSzPct val="100000"/>
        <a:buFont typeface="Times New Roman" pitchFamily="18" charset="0"/>
        <a:defRPr sz="4800">
          <a:solidFill>
            <a:srgbClr val="000000"/>
          </a:solidFill>
          <a:latin typeface="Times New Roman" pitchFamily="-108" charset="0"/>
          <a:ea typeface="MS PGothic" pitchFamily="34" charset="-128"/>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1475" indent="-371475" algn="l" defTabSz="452438" rtl="0" eaLnBrk="0" fontAlgn="base" hangingPunct="0">
        <a:lnSpc>
          <a:spcPct val="93000"/>
        </a:lnSpc>
        <a:spcBef>
          <a:spcPts val="875"/>
        </a:spcBef>
        <a:spcAft>
          <a:spcPct val="0"/>
        </a:spcAft>
        <a:buClr>
          <a:srgbClr val="000000"/>
        </a:buClr>
        <a:buSzPct val="100000"/>
        <a:buFont typeface="Times New Roman" pitchFamily="18" charset="0"/>
        <a:buChar char="•"/>
        <a:defRPr sz="3500">
          <a:solidFill>
            <a:srgbClr val="000000"/>
          </a:solidFill>
          <a:latin typeface="+mn-lt"/>
          <a:ea typeface="MS PGothic" pitchFamily="34" charset="-128"/>
          <a:cs typeface="+mn-cs"/>
        </a:defRPr>
      </a:lvl1pPr>
      <a:lvl2pPr marL="811213" indent="-309563" algn="l" defTabSz="452438" rtl="0" eaLnBrk="0" fontAlgn="base" hangingPunct="0">
        <a:lnSpc>
          <a:spcPct val="93000"/>
        </a:lnSpc>
        <a:spcBef>
          <a:spcPts val="775"/>
        </a:spcBef>
        <a:spcAft>
          <a:spcPct val="0"/>
        </a:spcAft>
        <a:buClr>
          <a:srgbClr val="000000"/>
        </a:buClr>
        <a:buSzPct val="100000"/>
        <a:buFont typeface="Times New Roman" pitchFamily="18" charset="0"/>
        <a:buChar char="–"/>
        <a:defRPr sz="3100">
          <a:solidFill>
            <a:srgbClr val="000000"/>
          </a:solidFill>
          <a:latin typeface="+mn-lt"/>
          <a:ea typeface="+mn-ea"/>
          <a:cs typeface="+mn-cs"/>
        </a:defRPr>
      </a:lvl2pPr>
      <a:lvl3pPr marL="1250950" indent="-246063" algn="l" defTabSz="452438" rtl="0" eaLnBrk="0" fontAlgn="base" hangingPunct="0">
        <a:lnSpc>
          <a:spcPct val="93000"/>
        </a:lnSpc>
        <a:spcBef>
          <a:spcPts val="650"/>
        </a:spcBef>
        <a:spcAft>
          <a:spcPct val="0"/>
        </a:spcAft>
        <a:buClr>
          <a:srgbClr val="000000"/>
        </a:buClr>
        <a:buSzPct val="100000"/>
        <a:buFont typeface="Times New Roman" pitchFamily="18" charset="0"/>
        <a:buChar char="•"/>
        <a:defRPr sz="2600">
          <a:solidFill>
            <a:srgbClr val="000000"/>
          </a:solidFill>
          <a:latin typeface="+mn-lt"/>
          <a:ea typeface="+mn-ea"/>
          <a:cs typeface="+mn-cs"/>
        </a:defRPr>
      </a:lvl3pPr>
      <a:lvl4pPr marL="1752600" indent="-246063" algn="l" defTabSz="452438" rtl="0" eaLnBrk="0" fontAlgn="base" hangingPunct="0">
        <a:lnSpc>
          <a:spcPct val="93000"/>
        </a:lnSpc>
        <a:spcBef>
          <a:spcPts val="550"/>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4pPr>
      <a:lvl5pPr marL="2255838" indent="-246063" algn="l" defTabSz="452438" rtl="0" eaLnBrk="0" fontAlgn="base" hangingPunct="0">
        <a:lnSpc>
          <a:spcPct val="93000"/>
        </a:lnSpc>
        <a:spcBef>
          <a:spcPts val="550"/>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5pPr>
      <a:lvl6pPr marL="2715893"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2504"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118"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5730"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611" rtl="0" eaLnBrk="1" latinLnBrk="0" hangingPunct="1">
        <a:defRPr sz="1800" kern="1200">
          <a:solidFill>
            <a:schemeClr val="tx1"/>
          </a:solidFill>
          <a:latin typeface="+mn-lt"/>
          <a:ea typeface="+mn-ea"/>
          <a:cs typeface="+mn-cs"/>
        </a:defRPr>
      </a:lvl1pPr>
      <a:lvl2pPr marL="456611" algn="l" defTabSz="456611" rtl="0" eaLnBrk="1" latinLnBrk="0" hangingPunct="1">
        <a:defRPr sz="1800" kern="1200">
          <a:solidFill>
            <a:schemeClr val="tx1"/>
          </a:solidFill>
          <a:latin typeface="+mn-lt"/>
          <a:ea typeface="+mn-ea"/>
          <a:cs typeface="+mn-cs"/>
        </a:defRPr>
      </a:lvl2pPr>
      <a:lvl3pPr marL="913224" algn="l" defTabSz="456611" rtl="0" eaLnBrk="1" latinLnBrk="0" hangingPunct="1">
        <a:defRPr sz="1800" kern="1200">
          <a:solidFill>
            <a:schemeClr val="tx1"/>
          </a:solidFill>
          <a:latin typeface="+mn-lt"/>
          <a:ea typeface="+mn-ea"/>
          <a:cs typeface="+mn-cs"/>
        </a:defRPr>
      </a:lvl3pPr>
      <a:lvl4pPr marL="1369836" algn="l" defTabSz="456611" rtl="0" eaLnBrk="1" latinLnBrk="0" hangingPunct="1">
        <a:defRPr sz="1800" kern="1200">
          <a:solidFill>
            <a:schemeClr val="tx1"/>
          </a:solidFill>
          <a:latin typeface="+mn-lt"/>
          <a:ea typeface="+mn-ea"/>
          <a:cs typeface="+mn-cs"/>
        </a:defRPr>
      </a:lvl4pPr>
      <a:lvl5pPr marL="1826449" algn="l" defTabSz="456611" rtl="0" eaLnBrk="1" latinLnBrk="0" hangingPunct="1">
        <a:defRPr sz="1800" kern="1200">
          <a:solidFill>
            <a:schemeClr val="tx1"/>
          </a:solidFill>
          <a:latin typeface="+mn-lt"/>
          <a:ea typeface="+mn-ea"/>
          <a:cs typeface="+mn-cs"/>
        </a:defRPr>
      </a:lvl5pPr>
      <a:lvl6pPr marL="2283062" algn="l" defTabSz="456611" rtl="0" eaLnBrk="1" latinLnBrk="0" hangingPunct="1">
        <a:defRPr sz="1800" kern="1200">
          <a:solidFill>
            <a:schemeClr val="tx1"/>
          </a:solidFill>
          <a:latin typeface="+mn-lt"/>
          <a:ea typeface="+mn-ea"/>
          <a:cs typeface="+mn-cs"/>
        </a:defRPr>
      </a:lvl6pPr>
      <a:lvl7pPr marL="2739675" algn="l" defTabSz="456611" rtl="0" eaLnBrk="1" latinLnBrk="0" hangingPunct="1">
        <a:defRPr sz="1800" kern="1200">
          <a:solidFill>
            <a:schemeClr val="tx1"/>
          </a:solidFill>
          <a:latin typeface="+mn-lt"/>
          <a:ea typeface="+mn-ea"/>
          <a:cs typeface="+mn-cs"/>
        </a:defRPr>
      </a:lvl7pPr>
      <a:lvl8pPr marL="3196285" algn="l" defTabSz="456611" rtl="0" eaLnBrk="1" latinLnBrk="0" hangingPunct="1">
        <a:defRPr sz="1800" kern="1200">
          <a:solidFill>
            <a:schemeClr val="tx1"/>
          </a:solidFill>
          <a:latin typeface="+mn-lt"/>
          <a:ea typeface="+mn-ea"/>
          <a:cs typeface="+mn-cs"/>
        </a:defRPr>
      </a:lvl8pPr>
      <a:lvl9pPr marL="3652897" algn="l" defTabSz="4566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0"/>
          <p:cNvSpPr txBox="1">
            <a:spLocks noChangeArrowheads="1"/>
          </p:cNvSpPr>
          <p:nvPr userDrawn="1"/>
        </p:nvSpPr>
        <p:spPr bwMode="auto">
          <a:xfrm>
            <a:off x="485498" y="7411428"/>
            <a:ext cx="1091325" cy="272154"/>
          </a:xfrm>
          <a:prstGeom prst="rect">
            <a:avLst/>
          </a:prstGeom>
          <a:noFill/>
          <a:ln w="12700">
            <a:noFill/>
            <a:miter lim="800000"/>
            <a:headEnd/>
            <a:tailEnd/>
          </a:ln>
        </p:spPr>
        <p:txBody>
          <a:bodyPr wrap="none" lIns="101882" tIns="50941" rIns="101882" bIns="50941"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000" smtClean="0">
                <a:solidFill>
                  <a:srgbClr val="FFFFFF"/>
                </a:solidFill>
                <a:latin typeface="Arial" charset="0"/>
              </a:rPr>
              <a:t>© </a:t>
            </a:r>
            <a:r>
              <a:rPr lang="en-US" sz="1100" smtClean="0">
                <a:solidFill>
                  <a:srgbClr val="FFFFFF"/>
                </a:solidFill>
                <a:latin typeface="Arial" charset="0"/>
              </a:rPr>
              <a:t>2006</a:t>
            </a:r>
            <a:r>
              <a:rPr lang="en-US" sz="1000" smtClean="0">
                <a:solidFill>
                  <a:srgbClr val="FFFFFF"/>
                </a:solidFill>
                <a:latin typeface="Arial" charset="0"/>
              </a:rPr>
              <a:t> TBBMI</a:t>
            </a:r>
          </a:p>
        </p:txBody>
      </p:sp>
      <p:sp>
        <p:nvSpPr>
          <p:cNvPr id="2077" name="Rectangle 29"/>
          <p:cNvSpPr>
            <a:spLocks noChangeArrowheads="1"/>
          </p:cNvSpPr>
          <p:nvPr userDrawn="1"/>
        </p:nvSpPr>
        <p:spPr bwMode="auto">
          <a:xfrm>
            <a:off x="8283060" y="7398834"/>
            <a:ext cx="898126" cy="272154"/>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9.65.05a.</a:t>
            </a:r>
          </a:p>
        </p:txBody>
      </p:sp>
    </p:spTree>
    <p:extLst>
      <p:ext uri="{BB962C8B-B14F-4D97-AF65-F5344CB8AC3E}">
        <p14:creationId xmlns:p14="http://schemas.microsoft.com/office/powerpoint/2010/main" val="1224748674"/>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spd="med">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9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9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9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900">
          <a:solidFill>
            <a:schemeClr val="tx2"/>
          </a:solidFill>
          <a:latin typeface="Times New Roman" pitchFamily="-108" charset="0"/>
          <a:ea typeface="ＭＳ Ｐゴシック" pitchFamily="-108" charset="-128"/>
          <a:cs typeface="ＭＳ Ｐゴシック" pitchFamily="-108" charset="-128"/>
        </a:defRPr>
      </a:lvl5pPr>
      <a:lvl6pPr marL="509412" algn="ctr" rtl="0" eaLnBrk="0" fontAlgn="base" hangingPunct="0">
        <a:spcBef>
          <a:spcPct val="0"/>
        </a:spcBef>
        <a:spcAft>
          <a:spcPct val="0"/>
        </a:spcAft>
        <a:defRPr sz="4900">
          <a:solidFill>
            <a:schemeClr val="tx2"/>
          </a:solidFill>
          <a:latin typeface="Times New Roman" pitchFamily="-108" charset="0"/>
        </a:defRPr>
      </a:lvl6pPr>
      <a:lvl7pPr marL="1018824" algn="ctr" rtl="0" eaLnBrk="0" fontAlgn="base" hangingPunct="0">
        <a:spcBef>
          <a:spcPct val="0"/>
        </a:spcBef>
        <a:spcAft>
          <a:spcPct val="0"/>
        </a:spcAft>
        <a:defRPr sz="4900">
          <a:solidFill>
            <a:schemeClr val="tx2"/>
          </a:solidFill>
          <a:latin typeface="Times New Roman" pitchFamily="-108" charset="0"/>
        </a:defRPr>
      </a:lvl7pPr>
      <a:lvl8pPr marL="1528237" algn="ctr" rtl="0" eaLnBrk="0" fontAlgn="base" hangingPunct="0">
        <a:spcBef>
          <a:spcPct val="0"/>
        </a:spcBef>
        <a:spcAft>
          <a:spcPct val="0"/>
        </a:spcAft>
        <a:defRPr sz="4900">
          <a:solidFill>
            <a:schemeClr val="tx2"/>
          </a:solidFill>
          <a:latin typeface="Times New Roman" pitchFamily="-108" charset="0"/>
        </a:defRPr>
      </a:lvl8pPr>
      <a:lvl9pPr marL="2037649" algn="ctr" rtl="0" eaLnBrk="0" fontAlgn="base" hangingPunct="0">
        <a:spcBef>
          <a:spcPct val="0"/>
        </a:spcBef>
        <a:spcAft>
          <a:spcPct val="0"/>
        </a:spcAft>
        <a:defRPr sz="4900">
          <a:solidFill>
            <a:schemeClr val="tx2"/>
          </a:solidFill>
          <a:latin typeface="Times New Roman" pitchFamily="-108" charset="0"/>
        </a:defRPr>
      </a:lvl9pPr>
    </p:titleStyle>
    <p:bodyStyle>
      <a:lvl1pPr marL="382059" indent="-382059" algn="l" rtl="0" eaLnBrk="0" fontAlgn="base" hangingPunct="0">
        <a:spcBef>
          <a:spcPct val="20000"/>
        </a:spcBef>
        <a:spcAft>
          <a:spcPct val="0"/>
        </a:spcAft>
        <a:buChar char="•"/>
        <a:defRPr sz="3600">
          <a:solidFill>
            <a:schemeClr val="tx1"/>
          </a:solidFill>
          <a:latin typeface="+mn-lt"/>
          <a:ea typeface="ＭＳ Ｐゴシック" pitchFamily="-108" charset="-128"/>
          <a:cs typeface="ＭＳ Ｐゴシック" pitchFamily="-108" charset="-128"/>
        </a:defRPr>
      </a:lvl1pPr>
      <a:lvl2pPr marL="827795" indent="-318383" algn="l" rtl="0" eaLnBrk="0" fontAlgn="base" hangingPunct="0">
        <a:spcBef>
          <a:spcPct val="20000"/>
        </a:spcBef>
        <a:spcAft>
          <a:spcPct val="0"/>
        </a:spcAft>
        <a:buChar char="–"/>
        <a:defRPr sz="3100">
          <a:solidFill>
            <a:schemeClr val="tx1"/>
          </a:solidFill>
          <a:latin typeface="+mn-lt"/>
          <a:ea typeface="ＭＳ Ｐゴシック" pitchFamily="-108" charset="-128"/>
        </a:defRPr>
      </a:lvl2pPr>
      <a:lvl3pPr marL="1273531" indent="-254706" algn="l" rtl="0" eaLnBrk="0" fontAlgn="base" hangingPunct="0">
        <a:spcBef>
          <a:spcPct val="20000"/>
        </a:spcBef>
        <a:spcAft>
          <a:spcPct val="0"/>
        </a:spcAft>
        <a:buChar char="•"/>
        <a:defRPr sz="2700">
          <a:solidFill>
            <a:schemeClr val="tx1"/>
          </a:solidFill>
          <a:latin typeface="+mn-lt"/>
          <a:ea typeface="ＭＳ Ｐゴシック" pitchFamily="-108" charset="-128"/>
        </a:defRPr>
      </a:lvl3pPr>
      <a:lvl4pPr marL="1782943" indent="-254706" algn="l" rtl="0" eaLnBrk="0" fontAlgn="base" hangingPunct="0">
        <a:spcBef>
          <a:spcPct val="20000"/>
        </a:spcBef>
        <a:spcAft>
          <a:spcPct val="0"/>
        </a:spcAft>
        <a:buChar char="–"/>
        <a:defRPr sz="2200">
          <a:solidFill>
            <a:schemeClr val="tx1"/>
          </a:solidFill>
          <a:latin typeface="+mn-lt"/>
          <a:ea typeface="ＭＳ Ｐゴシック" pitchFamily="-108" charset="-128"/>
        </a:defRPr>
      </a:lvl4pPr>
      <a:lvl5pPr marL="2292355" indent="-254706" algn="l" rtl="0" eaLnBrk="0" fontAlgn="base" hangingPunct="0">
        <a:spcBef>
          <a:spcPct val="20000"/>
        </a:spcBef>
        <a:spcAft>
          <a:spcPct val="0"/>
        </a:spcAft>
        <a:buChar char="»"/>
        <a:defRPr sz="2200">
          <a:solidFill>
            <a:schemeClr val="tx1"/>
          </a:solidFill>
          <a:latin typeface="+mn-lt"/>
          <a:ea typeface="ＭＳ Ｐゴシック" pitchFamily="-108" charset="-128"/>
        </a:defRPr>
      </a:lvl5pPr>
      <a:lvl6pPr marL="2801767" indent="-254706" algn="l" rtl="0" eaLnBrk="0" fontAlgn="base" hangingPunct="0">
        <a:spcBef>
          <a:spcPct val="20000"/>
        </a:spcBef>
        <a:spcAft>
          <a:spcPct val="0"/>
        </a:spcAft>
        <a:buChar char="»"/>
        <a:defRPr sz="2200">
          <a:solidFill>
            <a:schemeClr val="tx1"/>
          </a:solidFill>
          <a:latin typeface="+mn-lt"/>
          <a:ea typeface="ＭＳ Ｐゴシック" pitchFamily="-108" charset="-128"/>
        </a:defRPr>
      </a:lvl6pPr>
      <a:lvl7pPr marL="3311180" indent="-254706" algn="l" rtl="0" eaLnBrk="0" fontAlgn="base" hangingPunct="0">
        <a:spcBef>
          <a:spcPct val="20000"/>
        </a:spcBef>
        <a:spcAft>
          <a:spcPct val="0"/>
        </a:spcAft>
        <a:buChar char="»"/>
        <a:defRPr sz="2200">
          <a:solidFill>
            <a:schemeClr val="tx1"/>
          </a:solidFill>
          <a:latin typeface="+mn-lt"/>
          <a:ea typeface="ＭＳ Ｐゴシック" pitchFamily="-108" charset="-128"/>
        </a:defRPr>
      </a:lvl7pPr>
      <a:lvl8pPr marL="3820592" indent="-254706" algn="l" rtl="0" eaLnBrk="0" fontAlgn="base" hangingPunct="0">
        <a:spcBef>
          <a:spcPct val="20000"/>
        </a:spcBef>
        <a:spcAft>
          <a:spcPct val="0"/>
        </a:spcAft>
        <a:buChar char="»"/>
        <a:defRPr sz="2200">
          <a:solidFill>
            <a:schemeClr val="tx1"/>
          </a:solidFill>
          <a:latin typeface="+mn-lt"/>
          <a:ea typeface="ＭＳ Ｐゴシック" pitchFamily="-108" charset="-128"/>
        </a:defRPr>
      </a:lvl8pPr>
      <a:lvl9pPr marL="4330004" indent="-254706" algn="l" rtl="0" eaLnBrk="0" fontAlgn="base" hangingPunct="0">
        <a:spcBef>
          <a:spcPct val="20000"/>
        </a:spcBef>
        <a:spcAft>
          <a:spcPct val="0"/>
        </a:spcAft>
        <a:buChar char="»"/>
        <a:defRPr sz="2200">
          <a:solidFill>
            <a:schemeClr val="tx1"/>
          </a:solidFill>
          <a:latin typeface="+mn-lt"/>
          <a:ea typeface="ＭＳ Ｐゴシック" pitchFamily="-108"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4422352"/>
            <a:ext cx="3740468" cy="3342852"/>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502920" y="314855"/>
            <a:ext cx="9052560" cy="1291802"/>
          </a:xfrm>
          <a:prstGeom prst="rect">
            <a:avLst/>
          </a:prstGeom>
          <a:noFill/>
          <a:ln w="9525">
            <a:noFill/>
            <a:miter lim="800000"/>
            <a:headEnd/>
            <a:tailEnd/>
          </a:ln>
          <a:effectLst/>
        </p:spPr>
        <p:txBody>
          <a:bodyPr vert="horz" wrap="square" lIns="101882" tIns="50941" rIns="101882" bIns="50941"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502920" y="1813560"/>
            <a:ext cx="9052560" cy="5134822"/>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502920" y="7081520"/>
            <a:ext cx="2346960" cy="518160"/>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1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lnSpc>
                <a:spcPct val="100000"/>
              </a:lnSpc>
              <a:buClrTx/>
              <a:buSzTx/>
              <a:buFontTx/>
              <a:buNone/>
              <a:defRPr/>
            </a:pPr>
            <a:endParaRPr lang="en-US"/>
          </a:p>
        </p:txBody>
      </p:sp>
      <p:sp>
        <p:nvSpPr>
          <p:cNvPr id="329741" name="Rectangle 13"/>
          <p:cNvSpPr>
            <a:spLocks noGrp="1" noChangeArrowheads="1"/>
          </p:cNvSpPr>
          <p:nvPr>
            <p:ph type="ftr" sz="quarter" idx="3"/>
          </p:nvPr>
        </p:nvSpPr>
        <p:spPr bwMode="auto">
          <a:xfrm>
            <a:off x="3436620" y="7081520"/>
            <a:ext cx="3185160" cy="518160"/>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1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lnSpc>
                <a:spcPct val="100000"/>
              </a:lnSpc>
              <a:buClrTx/>
              <a:buSzTx/>
              <a:buFontTx/>
              <a:buNone/>
              <a:defRPr/>
            </a:pPr>
            <a:endParaRPr lang="en-US"/>
          </a:p>
        </p:txBody>
      </p:sp>
      <p:sp>
        <p:nvSpPr>
          <p:cNvPr id="329742" name="Rectangle 14"/>
          <p:cNvSpPr>
            <a:spLocks noGrp="1" noChangeArrowheads="1"/>
          </p:cNvSpPr>
          <p:nvPr>
            <p:ph type="sldNum" sz="quarter" idx="4"/>
          </p:nvPr>
        </p:nvSpPr>
        <p:spPr bwMode="auto">
          <a:xfrm>
            <a:off x="7208520" y="7081520"/>
            <a:ext cx="2346960" cy="518160"/>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1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lnSpc>
                <a:spcPct val="100000"/>
              </a:lnSpc>
              <a:buClrTx/>
              <a:buSzTx/>
              <a:buFontTx/>
              <a:buNone/>
              <a:defRPr/>
            </a:pPr>
            <a:fld id="{61F442D0-A11F-2640-8129-5D1BEF7A3C1E}" type="slidenum">
              <a:rPr lang="en-US"/>
              <a:pPr defTabSz="914400" eaLnBrk="1" hangingPunct="1">
                <a:lnSpc>
                  <a:spcPct val="100000"/>
                </a:lnSpc>
                <a:buClrTx/>
                <a:buSzTx/>
                <a:buFontTx/>
                <a:buNone/>
                <a:defRPr/>
              </a:pPr>
              <a:t>‹#›</a:t>
            </a:fld>
            <a:endParaRPr lang="en-US"/>
          </a:p>
        </p:txBody>
      </p:sp>
    </p:spTree>
    <p:extLst>
      <p:ext uri="{BB962C8B-B14F-4D97-AF65-F5344CB8AC3E}">
        <p14:creationId xmlns:p14="http://schemas.microsoft.com/office/powerpoint/2010/main" val="1496951763"/>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509412"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6pPr>
      <a:lvl7pPr marL="1018824"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7pPr>
      <a:lvl8pPr marL="1528237"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8pPr>
      <a:lvl9pPr marL="2037649"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9pPr>
    </p:titleStyle>
    <p:bodyStyle>
      <a:lvl1pPr marL="382059" indent="-382059" algn="l" rtl="0" eaLnBrk="0" fontAlgn="base" hangingPunct="0">
        <a:spcBef>
          <a:spcPct val="20000"/>
        </a:spcBef>
        <a:spcAft>
          <a:spcPct val="0"/>
        </a:spcAft>
        <a:buClr>
          <a:schemeClr val="hlink"/>
        </a:buClr>
        <a:buSzPct val="75000"/>
        <a:buFont typeface="Wingdings" charset="0"/>
        <a:buChar char="l"/>
        <a:defRPr sz="3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827795" indent="-318383" algn="l" rtl="0" eaLnBrk="0" fontAlgn="base" hangingPunct="0">
        <a:spcBef>
          <a:spcPct val="20000"/>
        </a:spcBef>
        <a:spcAft>
          <a:spcPct val="0"/>
        </a:spcAft>
        <a:buClr>
          <a:schemeClr val="tx2"/>
        </a:buClr>
        <a:buSzPct val="75000"/>
        <a:buFont typeface="Wingdings" charset="0"/>
        <a:buChar char="l"/>
        <a:defRPr sz="3100">
          <a:solidFill>
            <a:schemeClr val="tx1"/>
          </a:solidFill>
          <a:effectLst>
            <a:outerShdw blurRad="38100" dist="38100" dir="2700000" algn="tl">
              <a:srgbClr val="000000"/>
            </a:outerShdw>
          </a:effectLst>
          <a:latin typeface="+mn-lt"/>
          <a:ea typeface="ＭＳ Ｐゴシック" pitchFamily="-111" charset="-128"/>
        </a:defRPr>
      </a:lvl2pPr>
      <a:lvl3pPr marL="1273531" indent="-254706" algn="l" rtl="0" eaLnBrk="0" fontAlgn="base" hangingPunct="0">
        <a:spcBef>
          <a:spcPct val="20000"/>
        </a:spcBef>
        <a:spcAft>
          <a:spcPct val="0"/>
        </a:spcAft>
        <a:buClr>
          <a:schemeClr val="accent2"/>
        </a:buClr>
        <a:buSzPct val="75000"/>
        <a:buFont typeface="Wingdings" charset="0"/>
        <a:buChar char="l"/>
        <a:defRPr sz="2700">
          <a:solidFill>
            <a:schemeClr val="tx1"/>
          </a:solidFill>
          <a:effectLst>
            <a:outerShdw blurRad="38100" dist="38100" dir="2700000" algn="tl">
              <a:srgbClr val="000000"/>
            </a:outerShdw>
          </a:effectLst>
          <a:latin typeface="+mn-lt"/>
          <a:ea typeface="ＭＳ Ｐゴシック" charset="0"/>
          <a:cs typeface="Geneva" charset="0"/>
        </a:defRPr>
      </a:lvl3pPr>
      <a:lvl4pPr marL="1782943" indent="-254706" algn="l" rtl="0" eaLnBrk="0" fontAlgn="base" hangingPunct="0">
        <a:spcBef>
          <a:spcPct val="20000"/>
        </a:spcBef>
        <a:spcAft>
          <a:spcPct val="0"/>
        </a:spcAft>
        <a:buClr>
          <a:schemeClr val="folHlink"/>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4pPr>
      <a:lvl5pPr marL="2292355" indent="-254706" algn="l" rtl="0" eaLnBrk="0" fontAlgn="base" hangingPunct="0">
        <a:spcBef>
          <a:spcPct val="20000"/>
        </a:spcBef>
        <a:spcAft>
          <a:spcPct val="0"/>
        </a:spcAft>
        <a:buClr>
          <a:schemeClr val="tx1"/>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5pPr>
      <a:lvl6pPr marL="2801767" indent="-25470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6pPr>
      <a:lvl7pPr marL="3311180" indent="-25470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7pPr>
      <a:lvl8pPr marL="3820592" indent="-25470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8pPr>
      <a:lvl9pPr marL="4330004" indent="-25470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3.emf"/></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1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9.jpeg"/><Relationship Id="rId1" Type="http://schemas.openxmlformats.org/officeDocument/2006/relationships/slideLayout" Target="../slideLayouts/slideLayout1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20.jpeg"/><Relationship Id="rId1" Type="http://schemas.openxmlformats.org/officeDocument/2006/relationships/slideLayout" Target="../slideLayouts/slideLayout1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21.jpeg"/><Relationship Id="rId1" Type="http://schemas.openxmlformats.org/officeDocument/2006/relationships/slideLayout" Target="../slideLayouts/slideLayout1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9.jpe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20.jpeg"/><Relationship Id="rId9" Type="http://schemas.openxmlformats.org/officeDocument/2006/relationships/image" Target="../media/image21.jpeg"/><Relationship Id="rId1" Type="http://schemas.openxmlformats.org/officeDocument/2006/relationships/slideLayout" Target="../slideLayouts/slideLayout1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2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24.png"/></Relationships>
</file>

<file path=ppt/slides/_rels/slide71.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9.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8.emf"/><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84.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39.png"/></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5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3"/>
          <p:cNvGrpSpPr>
            <a:grpSpLocks/>
          </p:cNvGrpSpPr>
          <p:nvPr/>
        </p:nvGrpSpPr>
        <p:grpSpPr bwMode="auto">
          <a:xfrm>
            <a:off x="83820" y="6955582"/>
            <a:ext cx="6600825" cy="721467"/>
            <a:chOff x="48" y="3866"/>
            <a:chExt cx="3780" cy="401"/>
          </a:xfrm>
        </p:grpSpPr>
        <p:sp>
          <p:nvSpPr>
            <p:cNvPr id="541700" name="Text Box 4"/>
            <p:cNvSpPr txBox="1">
              <a:spLocks noChangeArrowheads="1"/>
            </p:cNvSpPr>
            <p:nvPr/>
          </p:nvSpPr>
          <p:spPr bwMode="auto">
            <a:xfrm>
              <a:off x="48" y="4104"/>
              <a:ext cx="1017" cy="16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defTabSz="1018824">
                <a:lnSpc>
                  <a:spcPct val="100000"/>
                </a:lnSpc>
                <a:spcBef>
                  <a:spcPct val="50000"/>
                </a:spcBef>
                <a:buClrTx/>
                <a:buSzTx/>
                <a:defRPr/>
              </a:pPr>
              <a:endParaRPr lang="en-US" sz="1300" b="1">
                <a:solidFill>
                  <a:srgbClr val="FFFFFF"/>
                </a:solidFill>
                <a:effectLst>
                  <a:outerShdw blurRad="38100" dist="38100" dir="2700000" algn="tl">
                    <a:srgbClr val="000000"/>
                  </a:outerShdw>
                </a:effectLst>
                <a:ea typeface="ＭＳ Ｐゴシック" pitchFamily="34" charset="-128"/>
                <a:cs typeface="ＭＳ Ｐゴシック" charset="0"/>
              </a:endParaRPr>
            </a:p>
          </p:txBody>
        </p:sp>
        <p:sp>
          <p:nvSpPr>
            <p:cNvPr id="541702" name="Text Box 6"/>
            <p:cNvSpPr txBox="1">
              <a:spLocks noChangeArrowheads="1"/>
            </p:cNvSpPr>
            <p:nvPr/>
          </p:nvSpPr>
          <p:spPr bwMode="auto">
            <a:xfrm>
              <a:off x="1957" y="3866"/>
              <a:ext cx="1871" cy="239"/>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defTabSz="1018824">
                <a:lnSpc>
                  <a:spcPct val="100000"/>
                </a:lnSpc>
                <a:spcBef>
                  <a:spcPct val="50000"/>
                </a:spcBef>
                <a:buClrTx/>
                <a:buSzTx/>
                <a:defRPr/>
              </a:pPr>
              <a:r>
                <a:rPr lang="en-US" sz="2200" b="0" dirty="0">
                  <a:solidFill>
                    <a:srgbClr val="FFFB0C"/>
                  </a:solidFill>
                  <a:latin typeface="Helvetica" charset="0"/>
                </a:rPr>
                <a:t>www.biblebasically.com</a:t>
              </a:r>
            </a:p>
          </p:txBody>
        </p:sp>
      </p:grpSp>
      <p:sp>
        <p:nvSpPr>
          <p:cNvPr id="16386" name="Text Box 14"/>
          <p:cNvSpPr txBox="1">
            <a:spLocks noChangeArrowheads="1"/>
          </p:cNvSpPr>
          <p:nvPr/>
        </p:nvSpPr>
        <p:spPr bwMode="auto">
          <a:xfrm>
            <a:off x="517590" y="7419129"/>
            <a:ext cx="1027143" cy="25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70" tIns="50935" rIns="101870" bIns="50935"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1018824">
              <a:lnSpc>
                <a:spcPct val="100000"/>
              </a:lnSpc>
              <a:spcBef>
                <a:spcPct val="50000"/>
              </a:spcBef>
              <a:buClrTx/>
              <a:buSzTx/>
            </a:pPr>
            <a:r>
              <a:rPr lang="en-US" sz="1000">
                <a:solidFill>
                  <a:srgbClr val="FFFFFF"/>
                </a:solidFill>
                <a:latin typeface="Arial" charset="0"/>
              </a:rPr>
              <a:t>©2006 TBBMI</a:t>
            </a:r>
          </a:p>
        </p:txBody>
      </p:sp>
      <p:pic>
        <p:nvPicPr>
          <p:cNvPr id="1638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81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p:cNvPicPr>
            <a:picLocks noChangeArrowheads="1"/>
          </p:cNvPicPr>
          <p:nvPr/>
        </p:nvPicPr>
        <p:blipFill rotWithShape="1">
          <a:blip r:embed="rId4">
            <a:extLst>
              <a:ext uri="{28A0092B-C50C-407E-A947-70E740481C1C}">
                <a14:useLocalDpi xmlns:a14="http://schemas.microsoft.com/office/drawing/2010/main" val="0"/>
              </a:ext>
            </a:extLst>
          </a:blip>
          <a:srcRect l="5634" t="44444" r="80165" b="31826"/>
          <a:stretch/>
        </p:blipFill>
        <p:spPr bwMode="auto">
          <a:xfrm>
            <a:off x="467110" y="2246521"/>
            <a:ext cx="1440240" cy="174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728396" y="5466740"/>
            <a:ext cx="8825548" cy="795232"/>
          </a:xfrm>
          <a:prstGeom prst="rect">
            <a:avLst/>
          </a:prstGeom>
          <a:noFill/>
          <a:ln>
            <a:noFill/>
          </a:ln>
          <a:effectLst>
            <a:outerShdw blurRad="63500" dist="53882" dir="2700000" algn="ctr" rotWithShape="0">
              <a:schemeClr val="bg2">
                <a:alpha val="74998"/>
              </a:schemeClr>
            </a:outerShdw>
          </a:effectLst>
          <a:extLst/>
        </p:spPr>
        <p:txBody>
          <a:bodyPr lIns="101870" tIns="50935" rIns="101870" bIns="50935">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1018824">
              <a:lnSpc>
                <a:spcPct val="100000"/>
              </a:lnSpc>
              <a:spcBef>
                <a:spcPct val="50000"/>
              </a:spcBef>
              <a:buClrTx/>
              <a:buSzTx/>
              <a:defRPr/>
            </a:pPr>
            <a:r>
              <a:rPr lang="en-US" sz="2200" i="1" dirty="0" err="1">
                <a:solidFill>
                  <a:srgbClr val="FAFD00"/>
                </a:solidFill>
                <a:latin typeface="Times New Roman" charset="0"/>
              </a:rPr>
              <a:t>Ketholeshiida</a:t>
            </a:r>
            <a:r>
              <a:rPr lang="en-US" sz="2200" i="1" dirty="0">
                <a:solidFill>
                  <a:srgbClr val="FAFD00"/>
                </a:solidFill>
                <a:latin typeface="Times New Roman" charset="0"/>
              </a:rPr>
              <a:t> … </a:t>
            </a:r>
            <a:r>
              <a:rPr lang="en-US" sz="2200" i="1" dirty="0" err="1">
                <a:solidFill>
                  <a:srgbClr val="FAFD00"/>
                </a:solidFill>
                <a:latin typeface="Times New Roman" charset="0"/>
              </a:rPr>
              <a:t>Dietherieko</a:t>
            </a:r>
            <a:r>
              <a:rPr lang="en-US" sz="2200" i="1" dirty="0">
                <a:solidFill>
                  <a:srgbClr val="FAFD00"/>
                </a:solidFill>
                <a:latin typeface="Times New Roman" charset="0"/>
              </a:rPr>
              <a:t> </a:t>
            </a:r>
            <a:r>
              <a:rPr lang="en-US" sz="2200" i="1" dirty="0" err="1">
                <a:solidFill>
                  <a:srgbClr val="FAFD00"/>
                </a:solidFill>
                <a:latin typeface="Times New Roman" charset="0"/>
              </a:rPr>
              <a:t>kezhakesu</a:t>
            </a:r>
            <a:r>
              <a:rPr lang="en-US" sz="2200" i="1" dirty="0">
                <a:solidFill>
                  <a:srgbClr val="FAFD00"/>
                </a:solidFill>
                <a:latin typeface="Times New Roman" charset="0"/>
              </a:rPr>
              <a:t>, </a:t>
            </a:r>
            <a:r>
              <a:rPr lang="en-US" altLang="ko-KR" sz="2200" i="1" dirty="0" err="1">
                <a:solidFill>
                  <a:srgbClr val="FAFD00"/>
                </a:solidFill>
                <a:latin typeface="Times New Roman" charset="0"/>
                <a:ea typeface="Gulim" charset="0"/>
                <a:cs typeface="Gulim" charset="0"/>
              </a:rPr>
              <a:t>Kijiipete</a:t>
            </a:r>
            <a:r>
              <a:rPr lang="en-US" altLang="ko-KR" sz="2200" i="1" dirty="0">
                <a:solidFill>
                  <a:srgbClr val="FAFD00"/>
                </a:solidFill>
                <a:latin typeface="Times New Roman" charset="0"/>
                <a:ea typeface="Gulim" charset="0"/>
                <a:cs typeface="Gulim" charset="0"/>
              </a:rPr>
              <a:t> </a:t>
            </a:r>
            <a:r>
              <a:rPr lang="en-US" altLang="ko-KR" sz="2200" i="1" dirty="0" err="1">
                <a:solidFill>
                  <a:srgbClr val="FAFD00"/>
                </a:solidFill>
                <a:latin typeface="Times New Roman" charset="0"/>
                <a:ea typeface="Gulim" charset="0"/>
                <a:cs typeface="Gulim" charset="0"/>
              </a:rPr>
              <a:t>Krothoko</a:t>
            </a:r>
            <a:r>
              <a:rPr lang="en-US" altLang="ko-KR" sz="2200" i="1" dirty="0">
                <a:solidFill>
                  <a:srgbClr val="FAFD00"/>
                </a:solidFill>
                <a:latin typeface="Times New Roman" charset="0"/>
                <a:ea typeface="Gulim" charset="0"/>
                <a:cs typeface="Gulim" charset="0"/>
              </a:rPr>
              <a:t>                     Fort Worth, Texas</a:t>
            </a:r>
          </a:p>
        </p:txBody>
      </p:sp>
      <p:sp>
        <p:nvSpPr>
          <p:cNvPr id="16394" name="Text Box 14"/>
          <p:cNvSpPr txBox="1">
            <a:spLocks noChangeArrowheads="1"/>
          </p:cNvSpPr>
          <p:nvPr/>
        </p:nvSpPr>
        <p:spPr bwMode="auto">
          <a:xfrm>
            <a:off x="637872" y="6084182"/>
            <a:ext cx="1027143" cy="25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1870" tIns="50935" rIns="101870" bIns="50935"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1018824">
              <a:lnSpc>
                <a:spcPct val="100000"/>
              </a:lnSpc>
              <a:spcBef>
                <a:spcPct val="50000"/>
              </a:spcBef>
              <a:buClrTx/>
              <a:buSzTx/>
            </a:pPr>
            <a:r>
              <a:rPr lang="en-US" sz="1000" dirty="0">
                <a:solidFill>
                  <a:srgbClr val="FFFFFF"/>
                </a:solidFill>
                <a:latin typeface="Arial" charset="0"/>
              </a:rPr>
              <a:t>©2006 TBBMI</a:t>
            </a:r>
          </a:p>
        </p:txBody>
      </p:sp>
      <p:sp>
        <p:nvSpPr>
          <p:cNvPr id="17" name="Rectangle 16"/>
          <p:cNvSpPr>
            <a:spLocks noChangeArrowheads="1"/>
          </p:cNvSpPr>
          <p:nvPr/>
        </p:nvSpPr>
        <p:spPr bwMode="auto">
          <a:xfrm>
            <a:off x="-40163" y="6563121"/>
            <a:ext cx="10177772" cy="127471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101870" tIns="50935" rIns="101870" bIns="50935"/>
          <a:lstStyle/>
          <a:p>
            <a:pPr algn="ctr" defTabSz="1018824">
              <a:lnSpc>
                <a:spcPct val="100000"/>
              </a:lnSpc>
              <a:spcBef>
                <a:spcPct val="20000"/>
              </a:spcBef>
              <a:buClr>
                <a:srgbClr val="FFCC00"/>
              </a:buClr>
              <a:buSzPct val="70000"/>
              <a:defRPr/>
            </a:pPr>
            <a:r>
              <a:rPr lang="en-US" sz="2200" b="1"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a:t>
            </a:r>
            <a:r>
              <a:rPr lang="en-US" sz="2200" b="1" kern="0" dirty="0" err="1">
                <a:solidFill>
                  <a:srgbClr val="FFFFFF"/>
                </a:solidFill>
                <a:effectLst>
                  <a:outerShdw blurRad="38100" dist="38100" dir="2700000" algn="tl">
                    <a:srgbClr val="000000"/>
                  </a:outerShdw>
                </a:effectLst>
                <a:latin typeface="Arial"/>
                <a:ea typeface="ＭＳ Ｐゴシック" charset="0"/>
                <a:cs typeface="Arial"/>
              </a:rPr>
              <a:t>BibleBasically.org</a:t>
            </a:r>
            <a:r>
              <a:rPr lang="en-US" sz="2200" b="1" kern="0" dirty="0">
                <a:solidFill>
                  <a:srgbClr val="FFFFFF"/>
                </a:solidFill>
                <a:effectLst>
                  <a:outerShdw blurRad="38100" dist="38100" dir="2700000" algn="tl">
                    <a:srgbClr val="000000"/>
                  </a:outerShdw>
                </a:effectLst>
                <a:latin typeface="Arial"/>
                <a:ea typeface="ＭＳ Ｐゴシック" charset="0"/>
                <a:cs typeface="Arial"/>
              </a:rPr>
              <a:t/>
            </a:r>
            <a:br>
              <a:rPr lang="en-US" sz="2200" b="1" kern="0" dirty="0">
                <a:solidFill>
                  <a:srgbClr val="FFFFFF"/>
                </a:solidFill>
                <a:effectLst>
                  <a:outerShdw blurRad="38100" dist="38100" dir="2700000" algn="tl">
                    <a:srgbClr val="000000"/>
                  </a:outerShdw>
                </a:effectLst>
                <a:latin typeface="Arial"/>
                <a:ea typeface="ＭＳ Ｐゴシック" charset="0"/>
                <a:cs typeface="Arial"/>
              </a:rPr>
            </a:br>
            <a:r>
              <a:rPr lang="en-US" sz="2200" b="1" kern="0" dirty="0">
                <a:solidFill>
                  <a:srgbClr val="FFFFFF"/>
                </a:solidFill>
                <a:effectLst>
                  <a:outerShdw blurRad="38100" dist="38100" dir="2700000" algn="tl">
                    <a:srgbClr val="000000"/>
                  </a:outerShdw>
                </a:effectLst>
                <a:latin typeface="Arial"/>
                <a:ea typeface="ＭＳ Ｐゴシック" charset="0"/>
                <a:cs typeface="Arial"/>
              </a:rPr>
              <a:t>Taught by Dr. Rick Griffith, Singapore Bible College</a:t>
            </a:r>
            <a:br>
              <a:rPr lang="en-US" sz="2200" b="1" kern="0" dirty="0">
                <a:solidFill>
                  <a:srgbClr val="FFFFFF"/>
                </a:solidFill>
                <a:effectLst>
                  <a:outerShdw blurRad="38100" dist="38100" dir="2700000" algn="tl">
                    <a:srgbClr val="000000"/>
                  </a:outerShdw>
                </a:effectLst>
                <a:latin typeface="Arial"/>
                <a:ea typeface="ＭＳ Ｐゴシック" charset="0"/>
                <a:cs typeface="Arial"/>
              </a:rPr>
            </a:br>
            <a:r>
              <a:rPr lang="en-US" sz="22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
        <p:nvSpPr>
          <p:cNvPr id="16390" name="Rectangle 12"/>
          <p:cNvSpPr>
            <a:spLocks noChangeArrowheads="1"/>
          </p:cNvSpPr>
          <p:nvPr/>
        </p:nvSpPr>
        <p:spPr bwMode="auto">
          <a:xfrm>
            <a:off x="832495" y="1139696"/>
            <a:ext cx="9206230" cy="240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p>
            <a:pPr defTabSz="1018824">
              <a:lnSpc>
                <a:spcPct val="100000"/>
              </a:lnSpc>
              <a:buClrTx/>
              <a:buSzTx/>
            </a:pPr>
            <a:r>
              <a:rPr lang="en-US" sz="7400" b="1" dirty="0">
                <a:solidFill>
                  <a:srgbClr val="FFFF00"/>
                </a:solidFill>
                <a:effectLst>
                  <a:glow rad="228600">
                    <a:srgbClr val="000000"/>
                  </a:glow>
                </a:effectLst>
                <a:latin typeface="Comic Sans MS" charset="0"/>
                <a:ea typeface="Gungsuh" charset="0"/>
                <a:cs typeface="Gungsuh" charset="0"/>
              </a:rPr>
              <a:t>KETHOLESHIIDA… 	DIETHERIEKO</a:t>
            </a:r>
          </a:p>
        </p:txBody>
      </p:sp>
      <p:sp>
        <p:nvSpPr>
          <p:cNvPr id="12" name="Text Box 17"/>
          <p:cNvSpPr txBox="1">
            <a:spLocks noChangeArrowheads="1"/>
          </p:cNvSpPr>
          <p:nvPr/>
        </p:nvSpPr>
        <p:spPr bwMode="auto">
          <a:xfrm>
            <a:off x="2371409" y="224896"/>
            <a:ext cx="5189855" cy="415607"/>
          </a:xfrm>
          <a:prstGeom prst="rect">
            <a:avLst/>
          </a:prstGeom>
          <a:noFill/>
          <a:ln>
            <a:noFill/>
          </a:ln>
          <a:effectLst>
            <a:outerShdw blurRad="63500" dist="508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101870" tIns="50935" rIns="101870" bIns="50935">
            <a:spAutoFit/>
          </a:bodyPr>
          <a:lstStyle/>
          <a:p>
            <a:pPr algn="ctr" defTabSz="1018824">
              <a:lnSpc>
                <a:spcPct val="100000"/>
              </a:lnSpc>
              <a:spcBef>
                <a:spcPct val="50000"/>
              </a:spcBef>
              <a:buClrTx/>
              <a:buSzTx/>
              <a:defRPr/>
            </a:pPr>
            <a:r>
              <a:rPr lang="en-US" sz="2000" b="1">
                <a:solidFill>
                  <a:srgbClr val="FFFF00"/>
                </a:solidFill>
                <a:latin typeface="Arial" charset="0"/>
                <a:ea typeface="ＭＳ Ｐゴシック" charset="0"/>
                <a:cs typeface="ＭＳ Ｐゴシック" charset="0"/>
              </a:rPr>
              <a:t>PUOKHU VATSHA 9.6 BVU</a:t>
            </a:r>
          </a:p>
        </p:txBody>
      </p:sp>
    </p:spTree>
    <p:extLst>
      <p:ext uri="{BB962C8B-B14F-4D97-AF65-F5344CB8AC3E}">
        <p14:creationId xmlns:p14="http://schemas.microsoft.com/office/powerpoint/2010/main" val="56401041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srcRect/>
          <a:stretch>
            <a:fillRect/>
          </a:stretch>
        </p:blipFill>
        <p:spPr bwMode="auto">
          <a:xfrm>
            <a:off x="1385888" y="1171575"/>
            <a:ext cx="7138987" cy="4957763"/>
          </a:xfrm>
          <a:prstGeom prst="rect">
            <a:avLst/>
          </a:prstGeom>
          <a:noFill/>
          <a:ln w="9525">
            <a:noFill/>
            <a:round/>
            <a:headEnd/>
            <a:tailEnd/>
          </a:ln>
          <a:effectLst>
            <a:outerShdw dist="81185" dir="2321969" algn="ctr" rotWithShape="0">
              <a:srgbClr val="808080"/>
            </a:outerShdw>
          </a:effectLst>
        </p:spPr>
      </p:pic>
      <p:sp>
        <p:nvSpPr>
          <p:cNvPr id="16387" name="Rectangle 2"/>
          <p:cNvSpPr>
            <a:spLocks noChangeArrowheads="1"/>
          </p:cNvSpPr>
          <p:nvPr/>
        </p:nvSpPr>
        <p:spPr bwMode="auto">
          <a:xfrm>
            <a:off x="2111375" y="5087938"/>
            <a:ext cx="898525" cy="520700"/>
          </a:xfrm>
          <a:prstGeom prst="rect">
            <a:avLst/>
          </a:prstGeom>
          <a:noFill/>
          <a:ln w="9525">
            <a:noFill/>
            <a:round/>
            <a:headEnd/>
            <a:tailEnd/>
          </a:ln>
        </p:spPr>
        <p:txBody>
          <a:bodyPr lIns="100590" tIns="49575" rIns="100590" bIns="49575">
            <a:spAutoFit/>
          </a:bodyPr>
          <a:lstStyle/>
          <a:p>
            <a:pPr>
              <a:lnSpc>
                <a:spcPct val="100000"/>
              </a:lnSpc>
              <a:spcBef>
                <a:spcPts val="168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FEA18"/>
                </a:solidFill>
              </a:rPr>
              <a:t>1</a:t>
            </a:r>
          </a:p>
        </p:txBody>
      </p:sp>
      <p:sp>
        <p:nvSpPr>
          <p:cNvPr id="16388" name="Rectangle 3"/>
          <p:cNvSpPr>
            <a:spLocks noChangeArrowheads="1"/>
          </p:cNvSpPr>
          <p:nvPr/>
        </p:nvSpPr>
        <p:spPr bwMode="auto">
          <a:xfrm>
            <a:off x="2551113" y="4051300"/>
            <a:ext cx="900112"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EA18"/>
                </a:solidFill>
              </a:rPr>
              <a:t>2</a:t>
            </a:r>
          </a:p>
        </p:txBody>
      </p:sp>
      <p:sp>
        <p:nvSpPr>
          <p:cNvPr id="16389" name="Rectangle 4"/>
          <p:cNvSpPr>
            <a:spLocks noChangeArrowheads="1"/>
          </p:cNvSpPr>
          <p:nvPr/>
        </p:nvSpPr>
        <p:spPr bwMode="auto">
          <a:xfrm>
            <a:off x="3327400" y="3246438"/>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EA18"/>
                </a:solidFill>
              </a:rPr>
              <a:t>3</a:t>
            </a:r>
          </a:p>
        </p:txBody>
      </p:sp>
      <p:sp>
        <p:nvSpPr>
          <p:cNvPr id="16390" name="Rectangle 5"/>
          <p:cNvSpPr>
            <a:spLocks noChangeArrowheads="1"/>
          </p:cNvSpPr>
          <p:nvPr/>
        </p:nvSpPr>
        <p:spPr bwMode="auto">
          <a:xfrm>
            <a:off x="4811713" y="2832100"/>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EA18"/>
                </a:solidFill>
              </a:rPr>
              <a:t>4</a:t>
            </a:r>
          </a:p>
        </p:txBody>
      </p:sp>
      <p:sp>
        <p:nvSpPr>
          <p:cNvPr id="16391" name="Rectangle 6"/>
          <p:cNvSpPr>
            <a:spLocks noChangeArrowheads="1"/>
          </p:cNvSpPr>
          <p:nvPr/>
        </p:nvSpPr>
        <p:spPr bwMode="auto">
          <a:xfrm>
            <a:off x="5916613" y="3189288"/>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EA18"/>
                </a:solidFill>
              </a:rPr>
              <a:t>5</a:t>
            </a:r>
          </a:p>
        </p:txBody>
      </p:sp>
      <p:sp>
        <p:nvSpPr>
          <p:cNvPr id="16392" name="Rectangle 7"/>
          <p:cNvSpPr>
            <a:spLocks noChangeArrowheads="1"/>
          </p:cNvSpPr>
          <p:nvPr/>
        </p:nvSpPr>
        <p:spPr bwMode="auto">
          <a:xfrm>
            <a:off x="6559550" y="3709988"/>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EA18"/>
                </a:solidFill>
              </a:rPr>
              <a:t>6</a:t>
            </a:r>
          </a:p>
        </p:txBody>
      </p:sp>
      <p:sp>
        <p:nvSpPr>
          <p:cNvPr id="16393" name="Rectangle 8"/>
          <p:cNvSpPr>
            <a:spLocks noChangeArrowheads="1"/>
          </p:cNvSpPr>
          <p:nvPr/>
        </p:nvSpPr>
        <p:spPr bwMode="auto">
          <a:xfrm>
            <a:off x="7100888" y="4408488"/>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EA18"/>
                </a:solidFill>
              </a:rPr>
              <a:t>7</a:t>
            </a:r>
          </a:p>
        </p:txBody>
      </p:sp>
      <p:sp>
        <p:nvSpPr>
          <p:cNvPr id="16394" name="Line 9"/>
          <p:cNvSpPr>
            <a:spLocks noChangeShapeType="1"/>
          </p:cNvSpPr>
          <p:nvPr/>
        </p:nvSpPr>
        <p:spPr bwMode="auto">
          <a:xfrm>
            <a:off x="2335213" y="5638800"/>
            <a:ext cx="1606550" cy="77788"/>
          </a:xfrm>
          <a:prstGeom prst="line">
            <a:avLst/>
          </a:prstGeom>
          <a:noFill/>
          <a:ln w="25560">
            <a:solidFill>
              <a:srgbClr val="000000"/>
            </a:solidFill>
            <a:miter lim="800000"/>
            <a:headEnd/>
            <a:tailEnd/>
          </a:ln>
        </p:spPr>
        <p:txBody>
          <a:bodyPr lIns="91255" tIns="45626" rIns="91255" bIns="45626"/>
          <a:lstStyle/>
          <a:p>
            <a:endParaRPr lang="en-SG"/>
          </a:p>
        </p:txBody>
      </p:sp>
      <p:sp>
        <p:nvSpPr>
          <p:cNvPr id="16395" name="Line 10"/>
          <p:cNvSpPr>
            <a:spLocks noChangeShapeType="1"/>
          </p:cNvSpPr>
          <p:nvPr/>
        </p:nvSpPr>
        <p:spPr bwMode="auto">
          <a:xfrm>
            <a:off x="2624138" y="4725988"/>
            <a:ext cx="1489075" cy="620712"/>
          </a:xfrm>
          <a:prstGeom prst="line">
            <a:avLst/>
          </a:prstGeom>
          <a:noFill/>
          <a:ln w="25560">
            <a:solidFill>
              <a:srgbClr val="000000"/>
            </a:solidFill>
            <a:miter lim="800000"/>
            <a:headEnd/>
            <a:tailEnd/>
          </a:ln>
        </p:spPr>
        <p:txBody>
          <a:bodyPr lIns="91255" tIns="45626" rIns="91255" bIns="45626"/>
          <a:lstStyle/>
          <a:p>
            <a:endParaRPr lang="en-SG"/>
          </a:p>
        </p:txBody>
      </p:sp>
      <p:sp>
        <p:nvSpPr>
          <p:cNvPr id="16396"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p:spPr>
        <p:txBody>
          <a:bodyPr lIns="91255" tIns="45626" rIns="91255" bIns="45626"/>
          <a:lstStyle/>
          <a:p>
            <a:endParaRPr lang="en-SG"/>
          </a:p>
        </p:txBody>
      </p:sp>
      <p:sp>
        <p:nvSpPr>
          <p:cNvPr id="16397" name="Line 12"/>
          <p:cNvSpPr>
            <a:spLocks noChangeShapeType="1"/>
          </p:cNvSpPr>
          <p:nvPr/>
        </p:nvSpPr>
        <p:spPr bwMode="auto">
          <a:xfrm>
            <a:off x="4395788" y="3427413"/>
            <a:ext cx="433387" cy="1831975"/>
          </a:xfrm>
          <a:prstGeom prst="line">
            <a:avLst/>
          </a:prstGeom>
          <a:noFill/>
          <a:ln w="25560">
            <a:solidFill>
              <a:srgbClr val="000000"/>
            </a:solidFill>
            <a:miter lim="800000"/>
            <a:headEnd/>
            <a:tailEnd/>
          </a:ln>
        </p:spPr>
        <p:txBody>
          <a:bodyPr lIns="91255" tIns="45626" rIns="91255" bIns="45626"/>
          <a:lstStyle/>
          <a:p>
            <a:endParaRPr lang="en-SG"/>
          </a:p>
        </p:txBody>
      </p:sp>
      <p:sp>
        <p:nvSpPr>
          <p:cNvPr id="16398" name="Line 13"/>
          <p:cNvSpPr>
            <a:spLocks noChangeShapeType="1"/>
          </p:cNvSpPr>
          <p:nvPr/>
        </p:nvSpPr>
        <p:spPr bwMode="auto">
          <a:xfrm flipH="1">
            <a:off x="5368925" y="3813175"/>
            <a:ext cx="922338" cy="1198563"/>
          </a:xfrm>
          <a:prstGeom prst="line">
            <a:avLst/>
          </a:prstGeom>
          <a:noFill/>
          <a:ln w="25560">
            <a:solidFill>
              <a:srgbClr val="000000"/>
            </a:solidFill>
            <a:miter lim="800000"/>
            <a:headEnd/>
            <a:tailEnd/>
          </a:ln>
        </p:spPr>
        <p:txBody>
          <a:bodyPr lIns="91255" tIns="45626" rIns="91255" bIns="45626"/>
          <a:lstStyle/>
          <a:p>
            <a:endParaRPr lang="en-SG"/>
          </a:p>
        </p:txBody>
      </p:sp>
      <p:sp>
        <p:nvSpPr>
          <p:cNvPr id="16399" name="Line 14"/>
          <p:cNvSpPr>
            <a:spLocks noChangeShapeType="1"/>
          </p:cNvSpPr>
          <p:nvPr/>
        </p:nvSpPr>
        <p:spPr bwMode="auto">
          <a:xfrm flipH="1">
            <a:off x="5640388" y="4268788"/>
            <a:ext cx="1246187" cy="901700"/>
          </a:xfrm>
          <a:prstGeom prst="line">
            <a:avLst/>
          </a:prstGeom>
          <a:noFill/>
          <a:ln w="25560">
            <a:solidFill>
              <a:srgbClr val="000000"/>
            </a:solidFill>
            <a:miter lim="800000"/>
            <a:headEnd/>
            <a:tailEnd/>
          </a:ln>
        </p:spPr>
        <p:txBody>
          <a:bodyPr lIns="91255" tIns="45626" rIns="91255" bIns="45626"/>
          <a:lstStyle/>
          <a:p>
            <a:endParaRPr lang="en-SG"/>
          </a:p>
        </p:txBody>
      </p:sp>
      <p:sp>
        <p:nvSpPr>
          <p:cNvPr id="16400" name="Line 15"/>
          <p:cNvSpPr>
            <a:spLocks noChangeShapeType="1"/>
          </p:cNvSpPr>
          <p:nvPr/>
        </p:nvSpPr>
        <p:spPr bwMode="auto">
          <a:xfrm flipV="1">
            <a:off x="5741988" y="5049838"/>
            <a:ext cx="1760537" cy="406400"/>
          </a:xfrm>
          <a:prstGeom prst="line">
            <a:avLst/>
          </a:prstGeom>
          <a:noFill/>
          <a:ln w="25560">
            <a:solidFill>
              <a:srgbClr val="000000"/>
            </a:solidFill>
            <a:miter lim="800000"/>
            <a:headEnd/>
            <a:tailEnd/>
          </a:ln>
        </p:spPr>
        <p:txBody>
          <a:bodyPr lIns="91255" tIns="45626" rIns="91255" bIns="45626"/>
          <a:lstStyle/>
          <a:p>
            <a:endParaRPr lang="en-SG"/>
          </a:p>
        </p:txBody>
      </p:sp>
      <p:sp>
        <p:nvSpPr>
          <p:cNvPr id="16401" name="Line 16"/>
          <p:cNvSpPr>
            <a:spLocks noChangeShapeType="1"/>
          </p:cNvSpPr>
          <p:nvPr/>
        </p:nvSpPr>
        <p:spPr bwMode="auto">
          <a:xfrm flipV="1">
            <a:off x="5929313" y="5788025"/>
            <a:ext cx="1568450" cy="26988"/>
          </a:xfrm>
          <a:prstGeom prst="line">
            <a:avLst/>
          </a:prstGeom>
          <a:noFill/>
          <a:ln w="25560">
            <a:solidFill>
              <a:srgbClr val="000000"/>
            </a:solidFill>
            <a:miter lim="800000"/>
            <a:headEnd/>
            <a:tailEnd/>
          </a:ln>
        </p:spPr>
        <p:txBody>
          <a:bodyPr lIns="91255" tIns="45626" rIns="91255" bIns="45626"/>
          <a:lstStyle/>
          <a:p>
            <a:endParaRPr lang="en-SG"/>
          </a:p>
        </p:txBody>
      </p:sp>
      <p:sp>
        <p:nvSpPr>
          <p:cNvPr id="16402" name="Rectangle 17"/>
          <p:cNvSpPr>
            <a:spLocks noChangeArrowheads="1"/>
          </p:cNvSpPr>
          <p:nvPr/>
        </p:nvSpPr>
        <p:spPr bwMode="auto">
          <a:xfrm>
            <a:off x="7840663" y="5462588"/>
            <a:ext cx="900112"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EA18"/>
                </a:solidFill>
              </a:rPr>
              <a:t>8</a:t>
            </a:r>
          </a:p>
        </p:txBody>
      </p:sp>
      <p:sp>
        <p:nvSpPr>
          <p:cNvPr id="16403" name="Rectangle 18"/>
          <p:cNvSpPr>
            <a:spLocks noChangeArrowheads="1"/>
          </p:cNvSpPr>
          <p:nvPr/>
        </p:nvSpPr>
        <p:spPr bwMode="auto">
          <a:xfrm rot="240000">
            <a:off x="2357438" y="5200650"/>
            <a:ext cx="1668462" cy="406400"/>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BlackOblique" charset="0"/>
              </a:rPr>
              <a:t>THEZHO</a:t>
            </a:r>
          </a:p>
        </p:txBody>
      </p:sp>
      <p:sp>
        <p:nvSpPr>
          <p:cNvPr id="16404" name="Rectangle 19"/>
          <p:cNvSpPr>
            <a:spLocks noChangeArrowheads="1"/>
          </p:cNvSpPr>
          <p:nvPr/>
        </p:nvSpPr>
        <p:spPr bwMode="auto">
          <a:xfrm rot="3060000">
            <a:off x="3107531" y="4398169"/>
            <a:ext cx="2011363" cy="409575"/>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BlackOblique" charset="0"/>
              </a:rPr>
              <a:t>khuthuko</a:t>
            </a:r>
          </a:p>
        </p:txBody>
      </p:sp>
      <p:sp>
        <p:nvSpPr>
          <p:cNvPr id="16405" name="Rectangle 20"/>
          <p:cNvSpPr>
            <a:spLocks noChangeArrowheads="1"/>
          </p:cNvSpPr>
          <p:nvPr/>
        </p:nvSpPr>
        <p:spPr bwMode="auto">
          <a:xfrm rot="4560000">
            <a:off x="3636963" y="4187825"/>
            <a:ext cx="2320925" cy="409575"/>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BlackOblique" charset="0"/>
              </a:rPr>
              <a:t>Sedzekesi die</a:t>
            </a:r>
          </a:p>
        </p:txBody>
      </p:sp>
      <p:sp>
        <p:nvSpPr>
          <p:cNvPr id="16406" name="Rectangle 21"/>
          <p:cNvSpPr>
            <a:spLocks noChangeArrowheads="1"/>
          </p:cNvSpPr>
          <p:nvPr/>
        </p:nvSpPr>
        <p:spPr bwMode="auto">
          <a:xfrm rot="1560000">
            <a:off x="2217738" y="4675188"/>
            <a:ext cx="2555875" cy="407987"/>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BlackOblique" charset="0"/>
              </a:rPr>
              <a:t>Themia kelhou dze</a:t>
            </a:r>
          </a:p>
        </p:txBody>
      </p:sp>
      <p:grpSp>
        <p:nvGrpSpPr>
          <p:cNvPr id="16407" name="Group 22"/>
          <p:cNvGrpSpPr>
            <a:grpSpLocks/>
          </p:cNvGrpSpPr>
          <p:nvPr/>
        </p:nvGrpSpPr>
        <p:grpSpPr bwMode="auto">
          <a:xfrm>
            <a:off x="6073775" y="719138"/>
            <a:ext cx="1004888" cy="1423987"/>
            <a:chOff x="3826" y="453"/>
            <a:chExt cx="633" cy="897"/>
          </a:xfrm>
        </p:grpSpPr>
        <p:sp>
          <p:nvSpPr>
            <p:cNvPr id="12311" name="Rectangle 23"/>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12312" name="Rectangle 24"/>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sp>
        <p:nvSpPr>
          <p:cNvPr id="16408" name="Text Box 25"/>
          <p:cNvSpPr txBox="1">
            <a:spLocks noChangeArrowheads="1"/>
          </p:cNvSpPr>
          <p:nvPr/>
        </p:nvSpPr>
        <p:spPr bwMode="auto">
          <a:xfrm>
            <a:off x="850900" y="6680200"/>
            <a:ext cx="8699500" cy="479425"/>
          </a:xfrm>
          <a:prstGeom prst="rect">
            <a:avLst/>
          </a:prstGeom>
          <a:noFill/>
          <a:ln w="9525">
            <a:noFill/>
            <a:round/>
            <a:headEnd/>
            <a:tailEnd/>
          </a:ln>
        </p:spPr>
        <p:txBody>
          <a:bodyPr lIns="89816" tIns="46699" rIns="89816" bIns="46699">
            <a:spAutoFit/>
          </a:bodyPr>
          <a:lstStyle/>
          <a:p>
            <a:pPr>
              <a:lnSpc>
                <a:spcPct val="100000"/>
              </a:lnSpc>
              <a:spcBef>
                <a:spcPts val="1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err="1">
                <a:solidFill>
                  <a:srgbClr val="FFFFFF"/>
                </a:solidFill>
                <a:latin typeface="Comic Sans MS" pitchFamily="66" charset="0"/>
                <a:cs typeface="Times New Roman" pitchFamily="18" charset="0"/>
              </a:rPr>
              <a:t>Ketholeshü</a:t>
            </a:r>
            <a:r>
              <a:rPr lang="en-GB" b="1" dirty="0">
                <a:solidFill>
                  <a:srgbClr val="FFFFFF"/>
                </a:solidFill>
                <a:latin typeface="Comic Sans MS" pitchFamily="66" charset="0"/>
                <a:cs typeface="Times New Roman" pitchFamily="18" charset="0"/>
              </a:rPr>
              <a:t> </a:t>
            </a:r>
            <a:r>
              <a:rPr lang="en-GB" b="1" dirty="0" err="1">
                <a:solidFill>
                  <a:srgbClr val="FFFFFF"/>
                </a:solidFill>
                <a:latin typeface="Comic Sans MS" pitchFamily="66" charset="0"/>
                <a:cs typeface="Times New Roman" pitchFamily="18" charset="0"/>
              </a:rPr>
              <a:t>thuketuo</a:t>
            </a:r>
            <a:r>
              <a:rPr lang="en-GB" b="1" dirty="0">
                <a:solidFill>
                  <a:srgbClr val="FFFFFF"/>
                </a:solidFill>
                <a:latin typeface="Comic Sans MS" pitchFamily="66" charset="0"/>
                <a:cs typeface="Times New Roman" pitchFamily="18" charset="0"/>
              </a:rPr>
              <a:t> la </a:t>
            </a:r>
            <a:r>
              <a:rPr lang="en-GB" b="1" dirty="0" err="1">
                <a:solidFill>
                  <a:srgbClr val="FFFFFF"/>
                </a:solidFill>
                <a:latin typeface="Comic Sans MS" pitchFamily="66" charset="0"/>
                <a:cs typeface="Times New Roman" pitchFamily="18" charset="0"/>
              </a:rPr>
              <a:t>puotei</a:t>
            </a:r>
            <a:r>
              <a:rPr lang="en-GB" b="1" dirty="0">
                <a:solidFill>
                  <a:srgbClr val="FFFFFF"/>
                </a:solidFill>
                <a:latin typeface="Comic Sans MS" pitchFamily="66" charset="0"/>
                <a:cs typeface="Times New Roman" pitchFamily="18" charset="0"/>
              </a:rPr>
              <a:t> lie ta </a:t>
            </a:r>
            <a:r>
              <a:rPr lang="en-GB" b="1" dirty="0" err="1">
                <a:solidFill>
                  <a:srgbClr val="FFFFFF"/>
                </a:solidFill>
                <a:latin typeface="Comic Sans MS" pitchFamily="66" charset="0"/>
                <a:cs typeface="Times New Roman" pitchFamily="18" charset="0"/>
              </a:rPr>
              <a:t>ketuo</a:t>
            </a:r>
            <a:endParaRPr lang="en-GB" b="1" dirty="0">
              <a:solidFill>
                <a:srgbClr val="FFFFFF"/>
              </a:solidFill>
              <a:latin typeface="Comic Sans MS" pitchFamily="66" charset="0"/>
              <a:cs typeface="Times New Roman" pitchFamily="18" charset="0"/>
            </a:endParaRPr>
          </a:p>
        </p:txBody>
      </p:sp>
      <p:sp>
        <p:nvSpPr>
          <p:cNvPr id="12314" name="Text Box 26"/>
          <p:cNvSpPr txBox="1">
            <a:spLocks noChangeArrowheads="1"/>
          </p:cNvSpPr>
          <p:nvPr/>
        </p:nvSpPr>
        <p:spPr bwMode="auto">
          <a:xfrm>
            <a:off x="1168400" y="1419225"/>
            <a:ext cx="3163888" cy="863600"/>
          </a:xfrm>
          <a:prstGeom prst="rect">
            <a:avLst/>
          </a:prstGeom>
          <a:noFill/>
          <a:ln w="9525">
            <a:noFill/>
            <a:round/>
            <a:headEnd/>
            <a:tailEnd/>
          </a:ln>
        </p:spPr>
        <p:txBody>
          <a:bodyPr lIns="89816" tIns="46699" rIns="89816" bIns="46699">
            <a:spAutoFit/>
          </a:bodyPr>
          <a:lstStyle/>
          <a:p>
            <a:pPr>
              <a:lnSpc>
                <a:spcPct val="100000"/>
              </a:lnSpc>
              <a:spcBef>
                <a:spcPts val="15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FFFFFF"/>
                </a:solidFill>
                <a:latin typeface="Comic Sans MS" pitchFamily="66" charset="0"/>
                <a:cs typeface="Times New Roman" pitchFamily="18" charset="0"/>
              </a:rPr>
              <a:t>Ketholeshü Keweu:                 1,500 YEARS</a:t>
            </a:r>
          </a:p>
        </p:txBody>
      </p:sp>
      <p:sp>
        <p:nvSpPr>
          <p:cNvPr id="12315" name="AutoShape 27"/>
          <p:cNvSpPr>
            <a:spLocks noChangeArrowheads="1"/>
          </p:cNvSpPr>
          <p:nvPr/>
        </p:nvSpPr>
        <p:spPr bwMode="auto">
          <a:xfrm>
            <a:off x="1825625" y="2414588"/>
            <a:ext cx="3525838" cy="3643312"/>
          </a:xfrm>
          <a:prstGeom prst="roundRect">
            <a:avLst>
              <a:gd name="adj" fmla="val 16667"/>
            </a:avLst>
          </a:prstGeom>
          <a:noFill/>
          <a:ln w="76320">
            <a:solidFill>
              <a:srgbClr val="00279F"/>
            </a:solidFill>
            <a:miter lim="800000"/>
            <a:headEnd/>
            <a:tailEnd/>
          </a:ln>
          <a:effectLst>
            <a:outerShdw dist="99193" dir="3018056"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12316" name="Text Box 28"/>
          <p:cNvSpPr txBox="1">
            <a:spLocks noChangeArrowheads="1"/>
          </p:cNvSpPr>
          <p:nvPr/>
        </p:nvSpPr>
        <p:spPr bwMode="auto">
          <a:xfrm>
            <a:off x="6724650" y="1344613"/>
            <a:ext cx="3016250" cy="1247775"/>
          </a:xfrm>
          <a:prstGeom prst="rect">
            <a:avLst/>
          </a:prstGeom>
          <a:noFill/>
          <a:ln w="9525">
            <a:noFill/>
            <a:round/>
            <a:headEnd/>
            <a:tailEnd/>
          </a:ln>
        </p:spPr>
        <p:txBody>
          <a:bodyPr lIns="89816" tIns="46699" rIns="89816" bIns="46699">
            <a:spAutoFit/>
          </a:bodyPr>
          <a:lstStyle/>
          <a:p>
            <a:pPr>
              <a:lnSpc>
                <a:spcPct val="100000"/>
              </a:lnSpc>
              <a:spcBef>
                <a:spcPts val="1500"/>
              </a:spcBef>
              <a:buClr>
                <a:srgbClr val="67E00A"/>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67E00A"/>
                </a:solidFill>
                <a:latin typeface="Comic Sans MS" pitchFamily="66" charset="0"/>
                <a:cs typeface="Times New Roman" pitchFamily="18" charset="0"/>
              </a:rPr>
              <a:t>Ketholeshü Keweu:                 40-50 YEARS</a:t>
            </a:r>
          </a:p>
        </p:txBody>
      </p:sp>
      <p:sp>
        <p:nvSpPr>
          <p:cNvPr id="16412" name="AutoShape 29"/>
          <p:cNvSpPr>
            <a:spLocks noChangeArrowheads="1"/>
          </p:cNvSpPr>
          <p:nvPr/>
        </p:nvSpPr>
        <p:spPr bwMode="auto">
          <a:xfrm>
            <a:off x="5330825" y="3486150"/>
            <a:ext cx="2949575" cy="2865438"/>
          </a:xfrm>
          <a:prstGeom prst="roundRect">
            <a:avLst>
              <a:gd name="adj" fmla="val 16667"/>
            </a:avLst>
          </a:prstGeom>
          <a:noFill/>
          <a:ln w="9525">
            <a:noFill/>
            <a:round/>
            <a:headEnd/>
            <a:tailEnd/>
          </a:ln>
        </p:spPr>
        <p:txBody>
          <a:bodyPr wrap="none" lIns="91255" tIns="45626" rIns="91255" bIns="45626" anchor="ctr"/>
          <a:lstStyle/>
          <a:p>
            <a:endParaRPr lang="en-US"/>
          </a:p>
        </p:txBody>
      </p:sp>
      <p:sp>
        <p:nvSpPr>
          <p:cNvPr id="16413" name="Rectangle 30"/>
          <p:cNvSpPr>
            <a:spLocks noChangeArrowheads="1"/>
          </p:cNvSpPr>
          <p:nvPr/>
        </p:nvSpPr>
        <p:spPr bwMode="auto">
          <a:xfrm rot="-3120000">
            <a:off x="5107782" y="3972719"/>
            <a:ext cx="1481137" cy="409575"/>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00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00FF00"/>
                </a:solidFill>
                <a:latin typeface="Helvetica BlackOblique" charset="0"/>
              </a:rPr>
              <a:t>Dieliekevi</a:t>
            </a:r>
          </a:p>
        </p:txBody>
      </p:sp>
      <p:sp>
        <p:nvSpPr>
          <p:cNvPr id="16414" name="Rectangle 31"/>
          <p:cNvSpPr>
            <a:spLocks noChangeArrowheads="1"/>
          </p:cNvSpPr>
          <p:nvPr/>
        </p:nvSpPr>
        <p:spPr bwMode="auto">
          <a:xfrm rot="-2280000">
            <a:off x="5530850" y="4130675"/>
            <a:ext cx="2043113" cy="407988"/>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00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00FF00"/>
                </a:solidFill>
                <a:latin typeface="Helvetica BlackOblique" charset="0"/>
              </a:rPr>
              <a:t>Mhakechüko</a:t>
            </a:r>
          </a:p>
        </p:txBody>
      </p:sp>
      <p:sp>
        <p:nvSpPr>
          <p:cNvPr id="16415" name="Rectangle 32"/>
          <p:cNvSpPr>
            <a:spLocks noChangeArrowheads="1"/>
          </p:cNvSpPr>
          <p:nvPr/>
        </p:nvSpPr>
        <p:spPr bwMode="auto">
          <a:xfrm rot="-960000">
            <a:off x="5426075" y="4906963"/>
            <a:ext cx="2374900" cy="407987"/>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00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00FF00"/>
                </a:solidFill>
                <a:latin typeface="Helvetica BlackOblique" charset="0"/>
              </a:rPr>
              <a:t>Apostelko kethu</a:t>
            </a:r>
          </a:p>
        </p:txBody>
      </p:sp>
      <p:sp>
        <p:nvSpPr>
          <p:cNvPr id="16416" name="Rectangle 33"/>
          <p:cNvSpPr>
            <a:spLocks noChangeArrowheads="1"/>
          </p:cNvSpPr>
          <p:nvPr/>
        </p:nvSpPr>
        <p:spPr bwMode="auto">
          <a:xfrm>
            <a:off x="5749925" y="5429250"/>
            <a:ext cx="2316163" cy="346075"/>
          </a:xfrm>
          <a:prstGeom prst="rect">
            <a:avLst/>
          </a:prstGeom>
          <a:noFill/>
          <a:ln w="9525">
            <a:noFill/>
            <a:round/>
            <a:headEnd/>
            <a:tailEnd/>
          </a:ln>
        </p:spPr>
        <p:txBody>
          <a:bodyPr lIns="100590" tIns="49575" rIns="100590" bIns="49575">
            <a:spAutoFit/>
          </a:bodyPr>
          <a:lstStyle/>
          <a:p>
            <a:pPr algn="ctr">
              <a:lnSpc>
                <a:spcPct val="100000"/>
              </a:lnSpc>
              <a:spcBef>
                <a:spcPts val="1000"/>
              </a:spcBef>
              <a:buClr>
                <a:srgbClr val="00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600" b="1">
                <a:solidFill>
                  <a:srgbClr val="00FF00"/>
                </a:solidFill>
                <a:latin typeface="Helvetica BlackOblique" charset="0"/>
              </a:rPr>
              <a:t>Pesikeshü</a:t>
            </a:r>
          </a:p>
        </p:txBody>
      </p:sp>
      <p:sp>
        <p:nvSpPr>
          <p:cNvPr id="16417" name="Text Box 34"/>
          <p:cNvSpPr txBox="1">
            <a:spLocks noChangeArrowheads="1"/>
          </p:cNvSpPr>
          <p:nvPr/>
        </p:nvSpPr>
        <p:spPr bwMode="auto">
          <a:xfrm>
            <a:off x="9698038"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12323" name="AutoShape 35"/>
          <p:cNvSpPr>
            <a:spLocks noChangeArrowheads="1"/>
          </p:cNvSpPr>
          <p:nvPr/>
        </p:nvSpPr>
        <p:spPr bwMode="auto">
          <a:xfrm>
            <a:off x="4913313" y="3514725"/>
            <a:ext cx="2984500" cy="2746375"/>
          </a:xfrm>
          <a:prstGeom prst="roundRect">
            <a:avLst>
              <a:gd name="adj" fmla="val 16667"/>
            </a:avLst>
          </a:prstGeom>
          <a:noFill/>
          <a:ln w="76320">
            <a:solidFill>
              <a:srgbClr val="5BFF5B"/>
            </a:solidFill>
            <a:miter lim="800000"/>
            <a:headEnd/>
            <a:tailEnd/>
          </a:ln>
          <a:effectLst>
            <a:outerShdw dist="99193" dir="3018056"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16419" name="Text Box 36"/>
          <p:cNvSpPr txBox="1">
            <a:spLocks noChangeArrowheads="1"/>
          </p:cNvSpPr>
          <p:nvPr/>
        </p:nvSpPr>
        <p:spPr bwMode="auto">
          <a:xfrm>
            <a:off x="9437688" y="7367588"/>
            <a:ext cx="184150" cy="304800"/>
          </a:xfrm>
          <a:prstGeom prst="rect">
            <a:avLst/>
          </a:prstGeom>
          <a:noFill/>
          <a:ln w="9525">
            <a:noFill/>
            <a:round/>
            <a:headEnd/>
            <a:tailEnd/>
          </a:ln>
        </p:spPr>
        <p:txBody>
          <a:bodyPr wrap="none" lIns="91255" tIns="45626" rIns="91255" bIns="45626" anchor="ctr"/>
          <a:lstStyle/>
          <a:p>
            <a:endParaRPr lang="en-US"/>
          </a:p>
        </p:txBody>
      </p:sp>
      <p:sp>
        <p:nvSpPr>
          <p:cNvPr id="16420" name="Text Box 37"/>
          <p:cNvSpPr txBox="1">
            <a:spLocks noChangeArrowheads="1"/>
          </p:cNvSpPr>
          <p:nvPr/>
        </p:nvSpPr>
        <p:spPr bwMode="auto">
          <a:xfrm>
            <a:off x="9183688"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10</a:t>
            </a:r>
          </a:p>
        </p:txBody>
      </p:sp>
      <p:sp>
        <p:nvSpPr>
          <p:cNvPr id="16421" name="Text Box 38"/>
          <p:cNvSpPr txBox="1">
            <a:spLocks noChangeArrowheads="1"/>
          </p:cNvSpPr>
          <p:nvPr/>
        </p:nvSpPr>
        <p:spPr bwMode="auto">
          <a:xfrm>
            <a:off x="9569450" y="7345363"/>
            <a:ext cx="307975"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1</a:t>
            </a:r>
          </a:p>
        </p:txBody>
      </p:sp>
      <p:sp>
        <p:nvSpPr>
          <p:cNvPr id="16422" name="Text Box 39"/>
          <p:cNvSpPr txBox="1">
            <a:spLocks noChangeArrowheads="1"/>
          </p:cNvSpPr>
          <p:nvPr/>
        </p:nvSpPr>
        <p:spPr bwMode="auto">
          <a:xfrm>
            <a:off x="5021263" y="1516063"/>
            <a:ext cx="3579812" cy="3262312"/>
          </a:xfrm>
          <a:prstGeom prst="rect">
            <a:avLst/>
          </a:prstGeom>
          <a:noFill/>
          <a:ln w="9525">
            <a:noFill/>
            <a:round/>
            <a:headEnd/>
            <a:tailEnd/>
          </a:ln>
        </p:spPr>
        <p:txBody>
          <a:bodyPr wrap="none" lIns="91255" tIns="45626" rIns="91255" bIns="45626"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2314"/>
                                        </p:tgtEl>
                                        <p:attrNameLst>
                                          <p:attrName>style.visibility</p:attrName>
                                        </p:attrNameLst>
                                      </p:cBhvr>
                                      <p:to>
                                        <p:strVal val="visible"/>
                                      </p:to>
                                    </p:set>
                                    <p:anim calcmode="lin" valueType="num">
                                      <p:cBhvr>
                                        <p:cTn id="7" dur="500" fill="hold"/>
                                        <p:tgtEl>
                                          <p:spTgt spid="12314"/>
                                        </p:tgtEl>
                                        <p:attrNameLst>
                                          <p:attrName>ppt_w</p:attrName>
                                        </p:attrNameLst>
                                      </p:cBhvr>
                                      <p:tavLst>
                                        <p:tav tm="100000">
                                          <p:val>
                                            <p:fltVal val="0"/>
                                          </p:val>
                                        </p:tav>
                                        <p:tav tm="100000">
                                          <p:val>
                                            <p:strVal val="#ppt_w"/>
                                          </p:val>
                                        </p:tav>
                                      </p:tavLst>
                                    </p:anim>
                                    <p:anim calcmode="lin" valueType="num">
                                      <p:cBhvr>
                                        <p:cTn id="8" dur="500" fill="hold"/>
                                        <p:tgtEl>
                                          <p:spTgt spid="12314"/>
                                        </p:tgtEl>
                                        <p:attrNameLst>
                                          <p:attrName>ppt_h</p:attrName>
                                        </p:attrNameLst>
                                      </p:cBhvr>
                                      <p:tavLst>
                                        <p:tav tm="100000">
                                          <p:val>
                                            <p:fltVal val="0"/>
                                          </p:val>
                                        </p:tav>
                                        <p:tav tm="100000">
                                          <p:val>
                                            <p:strVal val="#ppt_h"/>
                                          </p:val>
                                        </p:tav>
                                      </p:tavLst>
                                    </p:anim>
                                    <p:anim calcmode="lin" valueType="num">
                                      <p:cBhvr>
                                        <p:cTn id="9" dur="500" fill="hold"/>
                                        <p:tgtEl>
                                          <p:spTgt spid="12314"/>
                                        </p:tgtEl>
                                        <p:attrNameLst>
                                          <p:attrName>ppt_x</p:attrName>
                                        </p:attrNameLst>
                                      </p:cBhvr>
                                      <p:tavLst>
                                        <p:tav tm="100000">
                                          <p:val>
                                            <p:fltVal val="0.5"/>
                                          </p:val>
                                        </p:tav>
                                        <p:tav tm="100000">
                                          <p:val>
                                            <p:strVal val="#ppt_x"/>
                                          </p:val>
                                        </p:tav>
                                      </p:tavLst>
                                    </p:anim>
                                    <p:anim calcmode="lin" valueType="num">
                                      <p:cBhvr>
                                        <p:cTn id="10" dur="500" fill="hold"/>
                                        <p:tgtEl>
                                          <p:spTgt spid="12314"/>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0"/>
                            </p:stCondLst>
                            <p:childTnLst>
                              <p:par>
                                <p:cTn id="12" presetID="23" presetClass="entr" presetSubtype="528" fill="hold" grpId="0" nodeType="afterEffect">
                                  <p:stCondLst>
                                    <p:cond delay="0"/>
                                  </p:stCondLst>
                                  <p:childTnLst>
                                    <p:set>
                                      <p:cBhvr>
                                        <p:cTn id="13" dur="1" fill="hold">
                                          <p:stCondLst>
                                            <p:cond delay="0"/>
                                          </p:stCondLst>
                                        </p:cTn>
                                        <p:tgtEl>
                                          <p:spTgt spid="12315"/>
                                        </p:tgtEl>
                                        <p:attrNameLst>
                                          <p:attrName>style.visibility</p:attrName>
                                        </p:attrNameLst>
                                      </p:cBhvr>
                                      <p:to>
                                        <p:strVal val="visible"/>
                                      </p:to>
                                    </p:set>
                                    <p:anim calcmode="lin" valueType="num">
                                      <p:cBhvr>
                                        <p:cTn id="14" dur="500" fill="hold"/>
                                        <p:tgtEl>
                                          <p:spTgt spid="12315"/>
                                        </p:tgtEl>
                                        <p:attrNameLst>
                                          <p:attrName>ppt_w</p:attrName>
                                        </p:attrNameLst>
                                      </p:cBhvr>
                                      <p:tavLst>
                                        <p:tav tm="100000">
                                          <p:val>
                                            <p:fltVal val="0"/>
                                          </p:val>
                                        </p:tav>
                                        <p:tav tm="100000">
                                          <p:val>
                                            <p:strVal val="#ppt_w"/>
                                          </p:val>
                                        </p:tav>
                                      </p:tavLst>
                                    </p:anim>
                                    <p:anim calcmode="lin" valueType="num">
                                      <p:cBhvr>
                                        <p:cTn id="15" dur="500" fill="hold"/>
                                        <p:tgtEl>
                                          <p:spTgt spid="12315"/>
                                        </p:tgtEl>
                                        <p:attrNameLst>
                                          <p:attrName>ppt_h</p:attrName>
                                        </p:attrNameLst>
                                      </p:cBhvr>
                                      <p:tavLst>
                                        <p:tav tm="100000">
                                          <p:val>
                                            <p:fltVal val="0"/>
                                          </p:val>
                                        </p:tav>
                                        <p:tav tm="100000">
                                          <p:val>
                                            <p:strVal val="#ppt_h"/>
                                          </p:val>
                                        </p:tav>
                                      </p:tavLst>
                                    </p:anim>
                                    <p:anim calcmode="lin" valueType="num">
                                      <p:cBhvr>
                                        <p:cTn id="16" dur="500" fill="hold"/>
                                        <p:tgtEl>
                                          <p:spTgt spid="12315"/>
                                        </p:tgtEl>
                                        <p:attrNameLst>
                                          <p:attrName>ppt_x</p:attrName>
                                        </p:attrNameLst>
                                      </p:cBhvr>
                                      <p:tavLst>
                                        <p:tav tm="100000">
                                          <p:val>
                                            <p:fltVal val="0.5"/>
                                          </p:val>
                                        </p:tav>
                                        <p:tav tm="100000">
                                          <p:val>
                                            <p:strVal val="#ppt_x"/>
                                          </p:val>
                                        </p:tav>
                                      </p:tavLst>
                                    </p:anim>
                                    <p:anim calcmode="lin" valueType="num">
                                      <p:cBhvr>
                                        <p:cTn id="17" dur="500" fill="hold"/>
                                        <p:tgtEl>
                                          <p:spTgt spid="12315"/>
                                        </p:tgtEl>
                                        <p:attrNameLst>
                                          <p:attrName>ppt_y</p:attrName>
                                        </p:attrNameLst>
                                      </p:cBhvr>
                                      <p:tavLst>
                                        <p:tav tm="10000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12316"/>
                                        </p:tgtEl>
                                        <p:attrNameLst>
                                          <p:attrName>style.visibility</p:attrName>
                                        </p:attrNameLst>
                                      </p:cBhvr>
                                      <p:to>
                                        <p:strVal val="visible"/>
                                      </p:to>
                                    </p:set>
                                    <p:anim calcmode="lin" valueType="num">
                                      <p:cBhvr>
                                        <p:cTn id="22" dur="500" fill="hold"/>
                                        <p:tgtEl>
                                          <p:spTgt spid="12316"/>
                                        </p:tgtEl>
                                        <p:attrNameLst>
                                          <p:attrName>ppt_w</p:attrName>
                                        </p:attrNameLst>
                                      </p:cBhvr>
                                      <p:tavLst>
                                        <p:tav tm="100000">
                                          <p:val>
                                            <p:fltVal val="0"/>
                                          </p:val>
                                        </p:tav>
                                        <p:tav tm="100000">
                                          <p:val>
                                            <p:strVal val="#ppt_w"/>
                                          </p:val>
                                        </p:tav>
                                      </p:tavLst>
                                    </p:anim>
                                    <p:anim calcmode="lin" valueType="num">
                                      <p:cBhvr>
                                        <p:cTn id="23" dur="500" fill="hold"/>
                                        <p:tgtEl>
                                          <p:spTgt spid="12316"/>
                                        </p:tgtEl>
                                        <p:attrNameLst>
                                          <p:attrName>ppt_h</p:attrName>
                                        </p:attrNameLst>
                                      </p:cBhvr>
                                      <p:tavLst>
                                        <p:tav tm="100000">
                                          <p:val>
                                            <p:fltVal val="0"/>
                                          </p:val>
                                        </p:tav>
                                        <p:tav tm="100000">
                                          <p:val>
                                            <p:strVal val="#ppt_h"/>
                                          </p:val>
                                        </p:tav>
                                      </p:tavLst>
                                    </p:anim>
                                    <p:anim calcmode="lin" valueType="num">
                                      <p:cBhvr>
                                        <p:cTn id="24" dur="500" fill="hold"/>
                                        <p:tgtEl>
                                          <p:spTgt spid="12316"/>
                                        </p:tgtEl>
                                        <p:attrNameLst>
                                          <p:attrName>ppt_x</p:attrName>
                                        </p:attrNameLst>
                                      </p:cBhvr>
                                      <p:tavLst>
                                        <p:tav tm="100000">
                                          <p:val>
                                            <p:fltVal val="0.5"/>
                                          </p:val>
                                        </p:tav>
                                        <p:tav tm="100000">
                                          <p:val>
                                            <p:strVal val="#ppt_x"/>
                                          </p:val>
                                        </p:tav>
                                      </p:tavLst>
                                    </p:anim>
                                    <p:anim calcmode="lin" valueType="num">
                                      <p:cBhvr>
                                        <p:cTn id="25" dur="500" fill="hold"/>
                                        <p:tgtEl>
                                          <p:spTgt spid="12316"/>
                                        </p:tgtEl>
                                        <p:attrNameLst>
                                          <p:attrName>ppt_y</p:attrName>
                                        </p:attrNameLst>
                                      </p:cBhvr>
                                      <p:tavLst>
                                        <p:tav tm="100000">
                                          <p:val>
                                            <p:fltVal val="0.5"/>
                                          </p:val>
                                        </p:tav>
                                        <p:tav tm="100000">
                                          <p:val>
                                            <p:strVal val="#ppt_y"/>
                                          </p:val>
                                        </p:tav>
                                      </p:tavLst>
                                    </p:anim>
                                  </p:childTnLst>
                                </p:cTn>
                              </p:par>
                            </p:childTnLst>
                          </p:cTn>
                        </p:par>
                        <p:par>
                          <p:cTn id="26" fill="hold" nodeType="afterGroup">
                            <p:stCondLst>
                              <p:cond delay="0"/>
                            </p:stCondLst>
                            <p:childTnLst>
                              <p:par>
                                <p:cTn id="27" presetID="23" presetClass="entr" presetSubtype="528" fill="hold" grpId="0" nodeType="afterEffect">
                                  <p:stCondLst>
                                    <p:cond delay="0"/>
                                  </p:stCondLst>
                                  <p:childTnLst>
                                    <p:set>
                                      <p:cBhvr>
                                        <p:cTn id="28" dur="1" fill="hold">
                                          <p:stCondLst>
                                            <p:cond delay="0"/>
                                          </p:stCondLst>
                                        </p:cTn>
                                        <p:tgtEl>
                                          <p:spTgt spid="12323"/>
                                        </p:tgtEl>
                                        <p:attrNameLst>
                                          <p:attrName>style.visibility</p:attrName>
                                        </p:attrNameLst>
                                      </p:cBhvr>
                                      <p:to>
                                        <p:strVal val="visible"/>
                                      </p:to>
                                    </p:set>
                                    <p:anim calcmode="lin" valueType="num">
                                      <p:cBhvr>
                                        <p:cTn id="29" dur="500" fill="hold"/>
                                        <p:tgtEl>
                                          <p:spTgt spid="12323"/>
                                        </p:tgtEl>
                                        <p:attrNameLst>
                                          <p:attrName>ppt_w</p:attrName>
                                        </p:attrNameLst>
                                      </p:cBhvr>
                                      <p:tavLst>
                                        <p:tav tm="100000">
                                          <p:val>
                                            <p:fltVal val="0"/>
                                          </p:val>
                                        </p:tav>
                                        <p:tav tm="100000">
                                          <p:val>
                                            <p:strVal val="#ppt_w"/>
                                          </p:val>
                                        </p:tav>
                                      </p:tavLst>
                                    </p:anim>
                                    <p:anim calcmode="lin" valueType="num">
                                      <p:cBhvr>
                                        <p:cTn id="30" dur="500" fill="hold"/>
                                        <p:tgtEl>
                                          <p:spTgt spid="12323"/>
                                        </p:tgtEl>
                                        <p:attrNameLst>
                                          <p:attrName>ppt_h</p:attrName>
                                        </p:attrNameLst>
                                      </p:cBhvr>
                                      <p:tavLst>
                                        <p:tav tm="100000">
                                          <p:val>
                                            <p:fltVal val="0"/>
                                          </p:val>
                                        </p:tav>
                                        <p:tav tm="100000">
                                          <p:val>
                                            <p:strVal val="#ppt_h"/>
                                          </p:val>
                                        </p:tav>
                                      </p:tavLst>
                                    </p:anim>
                                    <p:anim calcmode="lin" valueType="num">
                                      <p:cBhvr>
                                        <p:cTn id="31" dur="500" fill="hold"/>
                                        <p:tgtEl>
                                          <p:spTgt spid="12323"/>
                                        </p:tgtEl>
                                        <p:attrNameLst>
                                          <p:attrName>ppt_x</p:attrName>
                                        </p:attrNameLst>
                                      </p:cBhvr>
                                      <p:tavLst>
                                        <p:tav tm="100000">
                                          <p:val>
                                            <p:fltVal val="0.5"/>
                                          </p:val>
                                        </p:tav>
                                        <p:tav tm="100000">
                                          <p:val>
                                            <p:strVal val="#ppt_x"/>
                                          </p:val>
                                        </p:tav>
                                      </p:tavLst>
                                    </p:anim>
                                    <p:anim calcmode="lin" valueType="num">
                                      <p:cBhvr>
                                        <p:cTn id="32" dur="500" fill="hold"/>
                                        <p:tgtEl>
                                          <p:spTgt spid="12323"/>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5" grpId="0" animBg="1"/>
      <p:bldP spid="123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17411" name="Rectangle 2"/>
          <p:cNvSpPr>
            <a:spLocks noChangeArrowheads="1"/>
          </p:cNvSpPr>
          <p:nvPr/>
        </p:nvSpPr>
        <p:spPr bwMode="auto">
          <a:xfrm>
            <a:off x="508000" y="3201988"/>
            <a:ext cx="2047875" cy="417512"/>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dia)</a:t>
            </a:r>
          </a:p>
        </p:txBody>
      </p:sp>
      <p:sp>
        <p:nvSpPr>
          <p:cNvPr id="17412" name="Rectangle 3"/>
          <p:cNvSpPr>
            <a:spLocks noChangeArrowheads="1"/>
          </p:cNvSpPr>
          <p:nvPr/>
        </p:nvSpPr>
        <p:spPr bwMode="auto">
          <a:xfrm>
            <a:off x="1119188" y="3670176"/>
            <a:ext cx="1490662" cy="933294"/>
          </a:xfrm>
          <a:prstGeom prst="rect">
            <a:avLst/>
          </a:prstGeom>
          <a:noFill/>
          <a:ln w="9525">
            <a:noFill/>
            <a:round/>
            <a:headEnd/>
            <a:tailEnd/>
          </a:ln>
        </p:spPr>
        <p:txBody>
          <a:bodyPr lIns="101308" tIns="50654" rIns="101308" bIns="50654">
            <a:spAutoFit/>
          </a:bodyPr>
          <a:lstStyle/>
          <a:p>
            <a:pPr algn="ctr">
              <a:lnSpc>
                <a:spcPct val="10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B3C0"/>
                </a:solidFill>
                <a:latin typeface="Helvetica" charset="0"/>
              </a:rPr>
              <a:t>Kethoko</a:t>
            </a:r>
            <a:r>
              <a:rPr lang="en-GB" sz="1800" b="1" dirty="0">
                <a:solidFill>
                  <a:srgbClr val="FFB3C0"/>
                </a:solidFill>
                <a:latin typeface="Helvetica" charset="0"/>
              </a:rPr>
              <a:t> mu </a:t>
            </a:r>
            <a:r>
              <a:rPr lang="en-GB" sz="1800" b="1" dirty="0" err="1">
                <a:solidFill>
                  <a:srgbClr val="FFB3C0"/>
                </a:solidFill>
                <a:latin typeface="Helvetica" charset="0"/>
              </a:rPr>
              <a:t>Nounyü</a:t>
            </a:r>
            <a:r>
              <a:rPr lang="en-GB" sz="1800" b="1" dirty="0">
                <a:solidFill>
                  <a:srgbClr val="FFB3C0"/>
                </a:solidFill>
                <a:latin typeface="Helvetica" charset="0"/>
              </a:rPr>
              <a:t> </a:t>
            </a:r>
            <a:r>
              <a:rPr lang="en-GB" sz="1800" b="1" dirty="0" err="1">
                <a:solidFill>
                  <a:srgbClr val="FFB3C0"/>
                </a:solidFill>
                <a:latin typeface="Helvetica" charset="0"/>
              </a:rPr>
              <a:t>dze</a:t>
            </a:r>
            <a:r>
              <a:rPr lang="en-GB" sz="1800" b="1" dirty="0">
                <a:solidFill>
                  <a:srgbClr val="FFB3C0"/>
                </a:solidFill>
                <a:latin typeface="Helvetica" charset="0"/>
              </a:rPr>
              <a:t> </a:t>
            </a:r>
            <a:r>
              <a:rPr lang="en-GB" sz="1800" b="1" dirty="0" err="1">
                <a:solidFill>
                  <a:srgbClr val="FFB3C0"/>
                </a:solidFill>
                <a:latin typeface="Helvetica" charset="0"/>
              </a:rPr>
              <a:t>keprhü</a:t>
            </a:r>
            <a:endParaRPr lang="en-GB" sz="1800" b="1" dirty="0">
              <a:solidFill>
                <a:srgbClr val="FFB3C0"/>
              </a:solidFill>
              <a:latin typeface="Helvetica" charset="0"/>
            </a:endParaRPr>
          </a:p>
        </p:txBody>
      </p:sp>
      <p:sp>
        <p:nvSpPr>
          <p:cNvPr id="17413"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17414" name="Rectangle 5"/>
          <p:cNvSpPr>
            <a:spLocks noChangeArrowheads="1"/>
          </p:cNvSpPr>
          <p:nvPr/>
        </p:nvSpPr>
        <p:spPr bwMode="auto">
          <a:xfrm>
            <a:off x="3217863" y="3819525"/>
            <a:ext cx="1490662" cy="656295"/>
          </a:xfrm>
          <a:prstGeom prst="rect">
            <a:avLst/>
          </a:prstGeom>
          <a:noFill/>
          <a:ln w="9525">
            <a:noFill/>
            <a:round/>
            <a:headEnd/>
            <a:tailEnd/>
          </a:ln>
        </p:spPr>
        <p:txBody>
          <a:bodyPr lIns="101308" tIns="50654" rIns="101308" bIns="50654">
            <a:spAutoFit/>
          </a:bodyPr>
          <a:lstStyle/>
          <a:p>
            <a:pPr algn="ctr">
              <a:lnSpc>
                <a:spcPct val="10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B3C0"/>
                </a:solidFill>
                <a:latin typeface="Helvetica" charset="0"/>
              </a:rPr>
              <a:t>Kehou</a:t>
            </a:r>
            <a:r>
              <a:rPr lang="en-GB" sz="1800" b="1" dirty="0">
                <a:solidFill>
                  <a:srgbClr val="FFB3C0"/>
                </a:solidFill>
                <a:latin typeface="Helvetica" charset="0"/>
              </a:rPr>
              <a:t> </a:t>
            </a:r>
            <a:r>
              <a:rPr lang="en-GB" sz="1800" b="1" dirty="0" err="1">
                <a:solidFill>
                  <a:srgbClr val="FFB3C0"/>
                </a:solidFill>
                <a:latin typeface="Helvetica" charset="0"/>
              </a:rPr>
              <a:t>dzeüse</a:t>
            </a:r>
            <a:r>
              <a:rPr lang="en-GB" sz="1800" b="1" dirty="0">
                <a:solidFill>
                  <a:srgbClr val="FFB3C0"/>
                </a:solidFill>
                <a:latin typeface="Helvetica" charset="0"/>
              </a:rPr>
              <a:t> </a:t>
            </a:r>
            <a:r>
              <a:rPr lang="en-GB" sz="1800" b="1" dirty="0" err="1">
                <a:solidFill>
                  <a:srgbClr val="FFB3C0"/>
                </a:solidFill>
                <a:latin typeface="Helvetica" charset="0"/>
              </a:rPr>
              <a:t>ko</a:t>
            </a:r>
            <a:endParaRPr lang="en-GB" sz="1800" b="1" dirty="0">
              <a:solidFill>
                <a:srgbClr val="FFB3C0"/>
              </a:solidFill>
              <a:latin typeface="Helvetica" charset="0"/>
            </a:endParaRPr>
          </a:p>
        </p:txBody>
      </p:sp>
      <p:sp>
        <p:nvSpPr>
          <p:cNvPr id="17415"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17416" name="Rectangle 7"/>
          <p:cNvSpPr>
            <a:spLocks noChangeArrowheads="1"/>
          </p:cNvSpPr>
          <p:nvPr/>
        </p:nvSpPr>
        <p:spPr bwMode="auto">
          <a:xfrm>
            <a:off x="5283200" y="3819525"/>
            <a:ext cx="1490663" cy="656295"/>
          </a:xfrm>
          <a:prstGeom prst="rect">
            <a:avLst/>
          </a:prstGeom>
          <a:noFill/>
          <a:ln w="9525">
            <a:noFill/>
            <a:round/>
            <a:headEnd/>
            <a:tailEnd/>
          </a:ln>
        </p:spPr>
        <p:txBody>
          <a:bodyPr lIns="101308" tIns="50654" rIns="101308" bIns="50654">
            <a:spAutoFit/>
          </a:bodyPr>
          <a:lstStyle/>
          <a:p>
            <a:pPr algn="ctr">
              <a:lnSpc>
                <a:spcPct val="10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B3C0"/>
                </a:solidFill>
                <a:latin typeface="Helvetica" charset="0"/>
              </a:rPr>
              <a:t>Kehou</a:t>
            </a:r>
            <a:r>
              <a:rPr lang="en-GB" sz="1800" b="1" dirty="0">
                <a:solidFill>
                  <a:srgbClr val="FFB3C0"/>
                </a:solidFill>
                <a:latin typeface="Helvetica" charset="0"/>
              </a:rPr>
              <a:t> nu </a:t>
            </a:r>
            <a:r>
              <a:rPr lang="en-GB" sz="1800" b="1" dirty="0" err="1">
                <a:solidFill>
                  <a:srgbClr val="FFB3C0"/>
                </a:solidFill>
                <a:latin typeface="Helvetica" charset="0"/>
              </a:rPr>
              <a:t>Nyieko</a:t>
            </a:r>
            <a:endParaRPr lang="en-GB" sz="1800" b="1" dirty="0">
              <a:solidFill>
                <a:srgbClr val="FFB3C0"/>
              </a:solidFill>
              <a:latin typeface="Helvetica" charset="0"/>
            </a:endParaRPr>
          </a:p>
        </p:txBody>
      </p:sp>
      <p:sp>
        <p:nvSpPr>
          <p:cNvPr id="17417"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17418" name="Rectangle 9"/>
          <p:cNvSpPr>
            <a:spLocks noChangeArrowheads="1"/>
          </p:cNvSpPr>
          <p:nvPr/>
        </p:nvSpPr>
        <p:spPr bwMode="auto">
          <a:xfrm>
            <a:off x="7261448" y="3672986"/>
            <a:ext cx="1698252" cy="933294"/>
          </a:xfrm>
          <a:prstGeom prst="rect">
            <a:avLst/>
          </a:prstGeom>
          <a:noFill/>
          <a:ln w="9525">
            <a:noFill/>
            <a:round/>
            <a:headEnd/>
            <a:tailEnd/>
          </a:ln>
        </p:spPr>
        <p:txBody>
          <a:bodyPr lIns="101308" tIns="50654" rIns="101308" bIns="50654">
            <a:spAutoFit/>
          </a:bodyPr>
          <a:lstStyle/>
          <a:p>
            <a:pPr algn="ctr">
              <a:lnSpc>
                <a:spcPct val="10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B3C0"/>
                </a:solidFill>
                <a:latin typeface="Helvetica" charset="0"/>
              </a:rPr>
              <a:t>Kechachie</a:t>
            </a:r>
            <a:r>
              <a:rPr lang="en-GB" sz="1800" b="1" dirty="0">
                <a:solidFill>
                  <a:srgbClr val="FFB3C0"/>
                </a:solidFill>
                <a:latin typeface="Helvetica" charset="0"/>
              </a:rPr>
              <a:t> </a:t>
            </a:r>
            <a:r>
              <a:rPr lang="en-GB" sz="1800" b="1" dirty="0" err="1">
                <a:solidFill>
                  <a:srgbClr val="FFB3C0"/>
                </a:solidFill>
                <a:latin typeface="Helvetica" charset="0"/>
              </a:rPr>
              <a:t>kelhou</a:t>
            </a:r>
            <a:r>
              <a:rPr lang="en-GB" sz="1800" b="1" dirty="0">
                <a:solidFill>
                  <a:srgbClr val="FFB3C0"/>
                </a:solidFill>
                <a:latin typeface="Helvetica" charset="0"/>
              </a:rPr>
              <a:t> mu </a:t>
            </a:r>
            <a:r>
              <a:rPr lang="en-GB" sz="1800" b="1" dirty="0" err="1">
                <a:solidFill>
                  <a:srgbClr val="FFB3C0"/>
                </a:solidFill>
                <a:latin typeface="Helvetica" charset="0"/>
              </a:rPr>
              <a:t>vor</a:t>
            </a:r>
            <a:r>
              <a:rPr lang="en-GB" sz="1800" b="1" dirty="0">
                <a:solidFill>
                  <a:srgbClr val="FFB3C0"/>
                </a:solidFill>
                <a:latin typeface="Helvetica" charset="0"/>
              </a:rPr>
              <a:t> </a:t>
            </a:r>
            <a:r>
              <a:rPr lang="en-GB" sz="1800" b="1" dirty="0" err="1">
                <a:solidFill>
                  <a:srgbClr val="FFB3C0"/>
                </a:solidFill>
                <a:latin typeface="Helvetica" charset="0"/>
              </a:rPr>
              <a:t>ketuoko</a:t>
            </a:r>
            <a:endParaRPr lang="en-GB" sz="1800" b="1" dirty="0">
              <a:solidFill>
                <a:srgbClr val="FFB3C0"/>
              </a:solidFill>
              <a:latin typeface="Helvetica" charset="0"/>
            </a:endParaRPr>
          </a:p>
        </p:txBody>
      </p:sp>
      <p:grpSp>
        <p:nvGrpSpPr>
          <p:cNvPr id="17419" name="Group 10"/>
          <p:cNvGrpSpPr>
            <a:grpSpLocks/>
          </p:cNvGrpSpPr>
          <p:nvPr/>
        </p:nvGrpSpPr>
        <p:grpSpPr bwMode="auto">
          <a:xfrm>
            <a:off x="776288" y="4641850"/>
            <a:ext cx="8289925" cy="1962150"/>
            <a:chOff x="489" y="2924"/>
            <a:chExt cx="5222" cy="1236"/>
          </a:xfrm>
        </p:grpSpPr>
        <p:sp>
          <p:nvSpPr>
            <p:cNvPr id="13323"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4"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5"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6"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7"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8"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grpSp>
      <p:sp>
        <p:nvSpPr>
          <p:cNvPr id="17420" name="Rectangle 17"/>
          <p:cNvSpPr>
            <a:spLocks noChangeArrowheads="1"/>
          </p:cNvSpPr>
          <p:nvPr/>
        </p:nvSpPr>
        <p:spPr bwMode="auto">
          <a:xfrm>
            <a:off x="2579688" y="3182938"/>
            <a:ext cx="2047875" cy="417512"/>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puo)</a:t>
            </a:r>
          </a:p>
        </p:txBody>
      </p:sp>
      <p:sp>
        <p:nvSpPr>
          <p:cNvPr id="17421" name="Rectangle 18"/>
          <p:cNvSpPr>
            <a:spLocks noChangeArrowheads="1"/>
          </p:cNvSpPr>
          <p:nvPr/>
        </p:nvSpPr>
        <p:spPr bwMode="auto">
          <a:xfrm>
            <a:off x="3743325" y="3182938"/>
            <a:ext cx="3500438" cy="409575"/>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mepfüepuo)</a:t>
            </a:r>
          </a:p>
        </p:txBody>
      </p:sp>
      <p:sp>
        <p:nvSpPr>
          <p:cNvPr id="17422" name="Rectangle 19"/>
          <p:cNvSpPr>
            <a:spLocks noChangeArrowheads="1"/>
          </p:cNvSpPr>
          <p:nvPr/>
        </p:nvSpPr>
        <p:spPr bwMode="auto">
          <a:xfrm>
            <a:off x="7172325" y="3184525"/>
            <a:ext cx="1928813" cy="417513"/>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puo)</a:t>
            </a:r>
          </a:p>
        </p:txBody>
      </p:sp>
      <p:sp>
        <p:nvSpPr>
          <p:cNvPr id="17423" name="Rectangle 20"/>
          <p:cNvSpPr>
            <a:spLocks noChangeArrowheads="1"/>
          </p:cNvSpPr>
          <p:nvPr/>
        </p:nvSpPr>
        <p:spPr bwMode="auto">
          <a:xfrm>
            <a:off x="528638" y="4957763"/>
            <a:ext cx="2500312" cy="304800"/>
          </a:xfrm>
          <a:prstGeom prst="rect">
            <a:avLst/>
          </a:prstGeom>
          <a:noFill/>
          <a:ln w="9525">
            <a:noFill/>
            <a:round/>
            <a:headEnd/>
            <a:tailEnd/>
          </a:ln>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a:solidFill>
                  <a:srgbClr val="A7FFA7"/>
                </a:solidFill>
                <a:latin typeface="Helvetica" charset="0"/>
              </a:rPr>
              <a:t>DIELIEKEVI</a:t>
            </a:r>
          </a:p>
        </p:txBody>
      </p:sp>
      <p:sp>
        <p:nvSpPr>
          <p:cNvPr id="17424" name="Rectangle 21"/>
          <p:cNvSpPr>
            <a:spLocks noChangeArrowheads="1"/>
          </p:cNvSpPr>
          <p:nvPr/>
        </p:nvSpPr>
        <p:spPr bwMode="auto">
          <a:xfrm>
            <a:off x="2743200" y="5006975"/>
            <a:ext cx="2357438" cy="779463"/>
          </a:xfrm>
          <a:prstGeom prst="rect">
            <a:avLst/>
          </a:prstGeom>
          <a:noFill/>
          <a:ln w="9525">
            <a:noFill/>
            <a:round/>
            <a:headEnd/>
            <a:tailEnd/>
          </a:ln>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i="1">
                <a:solidFill>
                  <a:srgbClr val="A7FFA7"/>
                </a:solidFill>
                <a:latin typeface="Helvetica" charset="0"/>
              </a:rPr>
              <a:t>Apostelko</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i="1">
                <a:solidFill>
                  <a:srgbClr val="A7FFA7"/>
                </a:solidFill>
                <a:latin typeface="Helvetica" charset="0"/>
              </a:rPr>
              <a:t>  mhatho</a:t>
            </a:r>
          </a:p>
        </p:txBody>
      </p:sp>
      <p:sp>
        <p:nvSpPr>
          <p:cNvPr id="17425" name="Rectangle 22"/>
          <p:cNvSpPr>
            <a:spLocks noChangeArrowheads="1"/>
          </p:cNvSpPr>
          <p:nvPr/>
        </p:nvSpPr>
        <p:spPr bwMode="auto">
          <a:xfrm>
            <a:off x="4814888" y="4921250"/>
            <a:ext cx="2357437" cy="1698625"/>
          </a:xfrm>
          <a:prstGeom prst="rect">
            <a:avLst/>
          </a:prstGeom>
          <a:noFill/>
          <a:ln w="9525">
            <a:noFill/>
            <a:round/>
            <a:headEnd/>
            <a:tailEnd/>
          </a:ln>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a:solidFill>
                  <a:srgbClr val="A7FFA7"/>
                </a:solidFill>
                <a:latin typeface="Helvetica" charset="0"/>
              </a:rPr>
              <a:t>Apostelko kethu</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a:solidFill>
                <a:srgbClr val="A7FFA7"/>
              </a:solidFill>
              <a:latin typeface="Helvetica"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a:solidFill>
                <a:srgbClr val="A7FFA7"/>
              </a:solidFill>
              <a:latin typeface="Helvetica" charset="0"/>
            </a:endParaRPr>
          </a:p>
        </p:txBody>
      </p:sp>
      <p:sp>
        <p:nvSpPr>
          <p:cNvPr id="17426" name="Rectangle 23"/>
          <p:cNvSpPr>
            <a:spLocks noChangeArrowheads="1"/>
          </p:cNvSpPr>
          <p:nvPr/>
        </p:nvSpPr>
        <p:spPr bwMode="auto">
          <a:xfrm>
            <a:off x="6740525" y="4991100"/>
            <a:ext cx="2638425" cy="723900"/>
          </a:xfrm>
          <a:prstGeom prst="rect">
            <a:avLst/>
          </a:prstGeom>
          <a:noFill/>
          <a:ln w="9525">
            <a:noFill/>
            <a:round/>
            <a:headEnd/>
            <a:tailEnd/>
          </a:ln>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b="1" i="1">
                <a:solidFill>
                  <a:srgbClr val="A7FFA7"/>
                </a:solidFill>
                <a:latin typeface="Helvetica" charset="0"/>
              </a:rPr>
              <a:t>Pesikeshü</a:t>
            </a: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a:solidFill>
                <a:srgbClr val="A7FFA7"/>
              </a:solidFill>
              <a:latin typeface="Helvetica" charset="0"/>
            </a:endParaRPr>
          </a:p>
        </p:txBody>
      </p:sp>
      <p:sp>
        <p:nvSpPr>
          <p:cNvPr id="17427" name="Rectangle 24"/>
          <p:cNvSpPr>
            <a:spLocks noChangeArrowheads="1"/>
          </p:cNvSpPr>
          <p:nvPr/>
        </p:nvSpPr>
        <p:spPr bwMode="auto">
          <a:xfrm>
            <a:off x="528638" y="1743075"/>
            <a:ext cx="9529762" cy="1239556"/>
          </a:xfrm>
          <a:prstGeom prst="rect">
            <a:avLst/>
          </a:prstGeom>
          <a:noFill/>
          <a:ln w="9525">
            <a:noFill/>
            <a:round/>
            <a:headEnd/>
            <a:tailEnd/>
          </a:ln>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600" b="1" dirty="0" err="1">
                <a:solidFill>
                  <a:srgbClr val="FFEA18"/>
                </a:solidFill>
                <a:latin typeface="Helvetica" charset="0"/>
              </a:rPr>
              <a:t>Ketholeshü</a:t>
            </a:r>
            <a:r>
              <a:rPr lang="en-GB" sz="3600" b="1" dirty="0">
                <a:solidFill>
                  <a:srgbClr val="FFEA18"/>
                </a:solidFill>
                <a:latin typeface="Helvetica" charset="0"/>
              </a:rPr>
              <a:t> </a:t>
            </a:r>
            <a:r>
              <a:rPr lang="en-GB" sz="3600" b="1" dirty="0" err="1">
                <a:solidFill>
                  <a:srgbClr val="FFEA18"/>
                </a:solidFill>
                <a:latin typeface="Helvetica" charset="0"/>
              </a:rPr>
              <a:t>kesau</a:t>
            </a:r>
            <a:r>
              <a:rPr lang="en-GB" sz="3600" b="1" dirty="0">
                <a:solidFill>
                  <a:srgbClr val="FFEA18"/>
                </a:solidFill>
                <a:latin typeface="Helvetica" charset="0"/>
              </a:rPr>
              <a:t> </a:t>
            </a:r>
            <a:r>
              <a:rPr lang="en-GB" sz="3600" b="1" dirty="0" err="1">
                <a:solidFill>
                  <a:srgbClr val="FFEA18"/>
                </a:solidFill>
                <a:latin typeface="Helvetica" charset="0"/>
              </a:rPr>
              <a:t>kho</a:t>
            </a:r>
            <a:r>
              <a:rPr lang="en-GB" sz="3600" b="1" dirty="0">
                <a:solidFill>
                  <a:srgbClr val="FFEA18"/>
                </a:solidFill>
                <a:latin typeface="Helvetica" charset="0"/>
              </a:rPr>
              <a:t>  </a:t>
            </a:r>
            <a:r>
              <a:rPr lang="en-GB" sz="3600" b="1" dirty="0" err="1">
                <a:solidFill>
                  <a:srgbClr val="FFEA18"/>
                </a:solidFill>
                <a:latin typeface="Helvetica" charset="0"/>
              </a:rPr>
              <a:t>dia</a:t>
            </a:r>
            <a:r>
              <a:rPr lang="en-GB" sz="3600" b="1" dirty="0">
                <a:solidFill>
                  <a:srgbClr val="FFEA18"/>
                </a:solidFill>
                <a:latin typeface="Helvetica" charset="0"/>
              </a:rPr>
              <a:t> </a:t>
            </a:r>
            <a:r>
              <a:rPr lang="en-GB" sz="3600" b="1" dirty="0" err="1">
                <a:solidFill>
                  <a:srgbClr val="FFEA18"/>
                </a:solidFill>
                <a:latin typeface="Helvetica" charset="0"/>
              </a:rPr>
              <a:t>chükeshü</a:t>
            </a:r>
            <a:r>
              <a:rPr lang="en-GB" sz="3600" b="1" dirty="0">
                <a:solidFill>
                  <a:srgbClr val="FFEA18"/>
                </a:solidFill>
                <a:latin typeface="Helvetica" charset="0"/>
              </a:rPr>
              <a:t>:        </a:t>
            </a:r>
            <a:r>
              <a:rPr lang="en-GB" sz="1200" b="1" dirty="0">
                <a:solidFill>
                  <a:srgbClr val="FFEA18"/>
                </a:solidFill>
                <a:latin typeface="Helvetica" charset="0"/>
              </a:rPr>
              <a:t> </a:t>
            </a:r>
            <a:endParaRPr lang="en-GB" sz="1200" b="1" dirty="0" smtClean="0">
              <a:solidFill>
                <a:srgbClr val="FFEA18"/>
              </a:solidFill>
              <a:latin typeface="Helvetica" charset="0"/>
            </a:endParaRPr>
          </a:p>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smtClean="0">
                <a:solidFill>
                  <a:srgbClr val="FFEA18"/>
                </a:solidFill>
                <a:latin typeface="Helvetica" charset="0"/>
              </a:rPr>
              <a:t>A.D</a:t>
            </a:r>
            <a:r>
              <a:rPr lang="en-GB" sz="1800" b="1" dirty="0">
                <a:solidFill>
                  <a:srgbClr val="FFEA18"/>
                </a:solidFill>
                <a:latin typeface="Helvetica" charset="0"/>
              </a:rPr>
              <a:t>.</a:t>
            </a:r>
            <a:r>
              <a:rPr lang="en-GB" sz="2000" b="1" dirty="0">
                <a:solidFill>
                  <a:srgbClr val="FFEA18"/>
                </a:solidFill>
                <a:latin typeface="Helvetica" charset="0"/>
              </a:rPr>
              <a:t> 40s  mu  90s </a:t>
            </a:r>
            <a:r>
              <a:rPr lang="en-GB" sz="2000" b="1" dirty="0" err="1">
                <a:solidFill>
                  <a:srgbClr val="FFEA18"/>
                </a:solidFill>
                <a:latin typeface="Helvetica" charset="0"/>
              </a:rPr>
              <a:t>doki</a:t>
            </a:r>
            <a:r>
              <a:rPr lang="en-GB" sz="2000" b="1" dirty="0">
                <a:solidFill>
                  <a:srgbClr val="FFEA18"/>
                </a:solidFill>
                <a:latin typeface="Helvetica" charset="0"/>
              </a:rPr>
              <a:t> </a:t>
            </a:r>
            <a:r>
              <a:rPr lang="en-GB" sz="2000" b="1" dirty="0" err="1">
                <a:solidFill>
                  <a:srgbClr val="FFEA18"/>
                </a:solidFill>
                <a:latin typeface="Helvetica" charset="0"/>
              </a:rPr>
              <a:t>thukeshü</a:t>
            </a:r>
            <a:endParaRPr lang="en-GB" sz="2000" b="1" dirty="0">
              <a:solidFill>
                <a:srgbClr val="FFEA18"/>
              </a:solidFill>
              <a:latin typeface="Helvetica" charset="0"/>
            </a:endParaRPr>
          </a:p>
        </p:txBody>
      </p:sp>
      <p:sp>
        <p:nvSpPr>
          <p:cNvPr id="17428" name="Text Box 25"/>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17429" name="Text Box 26"/>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17430" name="Text Box 27"/>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11</a:t>
            </a:r>
          </a:p>
        </p:txBody>
      </p:sp>
      <p:sp>
        <p:nvSpPr>
          <p:cNvPr id="13340" name="AutoShape 28"/>
          <p:cNvSpPr>
            <a:spLocks noChangeArrowheads="1"/>
          </p:cNvSpPr>
          <p:nvPr/>
        </p:nvSpPr>
        <p:spPr bwMode="auto">
          <a:xfrm>
            <a:off x="1239838" y="58023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13341" name="AutoShape 29"/>
          <p:cNvSpPr>
            <a:spLocks noChangeArrowheads="1"/>
          </p:cNvSpPr>
          <p:nvPr/>
        </p:nvSpPr>
        <p:spPr bwMode="auto">
          <a:xfrm>
            <a:off x="3297238" y="6184900"/>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13342" name="AutoShape 30"/>
          <p:cNvSpPr>
            <a:spLocks noChangeArrowheads="1"/>
          </p:cNvSpPr>
          <p:nvPr/>
        </p:nvSpPr>
        <p:spPr bwMode="auto">
          <a:xfrm>
            <a:off x="5454650" y="5716588"/>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13343" name="AutoShape 31"/>
          <p:cNvSpPr>
            <a:spLocks noChangeArrowheads="1"/>
          </p:cNvSpPr>
          <p:nvPr/>
        </p:nvSpPr>
        <p:spPr bwMode="auto">
          <a:xfrm>
            <a:off x="7412038" y="57388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17435" name="Text Box 32"/>
          <p:cNvSpPr txBox="1">
            <a:spLocks noChangeArrowheads="1"/>
          </p:cNvSpPr>
          <p:nvPr/>
        </p:nvSpPr>
        <p:spPr bwMode="auto">
          <a:xfrm>
            <a:off x="9564688" y="7345363"/>
            <a:ext cx="311150"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6</a:t>
            </a:r>
          </a:p>
        </p:txBody>
      </p:sp>
      <p:sp>
        <p:nvSpPr>
          <p:cNvPr id="13345" name="AutoShape 33"/>
          <p:cNvSpPr>
            <a:spLocks noChangeArrowheads="1"/>
          </p:cNvSpPr>
          <p:nvPr/>
        </p:nvSpPr>
        <p:spPr bwMode="auto">
          <a:xfrm>
            <a:off x="204664" y="1"/>
            <a:ext cx="3960440" cy="1182688"/>
          </a:xfrm>
          <a:prstGeom prst="roundRect">
            <a:avLst>
              <a:gd name="adj" fmla="val 16667"/>
            </a:avLst>
          </a:prstGeom>
          <a:noFill/>
          <a:ln w="76320">
            <a:solidFill>
              <a:srgbClr val="FC0128"/>
            </a:solidFill>
            <a:miter lim="800000"/>
            <a:headEnd/>
            <a:tailEnd/>
          </a:ln>
          <a:effectLst>
            <a:outerShdw dist="91659" dir="2017659"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13346" name="AutoShape 34"/>
          <p:cNvSpPr>
            <a:spLocks noChangeArrowheads="1"/>
          </p:cNvSpPr>
          <p:nvPr/>
        </p:nvSpPr>
        <p:spPr bwMode="auto">
          <a:xfrm>
            <a:off x="2368004" y="2428379"/>
            <a:ext cx="5397500" cy="593725"/>
          </a:xfrm>
          <a:prstGeom prst="roundRect">
            <a:avLst>
              <a:gd name="adj" fmla="val 16667"/>
            </a:avLst>
          </a:prstGeom>
          <a:noFill/>
          <a:ln w="76320">
            <a:solidFill>
              <a:srgbClr val="FC0128"/>
            </a:solidFill>
            <a:miter lim="800000"/>
            <a:headEnd/>
            <a:tailEnd/>
          </a:ln>
          <a:effectLst>
            <a:outerShdw dist="91659" dir="2017659"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100000">
                                          <p:val>
                                            <p:fltVal val="0"/>
                                          </p:val>
                                        </p:tav>
                                        <p:tav tm="100000">
                                          <p:val>
                                            <p:strVal val="#ppt_w"/>
                                          </p:val>
                                        </p:tav>
                                      </p:tavLst>
                                    </p:anim>
                                    <p:anim calcmode="lin" valueType="num">
                                      <p:cBhvr>
                                        <p:cTn id="8" dur="500" fill="hold"/>
                                        <p:tgtEl>
                                          <p:spTgt spid="13345"/>
                                        </p:tgtEl>
                                        <p:attrNameLst>
                                          <p:attrName>ppt_h</p:attrName>
                                        </p:attrNameLst>
                                      </p:cBhvr>
                                      <p:tavLst>
                                        <p:tav tm="100000">
                                          <p:val>
                                            <p:fltVal val="0"/>
                                          </p:val>
                                        </p:tav>
                                        <p:tav tm="100000">
                                          <p:val>
                                            <p:strVal val="#ppt_h"/>
                                          </p:val>
                                        </p:tav>
                                      </p:tavLst>
                                    </p:anim>
                                    <p:anim calcmode="lin" valueType="num">
                                      <p:cBhvr>
                                        <p:cTn id="9" dur="500" fill="hold"/>
                                        <p:tgtEl>
                                          <p:spTgt spid="13345"/>
                                        </p:tgtEl>
                                        <p:attrNameLst>
                                          <p:attrName>ppt_x</p:attrName>
                                        </p:attrNameLst>
                                      </p:cBhvr>
                                      <p:tavLst>
                                        <p:tav tm="100000">
                                          <p:val>
                                            <p:fltVal val="0.5"/>
                                          </p:val>
                                        </p:tav>
                                        <p:tav tm="100000">
                                          <p:val>
                                            <p:strVal val="#ppt_x"/>
                                          </p:val>
                                        </p:tav>
                                      </p:tavLst>
                                    </p:anim>
                                    <p:anim calcmode="lin" valueType="num">
                                      <p:cBhvr>
                                        <p:cTn id="10" dur="500" fill="hold"/>
                                        <p:tgtEl>
                                          <p:spTgt spid="13345"/>
                                        </p:tgtEl>
                                        <p:attrNameLst>
                                          <p:attrName>ppt_y</p:attrName>
                                        </p:attrNameLst>
                                      </p:cBhvr>
                                      <p:tavLst>
                                        <p:tav tm="100000">
                                          <p:val>
                                            <p:fltVal val="0.5"/>
                                          </p:val>
                                        </p:tav>
                                        <p:tav tm="100000">
                                          <p:val>
                                            <p:strVal val="#ppt_y"/>
                                          </p:val>
                                        </p:tav>
                                      </p:tavLst>
                                    </p:anim>
                                  </p:childTnLst>
                                  <p:subTnLst>
                                    <p:set>
                                      <p:cBhvr override="childStyle">
                                        <p:cTn dur="1" fill="hold" display="0" masterRel="nextClick" afterEffect="1"/>
                                        <p:tgtEl>
                                          <p:spTgt spid="133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340"/>
                                        </p:tgtEl>
                                        <p:attrNameLst>
                                          <p:attrName>style.visibility</p:attrName>
                                        </p:attrNameLst>
                                      </p:cBhvr>
                                      <p:to>
                                        <p:strVal val="visible"/>
                                      </p:to>
                                    </p:set>
                                    <p:anim calcmode="lin" valueType="num">
                                      <p:cBhvr>
                                        <p:cTn id="15" dur="500" fill="hold"/>
                                        <p:tgtEl>
                                          <p:spTgt spid="13340"/>
                                        </p:tgtEl>
                                        <p:attrNameLst>
                                          <p:attrName>ppt_x</p:attrName>
                                        </p:attrNameLst>
                                      </p:cBhvr>
                                      <p:tavLst>
                                        <p:tav tm="100000">
                                          <p:val>
                                            <p:strVal val="#ppt_x"/>
                                          </p:val>
                                        </p:tav>
                                        <p:tav tm="100000">
                                          <p:val>
                                            <p:strVal val="#ppt_x"/>
                                          </p:val>
                                        </p:tav>
                                      </p:tavLst>
                                    </p:anim>
                                    <p:anim calcmode="lin" valueType="num">
                                      <p:cBhvr>
                                        <p:cTn id="16" dur="500" fill="hold"/>
                                        <p:tgtEl>
                                          <p:spTgt spid="13340"/>
                                        </p:tgtEl>
                                        <p:attrNameLst>
                                          <p:attrName>ppt_y</p:attrName>
                                        </p:attrNameLst>
                                      </p:cBhvr>
                                      <p:tavLst>
                                        <p:tav tm="100000">
                                          <p:val>
                                            <p:strVal val="1+#ppt_h/2"/>
                                          </p:val>
                                        </p:tav>
                                        <p:tav tm="100000">
                                          <p:val>
                                            <p:strVal val="#ppt_y"/>
                                          </p:val>
                                        </p:tav>
                                      </p:tavLst>
                                    </p:anim>
                                  </p:childTnLst>
                                  <p:subTnLst>
                                    <p:set>
                                      <p:cBhvr override="childStyle">
                                        <p:cTn dur="1" fill="hold" display="0" masterRel="nextClick" afterEffect="1"/>
                                        <p:tgtEl>
                                          <p:spTgt spid="13340"/>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341"/>
                                        </p:tgtEl>
                                        <p:attrNameLst>
                                          <p:attrName>style.visibility</p:attrName>
                                        </p:attrNameLst>
                                      </p:cBhvr>
                                      <p:to>
                                        <p:strVal val="visible"/>
                                      </p:to>
                                    </p:set>
                                    <p:anim calcmode="lin" valueType="num">
                                      <p:cBhvr>
                                        <p:cTn id="21" dur="500" fill="hold"/>
                                        <p:tgtEl>
                                          <p:spTgt spid="13341"/>
                                        </p:tgtEl>
                                        <p:attrNameLst>
                                          <p:attrName>ppt_x</p:attrName>
                                        </p:attrNameLst>
                                      </p:cBhvr>
                                      <p:tavLst>
                                        <p:tav tm="100000">
                                          <p:val>
                                            <p:strVal val="#ppt_x"/>
                                          </p:val>
                                        </p:tav>
                                        <p:tav tm="100000">
                                          <p:val>
                                            <p:strVal val="#ppt_x"/>
                                          </p:val>
                                        </p:tav>
                                      </p:tavLst>
                                    </p:anim>
                                    <p:anim calcmode="lin" valueType="num">
                                      <p:cBhvr>
                                        <p:cTn id="22" dur="500" fill="hold"/>
                                        <p:tgtEl>
                                          <p:spTgt spid="13341"/>
                                        </p:tgtEl>
                                        <p:attrNameLst>
                                          <p:attrName>ppt_y</p:attrName>
                                        </p:attrNameLst>
                                      </p:cBhvr>
                                      <p:tavLst>
                                        <p:tav tm="100000">
                                          <p:val>
                                            <p:strVal val="1+#ppt_h/2"/>
                                          </p:val>
                                        </p:tav>
                                        <p:tav tm="100000">
                                          <p:val>
                                            <p:strVal val="#ppt_y"/>
                                          </p:val>
                                        </p:tav>
                                      </p:tavLst>
                                    </p:anim>
                                  </p:childTnLst>
                                  <p:subTnLst>
                                    <p:set>
                                      <p:cBhvr override="childStyle">
                                        <p:cTn dur="1" fill="hold" display="0" masterRel="nextClick" afterEffect="1"/>
                                        <p:tgtEl>
                                          <p:spTgt spid="1334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42"/>
                                        </p:tgtEl>
                                        <p:attrNameLst>
                                          <p:attrName>style.visibility</p:attrName>
                                        </p:attrNameLst>
                                      </p:cBhvr>
                                      <p:to>
                                        <p:strVal val="visible"/>
                                      </p:to>
                                    </p:set>
                                    <p:anim calcmode="lin" valueType="num">
                                      <p:cBhvr>
                                        <p:cTn id="27" dur="500" fill="hold"/>
                                        <p:tgtEl>
                                          <p:spTgt spid="13342"/>
                                        </p:tgtEl>
                                        <p:attrNameLst>
                                          <p:attrName>ppt_x</p:attrName>
                                        </p:attrNameLst>
                                      </p:cBhvr>
                                      <p:tavLst>
                                        <p:tav tm="100000">
                                          <p:val>
                                            <p:strVal val="#ppt_x"/>
                                          </p:val>
                                        </p:tav>
                                        <p:tav tm="100000">
                                          <p:val>
                                            <p:strVal val="#ppt_x"/>
                                          </p:val>
                                        </p:tav>
                                      </p:tavLst>
                                    </p:anim>
                                    <p:anim calcmode="lin" valueType="num">
                                      <p:cBhvr>
                                        <p:cTn id="28" dur="500" fill="hold"/>
                                        <p:tgtEl>
                                          <p:spTgt spid="13342"/>
                                        </p:tgtEl>
                                        <p:attrNameLst>
                                          <p:attrName>ppt_y</p:attrName>
                                        </p:attrNameLst>
                                      </p:cBhvr>
                                      <p:tavLst>
                                        <p:tav tm="100000">
                                          <p:val>
                                            <p:strVal val="1+#ppt_h/2"/>
                                          </p:val>
                                        </p:tav>
                                        <p:tav tm="100000">
                                          <p:val>
                                            <p:strVal val="#ppt_y"/>
                                          </p:val>
                                        </p:tav>
                                      </p:tavLst>
                                    </p:anim>
                                  </p:childTnLst>
                                  <p:subTnLst>
                                    <p:set>
                                      <p:cBhvr override="childStyle">
                                        <p:cTn dur="1" fill="hold" display="0" masterRel="nextClick" afterEffect="1"/>
                                        <p:tgtEl>
                                          <p:spTgt spid="13342"/>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343"/>
                                        </p:tgtEl>
                                        <p:attrNameLst>
                                          <p:attrName>style.visibility</p:attrName>
                                        </p:attrNameLst>
                                      </p:cBhvr>
                                      <p:to>
                                        <p:strVal val="visible"/>
                                      </p:to>
                                    </p:set>
                                    <p:anim calcmode="lin" valueType="num">
                                      <p:cBhvr>
                                        <p:cTn id="33" dur="500" fill="hold"/>
                                        <p:tgtEl>
                                          <p:spTgt spid="13343"/>
                                        </p:tgtEl>
                                        <p:attrNameLst>
                                          <p:attrName>ppt_x</p:attrName>
                                        </p:attrNameLst>
                                      </p:cBhvr>
                                      <p:tavLst>
                                        <p:tav tm="100000">
                                          <p:val>
                                            <p:strVal val="#ppt_x"/>
                                          </p:val>
                                        </p:tav>
                                        <p:tav tm="100000">
                                          <p:val>
                                            <p:strVal val="#ppt_x"/>
                                          </p:val>
                                        </p:tav>
                                      </p:tavLst>
                                    </p:anim>
                                    <p:anim calcmode="lin" valueType="num">
                                      <p:cBhvr>
                                        <p:cTn id="34" dur="500" fill="hold"/>
                                        <p:tgtEl>
                                          <p:spTgt spid="13343"/>
                                        </p:tgtEl>
                                        <p:attrNameLst>
                                          <p:attrName>ppt_y</p:attrName>
                                        </p:attrNameLst>
                                      </p:cBhvr>
                                      <p:tavLst>
                                        <p:tav tm="100000">
                                          <p:val>
                                            <p:strVal val="1+#ppt_h/2"/>
                                          </p:val>
                                        </p:tav>
                                        <p:tav tm="100000">
                                          <p:val>
                                            <p:strVal val="#ppt_y"/>
                                          </p:val>
                                        </p:tav>
                                      </p:tavLst>
                                    </p:anim>
                                  </p:childTnLst>
                                  <p:subTnLst>
                                    <p:set>
                                      <p:cBhvr override="childStyle">
                                        <p:cTn dur="1" fill="hold" display="0" masterRel="nextClick" afterEffect="1"/>
                                        <p:tgtEl>
                                          <p:spTgt spid="13343"/>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13346"/>
                                        </p:tgtEl>
                                        <p:attrNameLst>
                                          <p:attrName>style.visibility</p:attrName>
                                        </p:attrNameLst>
                                      </p:cBhvr>
                                      <p:to>
                                        <p:strVal val="visible"/>
                                      </p:to>
                                    </p:set>
                                    <p:anim calcmode="lin" valueType="num">
                                      <p:cBhvr>
                                        <p:cTn id="39" dur="500" fill="hold"/>
                                        <p:tgtEl>
                                          <p:spTgt spid="13346"/>
                                        </p:tgtEl>
                                        <p:attrNameLst>
                                          <p:attrName>ppt_w</p:attrName>
                                        </p:attrNameLst>
                                      </p:cBhvr>
                                      <p:tavLst>
                                        <p:tav tm="100000">
                                          <p:val>
                                            <p:strVal val="2/3*#ppt_w"/>
                                          </p:val>
                                        </p:tav>
                                        <p:tav tm="100000">
                                          <p:val>
                                            <p:strVal val="#ppt_w"/>
                                          </p:val>
                                        </p:tav>
                                      </p:tavLst>
                                    </p:anim>
                                    <p:anim calcmode="lin" valueType="num">
                                      <p:cBhvr>
                                        <p:cTn id="40" dur="500" fill="hold"/>
                                        <p:tgtEl>
                                          <p:spTgt spid="13346"/>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animBg="1"/>
      <p:bldP spid="13341" grpId="0" animBg="1"/>
      <p:bldP spid="13342" grpId="0" animBg="1"/>
      <p:bldP spid="13343" grpId="0" animBg="1"/>
      <p:bldP spid="13345" grpId="0" animBg="1"/>
      <p:bldP spid="133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66" tIns="45632" rIns="91266" bIns="45632" anchor="ctr"/>
          <a:lstStyle/>
          <a:p>
            <a:endParaRPr lang="en-US"/>
          </a:p>
        </p:txBody>
      </p:sp>
      <p:sp>
        <p:nvSpPr>
          <p:cNvPr id="18435" name="Rectangle 3"/>
          <p:cNvSpPr>
            <a:spLocks noChangeArrowheads="1"/>
          </p:cNvSpPr>
          <p:nvPr/>
        </p:nvSpPr>
        <p:spPr bwMode="auto">
          <a:xfrm>
            <a:off x="508000" y="3201988"/>
            <a:ext cx="2047875" cy="417512"/>
          </a:xfrm>
          <a:prstGeom prst="rect">
            <a:avLst/>
          </a:prstGeom>
          <a:noFill/>
          <a:ln w="9525">
            <a:noFill/>
            <a:round/>
            <a:headEnd/>
            <a:tailEnd/>
          </a:ln>
        </p:spPr>
        <p:txBody>
          <a:bodyPr lIns="101319" tIns="50660" rIns="101319" bIns="50660">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dia)</a:t>
            </a:r>
          </a:p>
        </p:txBody>
      </p:sp>
      <p:sp>
        <p:nvSpPr>
          <p:cNvPr id="18436" name="Rectangle 4"/>
          <p:cNvSpPr>
            <a:spLocks noChangeArrowheads="1"/>
          </p:cNvSpPr>
          <p:nvPr/>
        </p:nvSpPr>
        <p:spPr bwMode="auto">
          <a:xfrm>
            <a:off x="814388" y="3822700"/>
            <a:ext cx="2000250" cy="649288"/>
          </a:xfrm>
          <a:prstGeom prst="rect">
            <a:avLst/>
          </a:prstGeom>
          <a:noFill/>
          <a:ln w="9525">
            <a:noFill/>
            <a:round/>
            <a:headEnd/>
            <a:tailEnd/>
          </a:ln>
        </p:spPr>
        <p:txBody>
          <a:bodyPr lIns="101319" tIns="50660" rIns="101319" bIns="50660">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Kethoko mu nounyü dze ke phrü</a:t>
            </a:r>
          </a:p>
        </p:txBody>
      </p:sp>
      <p:sp>
        <p:nvSpPr>
          <p:cNvPr id="14341" name="Line 5"/>
          <p:cNvSpPr>
            <a:spLocks noChangeShapeType="1"/>
          </p:cNvSpPr>
          <p:nvPr/>
        </p:nvSpPr>
        <p:spPr bwMode="auto">
          <a:xfrm>
            <a:off x="773113" y="4686300"/>
            <a:ext cx="2120900" cy="1588"/>
          </a:xfrm>
          <a:prstGeom prst="line">
            <a:avLst/>
          </a:prstGeom>
          <a:noFill/>
          <a:ln w="76320">
            <a:solidFill>
              <a:srgbClr val="FFFFFF"/>
            </a:solidFill>
            <a:miter lim="800000"/>
            <a:headEnd/>
            <a:tailEnd/>
          </a:ln>
          <a:effectLst>
            <a:outerShdw dist="63504" dir="2216092" algn="ctr" rotWithShape="0">
              <a:srgbClr val="808080"/>
            </a:outerShdw>
          </a:effectLst>
        </p:spPr>
        <p:txBody>
          <a:bodyPr lIns="91266" tIns="45632" rIns="91266" bIns="45632"/>
          <a:lstStyle/>
          <a:p>
            <a:pPr>
              <a:defRPr/>
            </a:pPr>
            <a:endParaRPr lang="en-US"/>
          </a:p>
        </p:txBody>
      </p:sp>
      <p:sp>
        <p:nvSpPr>
          <p:cNvPr id="14342" name="Line 6"/>
          <p:cNvSpPr>
            <a:spLocks noChangeShapeType="1"/>
          </p:cNvSpPr>
          <p:nvPr/>
        </p:nvSpPr>
        <p:spPr bwMode="auto">
          <a:xfrm>
            <a:off x="812800" y="4692650"/>
            <a:ext cx="1588" cy="1481138"/>
          </a:xfrm>
          <a:prstGeom prst="line">
            <a:avLst/>
          </a:prstGeom>
          <a:noFill/>
          <a:ln w="76320">
            <a:solidFill>
              <a:srgbClr val="FFFFFF"/>
            </a:solidFill>
            <a:miter lim="800000"/>
            <a:headEnd/>
            <a:tailEnd/>
          </a:ln>
          <a:effectLst>
            <a:outerShdw dist="63504" dir="2216092" algn="ctr" rotWithShape="0">
              <a:srgbClr val="808080"/>
            </a:outerShdw>
          </a:effectLst>
        </p:spPr>
        <p:txBody>
          <a:bodyPr lIns="91266" tIns="45632" rIns="91266" bIns="45632"/>
          <a:lstStyle/>
          <a:p>
            <a:pPr>
              <a:defRPr/>
            </a:pPr>
            <a:endParaRPr lang="en-US"/>
          </a:p>
        </p:txBody>
      </p:sp>
      <p:sp>
        <p:nvSpPr>
          <p:cNvPr id="14343" name="Line 7"/>
          <p:cNvSpPr>
            <a:spLocks noChangeShapeType="1"/>
          </p:cNvSpPr>
          <p:nvPr/>
        </p:nvSpPr>
        <p:spPr bwMode="auto">
          <a:xfrm>
            <a:off x="2855913" y="4692650"/>
            <a:ext cx="1587" cy="1573213"/>
          </a:xfrm>
          <a:prstGeom prst="line">
            <a:avLst/>
          </a:prstGeom>
          <a:noFill/>
          <a:ln w="76320">
            <a:solidFill>
              <a:srgbClr val="FFFFFF"/>
            </a:solidFill>
            <a:miter lim="800000"/>
            <a:headEnd/>
            <a:tailEnd/>
          </a:ln>
          <a:effectLst>
            <a:outerShdw dist="63504" dir="2216092" algn="ctr" rotWithShape="0">
              <a:srgbClr val="808080"/>
            </a:outerShdw>
          </a:effectLst>
        </p:spPr>
        <p:txBody>
          <a:bodyPr lIns="91266" tIns="45632" rIns="91266" bIns="45632"/>
          <a:lstStyle/>
          <a:p>
            <a:pPr>
              <a:defRPr/>
            </a:pPr>
            <a:endParaRPr lang="en-US"/>
          </a:p>
        </p:txBody>
      </p:sp>
      <p:sp>
        <p:nvSpPr>
          <p:cNvPr id="18440" name="Rectangle 8"/>
          <p:cNvSpPr>
            <a:spLocks noChangeArrowheads="1"/>
          </p:cNvSpPr>
          <p:nvPr/>
        </p:nvSpPr>
        <p:spPr bwMode="auto">
          <a:xfrm>
            <a:off x="814388" y="4886325"/>
            <a:ext cx="2143125" cy="304800"/>
          </a:xfrm>
          <a:prstGeom prst="rect">
            <a:avLst/>
          </a:prstGeom>
          <a:noFill/>
          <a:ln w="9525">
            <a:noFill/>
            <a:round/>
            <a:headEnd/>
            <a:tailEnd/>
          </a:ln>
        </p:spPr>
        <p:txBody>
          <a:bodyPr lIns="90186" tIns="44194" rIns="90186" bIns="44194">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a:solidFill>
                  <a:srgbClr val="A7FFA7"/>
                </a:solidFill>
                <a:latin typeface="Helvetica" charset="0"/>
              </a:rPr>
              <a:t>Dieliekevi</a:t>
            </a:r>
          </a:p>
        </p:txBody>
      </p:sp>
      <p:sp>
        <p:nvSpPr>
          <p:cNvPr id="18441" name="Text Box 9"/>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18442" name="Text Box 10"/>
          <p:cNvSpPr txBox="1">
            <a:spLocks noChangeArrowheads="1"/>
          </p:cNvSpPr>
          <p:nvPr/>
        </p:nvSpPr>
        <p:spPr bwMode="auto">
          <a:xfrm>
            <a:off x="9188450"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12</a:t>
            </a:r>
          </a:p>
        </p:txBody>
      </p:sp>
      <p:sp>
        <p:nvSpPr>
          <p:cNvPr id="18443" name="Text Box 11"/>
          <p:cNvSpPr txBox="1">
            <a:spLocks noChangeArrowheads="1"/>
          </p:cNvSpPr>
          <p:nvPr/>
        </p:nvSpPr>
        <p:spPr bwMode="auto">
          <a:xfrm>
            <a:off x="5021263" y="1516063"/>
            <a:ext cx="3579812" cy="3262312"/>
          </a:xfrm>
          <a:prstGeom prst="rect">
            <a:avLst/>
          </a:prstGeom>
          <a:noFill/>
          <a:ln w="9525">
            <a:noFill/>
            <a:round/>
            <a:headEnd/>
            <a:tailEnd/>
          </a:ln>
        </p:spPr>
        <p:txBody>
          <a:bodyPr wrap="none" lIns="91255" tIns="45626" rIns="91255" bIns="45626" anchor="ctr"/>
          <a:lstStyle/>
          <a:p>
            <a:endParaRPr lang="en-US"/>
          </a:p>
        </p:txBody>
      </p:sp>
      <p:sp>
        <p:nvSpPr>
          <p:cNvPr id="14348" name="Rectangle 12"/>
          <p:cNvSpPr>
            <a:spLocks noChangeArrowheads="1"/>
          </p:cNvSpPr>
          <p:nvPr/>
        </p:nvSpPr>
        <p:spPr bwMode="auto">
          <a:xfrm>
            <a:off x="2386013" y="1222375"/>
            <a:ext cx="3786187" cy="487363"/>
          </a:xfrm>
          <a:prstGeom prst="rect">
            <a:avLst/>
          </a:prstGeom>
          <a:noFill/>
          <a:ln w="9525">
            <a:noFill/>
            <a:round/>
            <a:headEnd/>
            <a:tailEnd/>
          </a:ln>
        </p:spPr>
        <p:txBody>
          <a:bodyPr lIns="101308" tIns="50654" rIns="101308" bIns="50654">
            <a:spAutoFit/>
          </a:bodyPr>
          <a:lstStyle/>
          <a:p>
            <a:pPr algn="r">
              <a:lnSpc>
                <a:spcPct val="100000"/>
              </a:lnSpc>
              <a:spcBef>
                <a:spcPts val="1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b="1">
                <a:solidFill>
                  <a:srgbClr val="FFFFFF"/>
                </a:solidFill>
                <a:latin typeface="Helvetica" charset="0"/>
              </a:rPr>
              <a:t>(leshüda die diako)</a:t>
            </a:r>
          </a:p>
        </p:txBody>
      </p:sp>
      <p:sp>
        <p:nvSpPr>
          <p:cNvPr id="14349" name="Rectangle 13"/>
          <p:cNvSpPr>
            <a:spLocks noChangeArrowheads="1"/>
          </p:cNvSpPr>
          <p:nvPr/>
        </p:nvSpPr>
        <p:spPr bwMode="auto">
          <a:xfrm>
            <a:off x="3340100" y="1708150"/>
            <a:ext cx="2068513" cy="909638"/>
          </a:xfrm>
          <a:prstGeom prst="rect">
            <a:avLst/>
          </a:prstGeom>
          <a:solidFill>
            <a:srgbClr val="000090"/>
          </a:solidFill>
          <a:ln w="76320">
            <a:solidFill>
              <a:srgbClr val="0000FF"/>
            </a:solidFill>
            <a:miter lim="800000"/>
            <a:headEnd/>
            <a:tailEnd/>
          </a:ln>
        </p:spPr>
        <p:txBody>
          <a:bodyPr wrap="none" lIns="91255" tIns="45626" rIns="91255" bIns="45626" anchor="ctr"/>
          <a:lstStyle/>
          <a:p>
            <a:endParaRPr lang="en-US"/>
          </a:p>
        </p:txBody>
      </p:sp>
      <p:sp>
        <p:nvSpPr>
          <p:cNvPr id="14350" name="Rectangle 14"/>
          <p:cNvSpPr>
            <a:spLocks noChangeArrowheads="1"/>
          </p:cNvSpPr>
          <p:nvPr/>
        </p:nvSpPr>
        <p:spPr bwMode="auto">
          <a:xfrm>
            <a:off x="3301008" y="1807253"/>
            <a:ext cx="2160240" cy="854811"/>
          </a:xfrm>
          <a:prstGeom prst="rect">
            <a:avLst/>
          </a:prstGeom>
          <a:noFill/>
          <a:ln w="9525">
            <a:noFill/>
            <a:round/>
            <a:headEnd/>
            <a:tailEnd/>
          </a:ln>
        </p:spPr>
        <p:txBody>
          <a:bodyPr wrap="square" lIns="101308" tIns="50654" rIns="101308" bIns="50654">
            <a:spAutoFit/>
          </a:bodyPr>
          <a:lstStyle/>
          <a:p>
            <a:pPr algn="ctr">
              <a:lnSpc>
                <a:spcPct val="9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FF00"/>
                </a:solidFill>
                <a:latin typeface="Helvetica" charset="0"/>
              </a:rPr>
              <a:t>Kethoko</a:t>
            </a:r>
            <a:r>
              <a:rPr lang="en-GB" sz="1800" b="1" dirty="0">
                <a:solidFill>
                  <a:srgbClr val="FFFF00"/>
                </a:solidFill>
                <a:latin typeface="Helvetica" charset="0"/>
              </a:rPr>
              <a:t> mu </a:t>
            </a:r>
            <a:r>
              <a:rPr lang="en-GB" sz="1800" b="1" dirty="0" err="1">
                <a:solidFill>
                  <a:srgbClr val="FFFF00"/>
                </a:solidFill>
                <a:latin typeface="Helvetica" charset="0"/>
              </a:rPr>
              <a:t>nounyüdze</a:t>
            </a:r>
            <a:r>
              <a:rPr lang="en-GB" sz="1800" b="1" dirty="0">
                <a:solidFill>
                  <a:srgbClr val="FFFF00"/>
                </a:solidFill>
                <a:latin typeface="Helvetica" charset="0"/>
              </a:rPr>
              <a:t> </a:t>
            </a:r>
            <a:r>
              <a:rPr lang="en-GB" sz="1800" b="1" dirty="0" err="1">
                <a:solidFill>
                  <a:srgbClr val="FFFF00"/>
                </a:solidFill>
                <a:latin typeface="Helvetica" charset="0"/>
              </a:rPr>
              <a:t>kephrü</a:t>
            </a:r>
            <a:endParaRPr lang="en-GB" sz="1800" b="1" dirty="0">
              <a:solidFill>
                <a:srgbClr val="FFFF00"/>
              </a:solidFill>
              <a:latin typeface="Helvetica" charset="0"/>
            </a:endParaRPr>
          </a:p>
        </p:txBody>
      </p:sp>
      <p:sp>
        <p:nvSpPr>
          <p:cNvPr id="14351" name="Rectangle 15"/>
          <p:cNvSpPr>
            <a:spLocks noChangeArrowheads="1"/>
          </p:cNvSpPr>
          <p:nvPr/>
        </p:nvSpPr>
        <p:spPr bwMode="auto">
          <a:xfrm>
            <a:off x="3195638" y="2746375"/>
            <a:ext cx="2362200" cy="4114800"/>
          </a:xfrm>
          <a:prstGeom prst="rect">
            <a:avLst/>
          </a:prstGeom>
          <a:gradFill rotWithShape="0">
            <a:gsLst>
              <a:gs pos="0">
                <a:srgbClr val="00004B"/>
              </a:gs>
              <a:gs pos="100000">
                <a:srgbClr val="0000FF"/>
              </a:gs>
            </a:gsLst>
            <a:lin ang="5400000" scaled="1"/>
          </a:gradFill>
          <a:ln w="76320">
            <a:solidFill>
              <a:srgbClr val="0000FF"/>
            </a:solidFill>
            <a:miter lim="800000"/>
            <a:headEnd/>
            <a:tailEnd/>
          </a:ln>
        </p:spPr>
        <p:txBody>
          <a:bodyPr wrap="none" lIns="91255" tIns="45626" rIns="91255" bIns="45626" anchor="ctr"/>
          <a:lstStyle/>
          <a:p>
            <a:endParaRPr lang="en-US"/>
          </a:p>
        </p:txBody>
      </p:sp>
      <p:sp>
        <p:nvSpPr>
          <p:cNvPr id="14352" name="Rectangle 16"/>
          <p:cNvSpPr>
            <a:spLocks noChangeArrowheads="1"/>
          </p:cNvSpPr>
          <p:nvPr/>
        </p:nvSpPr>
        <p:spPr bwMode="auto">
          <a:xfrm>
            <a:off x="3027363" y="4286250"/>
            <a:ext cx="2790825" cy="2519363"/>
          </a:xfrm>
          <a:prstGeom prst="rect">
            <a:avLst/>
          </a:prstGeom>
          <a:noFill/>
          <a:ln w="9525">
            <a:noFill/>
            <a:round/>
            <a:headEnd/>
            <a:tailEnd/>
          </a:ln>
          <a:effectLst/>
        </p:spPr>
        <p:txBody>
          <a:bodyPr lIns="90176" tIns="44189" rIns="90176" bIns="44189">
            <a:spAutoFit/>
          </a:bodyPr>
          <a:lstStyle/>
          <a:p>
            <a:pPr algn="ctr" defTabSz="452438">
              <a:lnSpc>
                <a:spcPct val="100000"/>
              </a:lnSpc>
              <a:spcBef>
                <a:spcPts val="1750"/>
              </a:spcBef>
              <a:buClr>
                <a:srgbClr val="FFFF00"/>
              </a:buClr>
              <a:tabLst>
                <a:tab pos="0" algn="l"/>
                <a:tab pos="908050" algn="l"/>
                <a:tab pos="1820863" algn="l"/>
                <a:tab pos="2733675" algn="l"/>
                <a:tab pos="3646488" algn="l"/>
                <a:tab pos="4559300" algn="l"/>
                <a:tab pos="5472113" algn="l"/>
                <a:tab pos="6384925" algn="l"/>
                <a:tab pos="7297738" algn="l"/>
                <a:tab pos="8210550" algn="l"/>
                <a:tab pos="9123363" algn="l"/>
                <a:tab pos="10036175" algn="l"/>
              </a:tabLst>
              <a:defRPr/>
            </a:pPr>
            <a:r>
              <a:rPr lang="en-GB" sz="2800" b="1" dirty="0" err="1">
                <a:solidFill>
                  <a:srgbClr val="FFFF00"/>
                </a:solidFill>
                <a:effectLst>
                  <a:outerShdw blurRad="50800" dist="76200" dir="2700000" algn="tl" rotWithShape="0">
                    <a:srgbClr val="000000"/>
                  </a:outerShdw>
                </a:effectLst>
                <a:latin typeface="Helvetica" charset="0"/>
              </a:rPr>
              <a:t>Mathi</a:t>
            </a:r>
            <a:r>
              <a:rPr lang="en-GB" sz="2800" b="1" dirty="0">
                <a:solidFill>
                  <a:srgbClr val="FFFF00"/>
                </a:solidFill>
                <a:effectLst>
                  <a:outerShdw blurRad="50800" dist="76200" dir="2700000" algn="tl" rotWithShape="0">
                    <a:srgbClr val="000000"/>
                  </a:outerShdw>
                </a:effectLst>
                <a:latin typeface="Helvetica" charset="0"/>
              </a:rPr>
              <a:t>*</a:t>
            </a:r>
          </a:p>
          <a:p>
            <a:pPr algn="ctr" defTabSz="452438">
              <a:lnSpc>
                <a:spcPct val="100000"/>
              </a:lnSpc>
              <a:spcBef>
                <a:spcPts val="1750"/>
              </a:spcBef>
              <a:buClr>
                <a:srgbClr val="FFFF00"/>
              </a:buClr>
              <a:tabLst>
                <a:tab pos="0" algn="l"/>
                <a:tab pos="908050" algn="l"/>
                <a:tab pos="1820863" algn="l"/>
                <a:tab pos="2733675" algn="l"/>
                <a:tab pos="3646488" algn="l"/>
                <a:tab pos="4559300" algn="l"/>
                <a:tab pos="5472113" algn="l"/>
                <a:tab pos="6384925" algn="l"/>
                <a:tab pos="7297738" algn="l"/>
                <a:tab pos="8210550" algn="l"/>
                <a:tab pos="9123363" algn="l"/>
                <a:tab pos="10036175" algn="l"/>
              </a:tabLst>
              <a:defRPr/>
            </a:pPr>
            <a:r>
              <a:rPr lang="en-GB" sz="2800" b="1" dirty="0">
                <a:solidFill>
                  <a:srgbClr val="FFFF00"/>
                </a:solidFill>
                <a:effectLst>
                  <a:outerShdw blurRad="50800" dist="76200" dir="2700000" algn="tl" rotWithShape="0">
                    <a:srgbClr val="000000"/>
                  </a:outerShdw>
                </a:effectLst>
                <a:latin typeface="Helvetica" charset="0"/>
              </a:rPr>
              <a:t>Mark*</a:t>
            </a:r>
          </a:p>
          <a:p>
            <a:pPr algn="ctr" defTabSz="452438">
              <a:lnSpc>
                <a:spcPct val="100000"/>
              </a:lnSpc>
              <a:spcBef>
                <a:spcPts val="1750"/>
              </a:spcBef>
              <a:buClr>
                <a:srgbClr val="FFFF00"/>
              </a:buClr>
              <a:tabLst>
                <a:tab pos="0" algn="l"/>
                <a:tab pos="908050" algn="l"/>
                <a:tab pos="1820863" algn="l"/>
                <a:tab pos="2733675" algn="l"/>
                <a:tab pos="3646488" algn="l"/>
                <a:tab pos="4559300" algn="l"/>
                <a:tab pos="5472113" algn="l"/>
                <a:tab pos="6384925" algn="l"/>
                <a:tab pos="7297738" algn="l"/>
                <a:tab pos="8210550" algn="l"/>
                <a:tab pos="9123363" algn="l"/>
                <a:tab pos="10036175" algn="l"/>
              </a:tabLst>
              <a:defRPr/>
            </a:pPr>
            <a:r>
              <a:rPr lang="en-GB" sz="2800" b="1" dirty="0" err="1">
                <a:solidFill>
                  <a:srgbClr val="FFFF00"/>
                </a:solidFill>
                <a:effectLst>
                  <a:outerShdw blurRad="50800" dist="76200" dir="2700000" algn="tl" rotWithShape="0">
                    <a:srgbClr val="000000"/>
                  </a:outerShdw>
                </a:effectLst>
                <a:latin typeface="Helvetica" charset="0"/>
              </a:rPr>
              <a:t>Luk</a:t>
            </a:r>
            <a:r>
              <a:rPr lang="en-GB" sz="2800" b="1" dirty="0">
                <a:solidFill>
                  <a:srgbClr val="FFFF00"/>
                </a:solidFill>
                <a:effectLst>
                  <a:outerShdw blurRad="50800" dist="76200" dir="2700000" algn="tl" rotWithShape="0">
                    <a:srgbClr val="000000"/>
                  </a:outerShdw>
                </a:effectLst>
                <a:latin typeface="Helvetica" charset="0"/>
              </a:rPr>
              <a:t>*</a:t>
            </a:r>
          </a:p>
          <a:p>
            <a:pPr algn="ctr" defTabSz="452438">
              <a:lnSpc>
                <a:spcPct val="100000"/>
              </a:lnSpc>
              <a:spcBef>
                <a:spcPts val="1750"/>
              </a:spcBef>
              <a:buClr>
                <a:srgbClr val="FFFF00"/>
              </a:buClr>
              <a:tabLst>
                <a:tab pos="0" algn="l"/>
                <a:tab pos="908050" algn="l"/>
                <a:tab pos="1820863" algn="l"/>
                <a:tab pos="2733675" algn="l"/>
                <a:tab pos="3646488" algn="l"/>
                <a:tab pos="4559300" algn="l"/>
                <a:tab pos="5472113" algn="l"/>
                <a:tab pos="6384925" algn="l"/>
                <a:tab pos="7297738" algn="l"/>
                <a:tab pos="8210550" algn="l"/>
                <a:tab pos="9123363" algn="l"/>
                <a:tab pos="10036175" algn="l"/>
              </a:tabLst>
              <a:defRPr/>
            </a:pPr>
            <a:r>
              <a:rPr lang="en-GB" sz="2800" b="1" dirty="0">
                <a:solidFill>
                  <a:srgbClr val="FFFF00"/>
                </a:solidFill>
                <a:effectLst>
                  <a:outerShdw blurRad="50800" dist="76200" dir="2700000" algn="tl" rotWithShape="0">
                    <a:srgbClr val="000000"/>
                  </a:outerShdw>
                </a:effectLst>
                <a:latin typeface="Helvetica" charset="0"/>
              </a:rPr>
              <a:t>Johan</a:t>
            </a:r>
          </a:p>
        </p:txBody>
      </p:sp>
      <p:sp>
        <p:nvSpPr>
          <p:cNvPr id="14353" name="Rectangle 17"/>
          <p:cNvSpPr>
            <a:spLocks noChangeArrowheads="1"/>
          </p:cNvSpPr>
          <p:nvPr/>
        </p:nvSpPr>
        <p:spPr bwMode="auto">
          <a:xfrm>
            <a:off x="3016250" y="2927350"/>
            <a:ext cx="2790825" cy="520700"/>
          </a:xfrm>
          <a:prstGeom prst="rect">
            <a:avLst/>
          </a:prstGeom>
          <a:noFill/>
          <a:ln w="9525">
            <a:noFill/>
            <a:round/>
            <a:headEnd/>
            <a:tailEnd/>
          </a:ln>
        </p:spPr>
        <p:txBody>
          <a:bodyPr lIns="90176" tIns="44189" rIns="90176" bIns="44189">
            <a:spAutoFit/>
          </a:bodyPr>
          <a:lstStyle/>
          <a:p>
            <a:pPr algn="ctr">
              <a:lnSpc>
                <a:spcPct val="100000"/>
              </a:lnSpc>
              <a:spcBef>
                <a:spcPts val="1750"/>
              </a:spcBef>
              <a:buClr>
                <a:srgbClr val="66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u="sng">
                <a:solidFill>
                  <a:srgbClr val="66FFFF"/>
                </a:solidFill>
                <a:latin typeface="Helvetica" charset="0"/>
              </a:rPr>
              <a:t>DIELIEKEVI:</a:t>
            </a:r>
          </a:p>
        </p:txBody>
      </p:sp>
      <p:sp>
        <p:nvSpPr>
          <p:cNvPr id="14354" name="Line 18"/>
          <p:cNvSpPr>
            <a:spLocks noChangeShapeType="1"/>
          </p:cNvSpPr>
          <p:nvPr/>
        </p:nvSpPr>
        <p:spPr bwMode="auto">
          <a:xfrm flipV="1">
            <a:off x="2660650" y="4656138"/>
            <a:ext cx="796925" cy="871537"/>
          </a:xfrm>
          <a:prstGeom prst="line">
            <a:avLst/>
          </a:prstGeom>
          <a:noFill/>
          <a:ln w="57240">
            <a:solidFill>
              <a:srgbClr val="FC0128"/>
            </a:solidFill>
            <a:miter lim="800000"/>
            <a:headEnd/>
            <a:tailEnd type="triangle" w="med" len="med"/>
          </a:ln>
          <a:effectLst>
            <a:outerShdw blurRad="50800" dist="63500" dir="2700000" algn="tl" rotWithShape="0">
              <a:srgbClr val="000000"/>
            </a:outerShdw>
          </a:effectLst>
        </p:spPr>
        <p:txBody>
          <a:bodyPr lIns="91255" tIns="45626" rIns="91255" bIns="45626"/>
          <a:lstStyle/>
          <a:p>
            <a:pPr>
              <a:defRPr/>
            </a:pPr>
            <a:endParaRPr lang="en-US"/>
          </a:p>
        </p:txBody>
      </p:sp>
      <p:sp>
        <p:nvSpPr>
          <p:cNvPr id="14355" name="Line 19"/>
          <p:cNvSpPr>
            <a:spLocks noChangeShapeType="1"/>
          </p:cNvSpPr>
          <p:nvPr/>
        </p:nvSpPr>
        <p:spPr bwMode="auto">
          <a:xfrm flipV="1">
            <a:off x="2660650" y="5195888"/>
            <a:ext cx="1100138" cy="376237"/>
          </a:xfrm>
          <a:prstGeom prst="line">
            <a:avLst/>
          </a:prstGeom>
          <a:noFill/>
          <a:ln w="57240">
            <a:solidFill>
              <a:srgbClr val="FC0128"/>
            </a:solidFill>
            <a:miter lim="800000"/>
            <a:headEnd/>
            <a:tailEnd type="triangle" w="med" len="med"/>
          </a:ln>
          <a:effectLst>
            <a:outerShdw blurRad="50800" dist="63500" dir="2700000" algn="tl" rotWithShape="0">
              <a:srgbClr val="000000"/>
            </a:outerShdw>
          </a:effectLst>
        </p:spPr>
        <p:txBody>
          <a:bodyPr lIns="91255" tIns="45626" rIns="91255" bIns="45626"/>
          <a:lstStyle/>
          <a:p>
            <a:pPr>
              <a:defRPr/>
            </a:pPr>
            <a:endParaRPr lang="en-US"/>
          </a:p>
        </p:txBody>
      </p:sp>
      <p:sp>
        <p:nvSpPr>
          <p:cNvPr id="14356" name="Line 20"/>
          <p:cNvSpPr>
            <a:spLocks noChangeShapeType="1"/>
          </p:cNvSpPr>
          <p:nvPr/>
        </p:nvSpPr>
        <p:spPr bwMode="auto">
          <a:xfrm>
            <a:off x="2616200" y="5521325"/>
            <a:ext cx="1146175" cy="280988"/>
          </a:xfrm>
          <a:prstGeom prst="line">
            <a:avLst/>
          </a:prstGeom>
          <a:noFill/>
          <a:ln w="57240">
            <a:solidFill>
              <a:srgbClr val="FC0128"/>
            </a:solidFill>
            <a:miter lim="800000"/>
            <a:headEnd/>
            <a:tailEnd type="triangle" w="med" len="med"/>
          </a:ln>
          <a:effectLst>
            <a:outerShdw blurRad="50800" dist="63500" dir="2700000" algn="tl" rotWithShape="0">
              <a:srgbClr val="000000"/>
            </a:outerShdw>
          </a:effectLst>
        </p:spPr>
        <p:txBody>
          <a:bodyPr lIns="91255" tIns="45626" rIns="91255" bIns="45626"/>
          <a:lstStyle/>
          <a:p>
            <a:pPr>
              <a:defRPr/>
            </a:pPr>
            <a:endParaRPr lang="en-US"/>
          </a:p>
        </p:txBody>
      </p:sp>
      <p:sp>
        <p:nvSpPr>
          <p:cNvPr id="18453" name="Text Box 21"/>
          <p:cNvSpPr txBox="1">
            <a:spLocks noChangeArrowheads="1"/>
          </p:cNvSpPr>
          <p:nvPr/>
        </p:nvSpPr>
        <p:spPr bwMode="auto">
          <a:xfrm>
            <a:off x="9575800" y="7345363"/>
            <a:ext cx="307975"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3</a:t>
            </a:r>
          </a:p>
        </p:txBody>
      </p:sp>
      <p:grpSp>
        <p:nvGrpSpPr>
          <p:cNvPr id="2" name="Group 22"/>
          <p:cNvGrpSpPr>
            <a:grpSpLocks/>
          </p:cNvGrpSpPr>
          <p:nvPr/>
        </p:nvGrpSpPr>
        <p:grpSpPr bwMode="auto">
          <a:xfrm>
            <a:off x="5238750" y="4229100"/>
            <a:ext cx="4414838" cy="1833563"/>
            <a:chOff x="3300" y="2664"/>
            <a:chExt cx="2781" cy="1155"/>
          </a:xfrm>
        </p:grpSpPr>
        <p:sp>
          <p:nvSpPr>
            <p:cNvPr id="18455" name="Text Box 23"/>
            <p:cNvSpPr txBox="1">
              <a:spLocks noChangeArrowheads="1"/>
            </p:cNvSpPr>
            <p:nvPr/>
          </p:nvSpPr>
          <p:spPr bwMode="auto">
            <a:xfrm>
              <a:off x="4090" y="3082"/>
              <a:ext cx="1991" cy="727"/>
            </a:xfrm>
            <a:prstGeom prst="rect">
              <a:avLst/>
            </a:prstGeom>
            <a:noFill/>
            <a:ln w="9525">
              <a:noFill/>
              <a:round/>
              <a:headEnd/>
              <a:tailEnd/>
            </a:ln>
          </p:spPr>
          <p:txBody>
            <a:bodyPr lIns="90000" tIns="46800" rIns="90000" bIns="46800">
              <a:spAutoFit/>
            </a:bodyPr>
            <a:lstStyle/>
            <a:p>
              <a:pPr>
                <a:lnSpc>
                  <a:spcPct val="50000"/>
                </a:lnSpc>
                <a:spcBef>
                  <a:spcPts val="1750"/>
                </a:spcBef>
                <a:buClr>
                  <a:srgbClr val="00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00FF00"/>
                  </a:solidFill>
                  <a:latin typeface="Helvetica" charset="0"/>
                </a:rPr>
                <a:t>*Synoptic:</a:t>
              </a:r>
            </a:p>
            <a:p>
              <a:pPr>
                <a:lnSpc>
                  <a:spcPct val="50000"/>
                </a:lnSpc>
                <a:spcBef>
                  <a:spcPts val="1750"/>
                </a:spcBef>
                <a:buClr>
                  <a:srgbClr val="00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GB" b="1">
                  <a:solidFill>
                    <a:srgbClr val="00FF00"/>
                  </a:solidFill>
                  <a:latin typeface="Helvetica" charset="0"/>
                </a:rPr>
                <a:t>“</a:t>
              </a:r>
              <a:r>
                <a:rPr lang="en-GB" altLang="ja-JP" b="1">
                  <a:solidFill>
                    <a:srgbClr val="00FF00"/>
                  </a:solidFill>
                  <a:latin typeface="Helvetica" charset="0"/>
                </a:rPr>
                <a:t>die puoca kemhie</a:t>
              </a:r>
            </a:p>
            <a:p>
              <a:pPr>
                <a:lnSpc>
                  <a:spcPct val="50000"/>
                </a:lnSpc>
                <a:spcBef>
                  <a:spcPts val="1750"/>
                </a:spcBef>
                <a:buClr>
                  <a:srgbClr val="00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ja-JP" b="1">
                  <a:solidFill>
                    <a:srgbClr val="00FF00"/>
                  </a:solidFill>
                  <a:latin typeface="Helvetica" charset="0"/>
                </a:rPr>
                <a:t> keba</a:t>
              </a:r>
              <a:r>
                <a:rPr lang="ja-JP" altLang="en-GB" b="1">
                  <a:solidFill>
                    <a:srgbClr val="00FF00"/>
                  </a:solidFill>
                  <a:latin typeface="Helvetica" charset="0"/>
                </a:rPr>
                <a:t>”</a:t>
              </a:r>
              <a:endParaRPr lang="en-GB" b="1">
                <a:solidFill>
                  <a:srgbClr val="00FF00"/>
                </a:solidFill>
                <a:latin typeface="Helvetica" charset="0"/>
              </a:endParaRPr>
            </a:p>
          </p:txBody>
        </p:sp>
        <p:sp>
          <p:nvSpPr>
            <p:cNvPr id="14360" name="AutoShape 24"/>
            <p:cNvSpPr>
              <a:spLocks noChangeArrowheads="1"/>
            </p:cNvSpPr>
            <p:nvPr/>
          </p:nvSpPr>
          <p:spPr bwMode="auto">
            <a:xfrm>
              <a:off x="3300" y="2664"/>
              <a:ext cx="719" cy="1155"/>
            </a:xfrm>
            <a:custGeom>
              <a:avLst/>
              <a:gdLst>
                <a:gd name="T0" fmla="*/ 539 w 21600"/>
                <a:gd name="T1" fmla="*/ 0 h 21600"/>
                <a:gd name="T2" fmla="*/ 0 w 21600"/>
                <a:gd name="T3" fmla="*/ 578 h 21600"/>
                <a:gd name="T4" fmla="*/ 539 w 21600"/>
                <a:gd name="T5" fmla="*/ 1155 h 21600"/>
                <a:gd name="T6" fmla="*/ 719 w 21600"/>
                <a:gd name="T7" fmla="*/ 578 h 21600"/>
                <a:gd name="T8" fmla="*/ 17694720 60000 65536"/>
                <a:gd name="T9" fmla="*/ 11796480 60000 65536"/>
                <a:gd name="T10" fmla="*/ 5898240 60000 65536"/>
                <a:gd name="T11" fmla="*/ 0 60000 65536"/>
                <a:gd name="T12" fmla="*/ 3365 w 21600"/>
                <a:gd name="T13" fmla="*/ 5405 h 21600"/>
                <a:gd name="T14" fmla="*/ 18896 w 21600"/>
                <a:gd name="T15" fmla="*/ 161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618FFD"/>
            </a:solidFill>
            <a:ln w="12600">
              <a:solidFill>
                <a:srgbClr val="FFFFFF"/>
              </a:solidFill>
              <a:miter lim="800000"/>
              <a:headEnd/>
              <a:tailEnd/>
            </a:ln>
            <a:effectLst>
              <a:outerShdw dist="71785" dir="2700000" algn="ctr" rotWithShape="0">
                <a:srgbClr val="000000"/>
              </a:outerShdw>
            </a:effectLst>
          </p:spPr>
          <p:txBody>
            <a:bodyPr wrap="none" anchor="ct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p:cTn id="7" dur="500" fill="hold"/>
                                        <p:tgtEl>
                                          <p:spTgt spid="14348"/>
                                        </p:tgtEl>
                                        <p:attrNameLst>
                                          <p:attrName>ppt_x</p:attrName>
                                        </p:attrNameLst>
                                      </p:cBhvr>
                                      <p:tavLst>
                                        <p:tav tm="100000">
                                          <p:val>
                                            <p:strVal val="#ppt_x"/>
                                          </p:val>
                                        </p:tav>
                                        <p:tav tm="100000">
                                          <p:val>
                                            <p:strVal val="#ppt_x"/>
                                          </p:val>
                                        </p:tav>
                                      </p:tavLst>
                                    </p:anim>
                                    <p:anim calcmode="lin" valueType="num">
                                      <p:cBhvr>
                                        <p:cTn id="8" dur="500" fill="hold"/>
                                        <p:tgtEl>
                                          <p:spTgt spid="14348"/>
                                        </p:tgtEl>
                                        <p:attrNameLst>
                                          <p:attrName>ppt_y</p:attrName>
                                        </p:attrNameLst>
                                      </p:cBhvr>
                                      <p:tavLst>
                                        <p:tav tm="100000">
                                          <p:val>
                                            <p:strVal val="0-#ppt_h/2"/>
                                          </p:val>
                                        </p:tav>
                                        <p:tav tm="100000">
                                          <p:val>
                                            <p:strVal val="#ppt_y"/>
                                          </p:val>
                                        </p:tav>
                                      </p:tavLst>
                                    </p:anim>
                                  </p:childTnLst>
                                </p:cTn>
                              </p:par>
                            </p:childTnLst>
                          </p:cTn>
                        </p:par>
                        <p:par>
                          <p:cTn id="9" fill="hold" nodeType="afterGroup">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4349"/>
                                        </p:tgtEl>
                                        <p:attrNameLst>
                                          <p:attrName>style.visibility</p:attrName>
                                        </p:attrNameLst>
                                      </p:cBhvr>
                                      <p:to>
                                        <p:strVal val="visible"/>
                                      </p:to>
                                    </p:set>
                                    <p:animEffect transition="in" filter="wipe(up)">
                                      <p:cBhvr>
                                        <p:cTn id="12" dur="500"/>
                                        <p:tgtEl>
                                          <p:spTgt spid="14349"/>
                                        </p:tgtEl>
                                      </p:cBhvr>
                                    </p:animEffect>
                                  </p:childTnLst>
                                </p:cTn>
                              </p:par>
                            </p:childTnLst>
                          </p:cTn>
                        </p:par>
                        <p:par>
                          <p:cTn id="13" fill="hold" nodeType="afterGroup">
                            <p:stCondLst>
                              <p:cond delay="0"/>
                            </p:stCondLst>
                            <p:childTnLst>
                              <p:par>
                                <p:cTn id="14" presetID="10" presetClass="entr" fill="hold" nodeType="afterEffect">
                                  <p:stCondLst>
                                    <p:cond delay="0"/>
                                  </p:stCondLst>
                                  <p:childTnLst>
                                    <p:set>
                                      <p:cBhvr>
                                        <p:cTn id="15" dur="1" fill="hold">
                                          <p:stCondLst>
                                            <p:cond delay="0"/>
                                          </p:stCondLst>
                                        </p:cTn>
                                        <p:tgtEl>
                                          <p:spTgt spid="14350"/>
                                        </p:tgtEl>
                                        <p:attrNameLst>
                                          <p:attrName>style.visibility</p:attrName>
                                        </p:attrNameLst>
                                      </p:cBhvr>
                                      <p:to>
                                        <p:strVal val="visible"/>
                                      </p:to>
                                    </p:set>
                                    <p:animEffect transition="in" filter="fade">
                                      <p:cBhvr>
                                        <p:cTn id="16" dur="1000"/>
                                        <p:tgtEl>
                                          <p:spTgt spid="143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351"/>
                                        </p:tgtEl>
                                        <p:attrNameLst>
                                          <p:attrName>style.visibility</p:attrName>
                                        </p:attrNameLst>
                                      </p:cBhvr>
                                      <p:to>
                                        <p:strVal val="visible"/>
                                      </p:to>
                                    </p:set>
                                    <p:animEffect transition="in" filter="wipe(up)">
                                      <p:cBhvr>
                                        <p:cTn id="21" dur="500"/>
                                        <p:tgtEl>
                                          <p:spTgt spid="14351"/>
                                        </p:tgtEl>
                                      </p:cBhvr>
                                    </p:animEffect>
                                  </p:childTnLst>
                                </p:cTn>
                              </p:par>
                            </p:childTnLst>
                          </p:cTn>
                        </p:par>
                        <p:par>
                          <p:cTn id="22" fill="hold" nodeType="afterGroup">
                            <p:stCondLst>
                              <p:cond delay="0"/>
                            </p:stCondLst>
                            <p:childTnLst>
                              <p:par>
                                <p:cTn id="23" presetID="10" presetClass="entr" fill="hold" nodeType="afterEffect">
                                  <p:stCondLst>
                                    <p:cond delay="0"/>
                                  </p:stCondLst>
                                  <p:childTnLst>
                                    <p:set>
                                      <p:cBhvr>
                                        <p:cTn id="24" dur="1" fill="hold">
                                          <p:stCondLst>
                                            <p:cond delay="0"/>
                                          </p:stCondLst>
                                        </p:cTn>
                                        <p:tgtEl>
                                          <p:spTgt spid="14353"/>
                                        </p:tgtEl>
                                        <p:attrNameLst>
                                          <p:attrName>style.visibility</p:attrName>
                                        </p:attrNameLst>
                                      </p:cBhvr>
                                      <p:to>
                                        <p:strVal val="visible"/>
                                      </p:to>
                                    </p:set>
                                    <p:animEffect transition="in" filter="fade">
                                      <p:cBhvr>
                                        <p:cTn id="25" dur="1000"/>
                                        <p:tgtEl>
                                          <p:spTgt spid="14353"/>
                                        </p:tgtEl>
                                      </p:cBhvr>
                                    </p:animEffect>
                                  </p:childTnLst>
                                </p:cTn>
                              </p:par>
                            </p:childTnLst>
                          </p:cTn>
                        </p:par>
                        <p:par>
                          <p:cTn id="26" fill="hold" nodeType="afterGroup">
                            <p:stCondLst>
                              <p:cond delay="0"/>
                            </p:stCondLst>
                            <p:childTnLst>
                              <p:par>
                                <p:cTn id="27" presetID="4" presetClass="entr" presetSubtype="32" fill="hold" nodeType="afterEffect">
                                  <p:stCondLst>
                                    <p:cond delay="0"/>
                                  </p:stCondLst>
                                  <p:childTnLst>
                                    <p:set>
                                      <p:cBhvr>
                                        <p:cTn id="28" dur="1" fill="hold">
                                          <p:stCondLst>
                                            <p:cond delay="0"/>
                                          </p:stCondLst>
                                        </p:cTn>
                                        <p:tgtEl>
                                          <p:spTgt spid="14352">
                                            <p:txEl>
                                              <p:pRg st="0" end="0"/>
                                            </p:txEl>
                                          </p:spTgt>
                                        </p:tgtEl>
                                        <p:attrNameLst>
                                          <p:attrName>style.visibility</p:attrName>
                                        </p:attrNameLst>
                                      </p:cBhvr>
                                      <p:to>
                                        <p:strVal val="visible"/>
                                      </p:to>
                                    </p:set>
                                    <p:animEffect transition="in" filter="box(out)">
                                      <p:cBhvr>
                                        <p:cTn id="29" dur="500"/>
                                        <p:tgtEl>
                                          <p:spTgt spid="14352">
                                            <p:txEl>
                                              <p:pRg st="0" end="0"/>
                                            </p:txEl>
                                          </p:spTgt>
                                        </p:tgtEl>
                                      </p:cBhvr>
                                    </p:animEffect>
                                  </p:childTnLst>
                                </p:cTn>
                              </p:par>
                            </p:childTnLst>
                          </p:cTn>
                        </p:par>
                        <p:par>
                          <p:cTn id="30" fill="hold" nodeType="afterGroup">
                            <p:stCondLst>
                              <p:cond delay="0"/>
                            </p:stCondLst>
                            <p:childTnLst>
                              <p:par>
                                <p:cTn id="31" presetID="4" presetClass="entr" presetSubtype="32" fill="hold" nodeType="afterEffect">
                                  <p:stCondLst>
                                    <p:cond delay="0"/>
                                  </p:stCondLst>
                                  <p:childTnLst>
                                    <p:set>
                                      <p:cBhvr>
                                        <p:cTn id="32" dur="1" fill="hold">
                                          <p:stCondLst>
                                            <p:cond delay="0"/>
                                          </p:stCondLst>
                                        </p:cTn>
                                        <p:tgtEl>
                                          <p:spTgt spid="14352">
                                            <p:txEl>
                                              <p:pRg st="1" end="1"/>
                                            </p:txEl>
                                          </p:spTgt>
                                        </p:tgtEl>
                                        <p:attrNameLst>
                                          <p:attrName>style.visibility</p:attrName>
                                        </p:attrNameLst>
                                      </p:cBhvr>
                                      <p:to>
                                        <p:strVal val="visible"/>
                                      </p:to>
                                    </p:set>
                                    <p:animEffect transition="in" filter="box(out)">
                                      <p:cBhvr>
                                        <p:cTn id="33" dur="500"/>
                                        <p:tgtEl>
                                          <p:spTgt spid="14352">
                                            <p:txEl>
                                              <p:pRg st="1" end="1"/>
                                            </p:txEl>
                                          </p:spTgt>
                                        </p:tgtEl>
                                      </p:cBhvr>
                                    </p:animEffect>
                                  </p:childTnLst>
                                </p:cTn>
                              </p:par>
                            </p:childTnLst>
                          </p:cTn>
                        </p:par>
                        <p:par>
                          <p:cTn id="34" fill="hold" nodeType="afterGroup">
                            <p:stCondLst>
                              <p:cond delay="0"/>
                            </p:stCondLst>
                            <p:childTnLst>
                              <p:par>
                                <p:cTn id="35" presetID="4" presetClass="entr" presetSubtype="32" fill="hold" nodeType="afterEffect">
                                  <p:stCondLst>
                                    <p:cond delay="0"/>
                                  </p:stCondLst>
                                  <p:childTnLst>
                                    <p:set>
                                      <p:cBhvr>
                                        <p:cTn id="36" dur="1" fill="hold">
                                          <p:stCondLst>
                                            <p:cond delay="0"/>
                                          </p:stCondLst>
                                        </p:cTn>
                                        <p:tgtEl>
                                          <p:spTgt spid="14352">
                                            <p:txEl>
                                              <p:pRg st="2" end="2"/>
                                            </p:txEl>
                                          </p:spTgt>
                                        </p:tgtEl>
                                        <p:attrNameLst>
                                          <p:attrName>style.visibility</p:attrName>
                                        </p:attrNameLst>
                                      </p:cBhvr>
                                      <p:to>
                                        <p:strVal val="visible"/>
                                      </p:to>
                                    </p:set>
                                    <p:animEffect transition="in" filter="box(out)">
                                      <p:cBhvr>
                                        <p:cTn id="37" dur="500"/>
                                        <p:tgtEl>
                                          <p:spTgt spid="14352">
                                            <p:txEl>
                                              <p:pRg st="2" end="2"/>
                                            </p:txEl>
                                          </p:spTgt>
                                        </p:tgtEl>
                                      </p:cBhvr>
                                    </p:animEffect>
                                  </p:childTnLst>
                                </p:cTn>
                              </p:par>
                            </p:childTnLst>
                          </p:cTn>
                        </p:par>
                        <p:par>
                          <p:cTn id="38" fill="hold" nodeType="afterGroup">
                            <p:stCondLst>
                              <p:cond delay="0"/>
                            </p:stCondLst>
                            <p:childTnLst>
                              <p:par>
                                <p:cTn id="39" presetID="4" presetClass="entr" presetSubtype="32" fill="hold" nodeType="afterEffect">
                                  <p:stCondLst>
                                    <p:cond delay="0"/>
                                  </p:stCondLst>
                                  <p:childTnLst>
                                    <p:set>
                                      <p:cBhvr>
                                        <p:cTn id="40" dur="1" fill="hold">
                                          <p:stCondLst>
                                            <p:cond delay="0"/>
                                          </p:stCondLst>
                                        </p:cTn>
                                        <p:tgtEl>
                                          <p:spTgt spid="14352">
                                            <p:txEl>
                                              <p:pRg st="3" end="3"/>
                                            </p:txEl>
                                          </p:spTgt>
                                        </p:tgtEl>
                                        <p:attrNameLst>
                                          <p:attrName>style.visibility</p:attrName>
                                        </p:attrNameLst>
                                      </p:cBhvr>
                                      <p:to>
                                        <p:strVal val="visible"/>
                                      </p:to>
                                    </p:set>
                                    <p:animEffect transition="in" filter="box(out)">
                                      <p:cBhvr>
                                        <p:cTn id="41" dur="500"/>
                                        <p:tgtEl>
                                          <p:spTgt spid="14352">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14354"/>
                                        </p:tgtEl>
                                        <p:attrNameLst>
                                          <p:attrName>style.visibility</p:attrName>
                                        </p:attrNameLst>
                                      </p:cBhvr>
                                      <p:to>
                                        <p:strVal val="visible"/>
                                      </p:to>
                                    </p:set>
                                    <p:animEffect transition="in" filter="wipe(left)">
                                      <p:cBhvr>
                                        <p:cTn id="46" dur="500"/>
                                        <p:tgtEl>
                                          <p:spTgt spid="14354"/>
                                        </p:tgtEl>
                                      </p:cBhvr>
                                    </p:animEffect>
                                  </p:childTnLst>
                                </p:cTn>
                              </p:par>
                            </p:childTnLst>
                          </p:cTn>
                        </p:par>
                        <p:par>
                          <p:cTn id="47" fill="hold" nodeType="afterGroup">
                            <p:stCondLst>
                              <p:cond delay="0"/>
                            </p:stCondLst>
                            <p:childTnLst>
                              <p:par>
                                <p:cTn id="48" presetID="22" presetClass="entr" presetSubtype="8" fill="hold" nodeType="afterEffect">
                                  <p:stCondLst>
                                    <p:cond delay="0"/>
                                  </p:stCondLst>
                                  <p:childTnLst>
                                    <p:set>
                                      <p:cBhvr>
                                        <p:cTn id="49" dur="1" fill="hold">
                                          <p:stCondLst>
                                            <p:cond delay="0"/>
                                          </p:stCondLst>
                                        </p:cTn>
                                        <p:tgtEl>
                                          <p:spTgt spid="14355"/>
                                        </p:tgtEl>
                                        <p:attrNameLst>
                                          <p:attrName>style.visibility</p:attrName>
                                        </p:attrNameLst>
                                      </p:cBhvr>
                                      <p:to>
                                        <p:strVal val="visible"/>
                                      </p:to>
                                    </p:set>
                                    <p:animEffect transition="in" filter="wipe(left)">
                                      <p:cBhvr>
                                        <p:cTn id="50" dur="500"/>
                                        <p:tgtEl>
                                          <p:spTgt spid="14355"/>
                                        </p:tgtEl>
                                      </p:cBhvr>
                                    </p:animEffect>
                                  </p:childTnLst>
                                </p:cTn>
                              </p:par>
                            </p:childTnLst>
                          </p:cTn>
                        </p:par>
                        <p:par>
                          <p:cTn id="51" fill="hold" nodeType="afterGroup">
                            <p:stCondLst>
                              <p:cond delay="0"/>
                            </p:stCondLst>
                            <p:childTnLst>
                              <p:par>
                                <p:cTn id="52" presetID="22" presetClass="entr" presetSubtype="8" fill="hold" nodeType="afterEffect">
                                  <p:stCondLst>
                                    <p:cond delay="0"/>
                                  </p:stCondLst>
                                  <p:childTnLst>
                                    <p:set>
                                      <p:cBhvr>
                                        <p:cTn id="53" dur="1" fill="hold">
                                          <p:stCondLst>
                                            <p:cond delay="0"/>
                                          </p:stCondLst>
                                        </p:cTn>
                                        <p:tgtEl>
                                          <p:spTgt spid="14356"/>
                                        </p:tgtEl>
                                        <p:attrNameLst>
                                          <p:attrName>style.visibility</p:attrName>
                                        </p:attrNameLst>
                                      </p:cBhvr>
                                      <p:to>
                                        <p:strVal val="visible"/>
                                      </p:to>
                                    </p:set>
                                    <p:animEffect transition="in" filter="wipe(left)">
                                      <p:cBhvr>
                                        <p:cTn id="54" dur="500"/>
                                        <p:tgtEl>
                                          <p:spTgt spid="1435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left)">
                                      <p:cBhvr>
                                        <p:cTn id="5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animBg="1"/>
      <p:bldP spid="143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379413" y="261938"/>
            <a:ext cx="9240837" cy="7256462"/>
          </a:xfrm>
          <a:prstGeom prst="rect">
            <a:avLst/>
          </a:prstGeom>
          <a:blipFill dpi="0" rotWithShape="0">
            <a:blip r:embed="rId4"/>
            <a:srcRect/>
            <a:tile tx="0" ty="0" sx="100000" sy="100000" flip="none" algn="tl"/>
          </a:blipFill>
          <a:ln w="9525">
            <a:noFill/>
            <a:round/>
            <a:headEnd/>
            <a:tailEnd/>
          </a:ln>
        </p:spPr>
      </p:pic>
      <p:sp>
        <p:nvSpPr>
          <p:cNvPr id="19459" name="Rectangle 2"/>
          <p:cNvSpPr>
            <a:spLocks noChangeArrowheads="1"/>
          </p:cNvSpPr>
          <p:nvPr/>
        </p:nvSpPr>
        <p:spPr bwMode="auto">
          <a:xfrm>
            <a:off x="169863" y="7429500"/>
            <a:ext cx="1454150" cy="239713"/>
          </a:xfrm>
          <a:prstGeom prst="rect">
            <a:avLst/>
          </a:prstGeom>
          <a:noFill/>
          <a:ln w="9525">
            <a:noFill/>
            <a:round/>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ea typeface="MS Gothic" pitchFamily="49" charset="-128"/>
            </a:endParaRPr>
          </a:p>
        </p:txBody>
      </p:sp>
      <p:sp>
        <p:nvSpPr>
          <p:cNvPr id="19460" name="Rectangle 3"/>
          <p:cNvSpPr>
            <a:spLocks noChangeArrowheads="1"/>
          </p:cNvSpPr>
          <p:nvPr/>
        </p:nvSpPr>
        <p:spPr bwMode="auto">
          <a:xfrm>
            <a:off x="1268413" y="784225"/>
            <a:ext cx="7481887"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ea typeface="MS Gothic" pitchFamily="49" charset="-128"/>
            </a:endParaRPr>
          </a:p>
        </p:txBody>
      </p:sp>
      <p:sp>
        <p:nvSpPr>
          <p:cNvPr id="31748" name="AutoShape 4"/>
          <p:cNvSpPr>
            <a:spLocks noChangeArrowheads="1"/>
          </p:cNvSpPr>
          <p:nvPr/>
        </p:nvSpPr>
        <p:spPr bwMode="auto">
          <a:xfrm>
            <a:off x="1490663" y="963613"/>
            <a:ext cx="7037387" cy="58229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a typeface="MS Gothic" pitchFamily="49" charset="-128"/>
            </a:endParaRPr>
          </a:p>
        </p:txBody>
      </p:sp>
      <p:sp>
        <p:nvSpPr>
          <p:cNvPr id="19462" name="Text Box 5"/>
          <p:cNvSpPr txBox="1">
            <a:spLocks noChangeArrowheads="1"/>
          </p:cNvSpPr>
          <p:nvPr/>
        </p:nvSpPr>
        <p:spPr bwMode="auto">
          <a:xfrm>
            <a:off x="9658350" y="7938"/>
            <a:ext cx="180975" cy="403225"/>
          </a:xfrm>
          <a:prstGeom prst="rect">
            <a:avLst/>
          </a:prstGeom>
          <a:noFill/>
          <a:ln w="9525">
            <a:noFill/>
            <a:round/>
            <a:headEnd/>
            <a:tailEnd/>
          </a:ln>
        </p:spPr>
        <p:txBody>
          <a:bodyPr wrap="none" lIns="89866" tIns="46727" rIns="89866" bIns="46727"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000">
                <a:solidFill>
                  <a:srgbClr val="FFA27C"/>
                </a:solidFill>
                <a:latin typeface="Comic Sans MS" pitchFamily="66" charset="0"/>
                <a:ea typeface="MS Gothic" pitchFamily="49" charset="-128"/>
              </a:rPr>
              <a:t> </a:t>
            </a:r>
          </a:p>
        </p:txBody>
      </p:sp>
      <p:sp>
        <p:nvSpPr>
          <p:cNvPr id="19463" name="Text Box 6"/>
          <p:cNvSpPr txBox="1">
            <a:spLocks noChangeArrowheads="1"/>
          </p:cNvSpPr>
          <p:nvPr/>
        </p:nvSpPr>
        <p:spPr bwMode="auto">
          <a:xfrm>
            <a:off x="9188450" y="7413625"/>
            <a:ext cx="338138" cy="249238"/>
          </a:xfrm>
          <a:prstGeom prst="rect">
            <a:avLst/>
          </a:prstGeom>
          <a:noFill/>
          <a:ln w="9525">
            <a:noFill/>
            <a:round/>
            <a:headEnd/>
            <a:tailEnd/>
          </a:ln>
        </p:spPr>
        <p:txBody>
          <a:bodyPr wrap="none" lIns="89866" tIns="46727" rIns="89866" bIns="46727"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000" b="1">
                <a:solidFill>
                  <a:srgbClr val="FFFFFF"/>
                </a:solidFill>
                <a:latin typeface="Comic Sans MS" pitchFamily="66" charset="0"/>
                <a:ea typeface="MS Gothic" pitchFamily="49" charset="-128"/>
              </a:rPr>
              <a:t>13</a:t>
            </a:r>
          </a:p>
        </p:txBody>
      </p:sp>
      <p:grpSp>
        <p:nvGrpSpPr>
          <p:cNvPr id="19464" name="Group 7"/>
          <p:cNvGrpSpPr>
            <a:grpSpLocks/>
          </p:cNvGrpSpPr>
          <p:nvPr/>
        </p:nvGrpSpPr>
        <p:grpSpPr bwMode="auto">
          <a:xfrm>
            <a:off x="1268413" y="795338"/>
            <a:ext cx="7426325" cy="6167437"/>
            <a:chOff x="799" y="501"/>
            <a:chExt cx="4678" cy="3885"/>
          </a:xfrm>
        </p:grpSpPr>
        <p:pic>
          <p:nvPicPr>
            <p:cNvPr id="19471" name="Picture 8"/>
            <p:cNvPicPr>
              <a:picLocks noChangeAspect="1" noChangeArrowheads="1"/>
            </p:cNvPicPr>
            <p:nvPr/>
          </p:nvPicPr>
          <p:blipFill>
            <a:blip r:embed="rId5"/>
            <a:srcRect/>
            <a:stretch>
              <a:fillRect/>
            </a:stretch>
          </p:blipFill>
          <p:spPr bwMode="auto">
            <a:xfrm>
              <a:off x="2096" y="658"/>
              <a:ext cx="2468" cy="3527"/>
            </a:xfrm>
            <a:prstGeom prst="rect">
              <a:avLst/>
            </a:prstGeom>
            <a:noFill/>
            <a:ln w="9525">
              <a:noFill/>
              <a:round/>
              <a:headEnd/>
              <a:tailEnd/>
            </a:ln>
          </p:spPr>
        </p:pic>
        <p:sp>
          <p:nvSpPr>
            <p:cNvPr id="19472" name="Rectangle 9"/>
            <p:cNvSpPr>
              <a:spLocks noChangeArrowheads="1"/>
            </p:cNvSpPr>
            <p:nvPr/>
          </p:nvSpPr>
          <p:spPr bwMode="auto">
            <a:xfrm>
              <a:off x="799" y="501"/>
              <a:ext cx="4679" cy="3886"/>
            </a:xfrm>
            <a:prstGeom prst="rect">
              <a:avLst/>
            </a:prstGeom>
            <a:solidFill>
              <a:srgbClr val="000000">
                <a:alpha val="50195"/>
              </a:srgbClr>
            </a:solidFill>
            <a:ln w="9525">
              <a:noFill/>
              <a:round/>
              <a:headEnd/>
              <a:tailEnd/>
            </a:ln>
          </p:spPr>
          <p:txBody>
            <a:bodyPr wrap="none" anchor="ctr"/>
            <a:lstStyle/>
            <a:p>
              <a:pPr defTabSz="1017588" eaLnBrk="1" hangingPunct="1">
                <a:lnSpc>
                  <a:spcPct val="100000"/>
                </a:lnSpc>
                <a:buClrTx/>
                <a:buSzTx/>
              </a:pPr>
              <a:endParaRPr lang="en-US" sz="2700">
                <a:solidFill>
                  <a:srgbClr val="000000"/>
                </a:solidFill>
                <a:ea typeface="MS Gothic" pitchFamily="49" charset="-128"/>
              </a:endParaRPr>
            </a:p>
          </p:txBody>
        </p:sp>
      </p:grpSp>
      <p:sp>
        <p:nvSpPr>
          <p:cNvPr id="15370" name="Text Box 10"/>
          <p:cNvSpPr txBox="1">
            <a:spLocks noChangeArrowheads="1"/>
          </p:cNvSpPr>
          <p:nvPr/>
        </p:nvSpPr>
        <p:spPr bwMode="auto">
          <a:xfrm>
            <a:off x="2322513" y="5027613"/>
            <a:ext cx="5373687" cy="955675"/>
          </a:xfrm>
          <a:prstGeom prst="rect">
            <a:avLst/>
          </a:prstGeom>
          <a:noFill/>
          <a:ln>
            <a:noFill/>
          </a:ln>
          <a:extLst/>
        </p:spPr>
        <p:txBody>
          <a:bodyPr lIns="89866" tIns="46727" rIns="89866" bIns="46727">
            <a:spAutoFit/>
          </a:bodyPr>
          <a:lstStyle/>
          <a:p>
            <a:pPr algn="ctr" defTabSz="1017588" eaLnBrk="1" hangingPunct="1">
              <a:lnSpc>
                <a:spcPct val="100000"/>
              </a:lnSpc>
              <a:spcBef>
                <a:spcPts val="1750"/>
              </a:spcBef>
              <a:buClr>
                <a:srgbClr val="FFFF00"/>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800" b="1" dirty="0" err="1">
                <a:solidFill>
                  <a:srgbClr val="FFFF00"/>
                </a:solidFill>
                <a:effectLst>
                  <a:outerShdw blurRad="50800" dist="88900" dir="2700000" algn="tl" rotWithShape="0">
                    <a:srgbClr val="000000"/>
                  </a:outerShdw>
                </a:effectLst>
                <a:latin typeface="Helvetica" charset="0"/>
                <a:ea typeface="MS Gothic" pitchFamily="49" charset="-128"/>
              </a:rPr>
              <a:t>Puocha</a:t>
            </a:r>
            <a:r>
              <a:rPr lang="en-GB" sz="2800" b="1" dirty="0">
                <a:solidFill>
                  <a:srgbClr val="FFFF00"/>
                </a:solidFill>
                <a:effectLst>
                  <a:outerShdw blurRad="50800" dist="88900" dir="2700000" algn="tl" rotWithShape="0">
                    <a:srgbClr val="000000"/>
                  </a:outerShdw>
                </a:effectLst>
                <a:latin typeface="Helvetica" charset="0"/>
                <a:ea typeface="MS Gothic" pitchFamily="49" charset="-128"/>
              </a:rPr>
              <a:t> </a:t>
            </a:r>
            <a:r>
              <a:rPr lang="en-GB" sz="2800" b="1" dirty="0" err="1">
                <a:solidFill>
                  <a:srgbClr val="FFFF00"/>
                </a:solidFill>
                <a:effectLst>
                  <a:outerShdw blurRad="50800" dist="88900" dir="2700000" algn="tl" rotWithShape="0">
                    <a:srgbClr val="000000"/>
                  </a:outerShdw>
                </a:effectLst>
                <a:latin typeface="Helvetica" charset="0"/>
                <a:ea typeface="MS Gothic" pitchFamily="49" charset="-128"/>
              </a:rPr>
              <a:t>kekreikecü</a:t>
            </a:r>
            <a:r>
              <a:rPr lang="en-GB" sz="2800" b="1" dirty="0">
                <a:solidFill>
                  <a:srgbClr val="FFFF00"/>
                </a:solidFill>
                <a:effectLst>
                  <a:outerShdw blurRad="50800" dist="88900" dir="2700000" algn="tl" rotWithShape="0">
                    <a:srgbClr val="000000"/>
                  </a:outerShdw>
                </a:effectLst>
                <a:latin typeface="Helvetica" charset="0"/>
                <a:ea typeface="MS Gothic" pitchFamily="49" charset="-128"/>
              </a:rPr>
              <a:t> </a:t>
            </a:r>
            <a:r>
              <a:rPr lang="en-GB" sz="2800" b="1" dirty="0" err="1">
                <a:solidFill>
                  <a:srgbClr val="FFFF00"/>
                </a:solidFill>
                <a:effectLst>
                  <a:outerShdw blurRad="50800" dist="88900" dir="2700000" algn="tl" rotWithShape="0">
                    <a:srgbClr val="000000"/>
                  </a:outerShdw>
                </a:effectLst>
                <a:latin typeface="Helvetica" charset="0"/>
                <a:ea typeface="MS Gothic" pitchFamily="49" charset="-128"/>
              </a:rPr>
              <a:t>dia</a:t>
            </a:r>
            <a:r>
              <a:rPr lang="en-GB" sz="2800" b="1" dirty="0">
                <a:solidFill>
                  <a:srgbClr val="FFFF00"/>
                </a:solidFill>
                <a:effectLst>
                  <a:outerShdw blurRad="50800" dist="88900" dir="2700000" algn="tl" rotWithShape="0">
                    <a:srgbClr val="000000"/>
                  </a:outerShdw>
                </a:effectLst>
                <a:latin typeface="Helvetica" charset="0"/>
                <a:ea typeface="MS Gothic" pitchFamily="49" charset="-128"/>
              </a:rPr>
              <a:t> </a:t>
            </a:r>
            <a:r>
              <a:rPr lang="en-GB" sz="2800" b="1" dirty="0" err="1">
                <a:solidFill>
                  <a:srgbClr val="FFFF00"/>
                </a:solidFill>
                <a:effectLst>
                  <a:outerShdw blurRad="50800" dist="88900" dir="2700000" algn="tl" rotWithShape="0">
                    <a:srgbClr val="000000"/>
                  </a:outerShdw>
                </a:effectLst>
                <a:latin typeface="Helvetica" charset="0"/>
                <a:ea typeface="MS Gothic" pitchFamily="49" charset="-128"/>
              </a:rPr>
              <a:t>nunu</a:t>
            </a:r>
            <a:r>
              <a:rPr lang="en-GB" sz="2800" b="1" dirty="0">
                <a:solidFill>
                  <a:srgbClr val="FFFF00"/>
                </a:solidFill>
                <a:effectLst>
                  <a:outerShdw blurRad="50800" dist="88900" dir="2700000" algn="tl" rotWithShape="0">
                    <a:srgbClr val="000000"/>
                  </a:outerShdw>
                </a:effectLst>
                <a:latin typeface="Helvetica" charset="0"/>
                <a:ea typeface="MS Gothic" pitchFamily="49" charset="-128"/>
              </a:rPr>
              <a:t> </a:t>
            </a:r>
            <a:r>
              <a:rPr lang="en-GB" sz="2800" b="1" dirty="0" err="1">
                <a:solidFill>
                  <a:srgbClr val="FFFF00"/>
                </a:solidFill>
                <a:effectLst>
                  <a:outerShdw blurRad="50800" dist="88900" dir="2700000" algn="tl" rotWithShape="0">
                    <a:srgbClr val="000000"/>
                  </a:outerShdw>
                </a:effectLst>
                <a:latin typeface="Helvetica" charset="0"/>
                <a:ea typeface="MS Gothic" pitchFamily="49" charset="-128"/>
              </a:rPr>
              <a:t>mehokeshü</a:t>
            </a:r>
            <a:endParaRPr lang="en-GB" sz="2800" b="1" dirty="0">
              <a:solidFill>
                <a:srgbClr val="FFFF00"/>
              </a:solidFill>
              <a:effectLst>
                <a:outerShdw blurRad="50800" dist="88900" dir="2700000" algn="tl" rotWithShape="0">
                  <a:srgbClr val="000000"/>
                </a:outerShdw>
              </a:effectLst>
              <a:latin typeface="Helvetica" charset="0"/>
              <a:ea typeface="MS Gothic" pitchFamily="49" charset="-128"/>
            </a:endParaRPr>
          </a:p>
        </p:txBody>
      </p:sp>
      <p:sp>
        <p:nvSpPr>
          <p:cNvPr id="15371" name="Text Box 11"/>
          <p:cNvSpPr txBox="1">
            <a:spLocks noChangeArrowheads="1"/>
          </p:cNvSpPr>
          <p:nvPr/>
        </p:nvSpPr>
        <p:spPr bwMode="auto">
          <a:xfrm>
            <a:off x="2354263" y="6975475"/>
            <a:ext cx="4430712" cy="601663"/>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9866" tIns="46727" rIns="89866" bIns="46727" anchor="ctr">
            <a:spAutoFit/>
          </a:bodyPr>
          <a:lstStyle/>
          <a:p>
            <a:pPr algn="ctr" defTabSz="1017588" eaLnBrk="1" hangingPunct="1">
              <a:lnSpc>
                <a:spcPct val="100000"/>
              </a:lnSpc>
              <a:spcBef>
                <a:spcPts val="2000"/>
              </a:spcBef>
              <a:buClr>
                <a:srgbClr val="FFFF00"/>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FFF00"/>
                </a:solidFill>
                <a:effectLst>
                  <a:outerShdw blurRad="38100" dist="38100" dir="2700000" algn="tl">
                    <a:srgbClr val="000000"/>
                  </a:outerShdw>
                </a:effectLst>
                <a:latin typeface="Comic Sans MS" pitchFamily="66" charset="0"/>
                <a:ea typeface="MS Gothic" pitchFamily="49" charset="-128"/>
              </a:rPr>
              <a:t>STUDY HELP #21</a:t>
            </a:r>
          </a:p>
        </p:txBody>
      </p:sp>
      <p:sp>
        <p:nvSpPr>
          <p:cNvPr id="19467" name="Text Box 13"/>
          <p:cNvSpPr txBox="1">
            <a:spLocks noChangeArrowheads="1"/>
          </p:cNvSpPr>
          <p:nvPr/>
        </p:nvSpPr>
        <p:spPr bwMode="auto">
          <a:xfrm>
            <a:off x="9564688" y="7346950"/>
            <a:ext cx="306387" cy="339725"/>
          </a:xfrm>
          <a:prstGeom prst="rect">
            <a:avLst/>
          </a:prstGeom>
          <a:noFill/>
          <a:ln w="9525">
            <a:noFill/>
            <a:round/>
            <a:headEnd/>
            <a:tailEnd/>
          </a:ln>
        </p:spPr>
        <p:txBody>
          <a:bodyPr wrap="none" lIns="89866" tIns="46727" rIns="89866" bIns="46727" anchor="ctr">
            <a:spAutoFit/>
          </a:bodyPr>
          <a:lstStyle/>
          <a:p>
            <a:pPr algn="ctr" defTabSz="1017588" eaLnBrk="1" hangingPunct="1">
              <a:lnSpc>
                <a:spcPct val="100000"/>
              </a:lnSpc>
              <a:spcBef>
                <a:spcPts val="1000"/>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600" b="1">
                <a:solidFill>
                  <a:srgbClr val="FFFFFF"/>
                </a:solidFill>
                <a:latin typeface="Comic Sans MS" pitchFamily="66" charset="0"/>
                <a:ea typeface="MS Gothic" pitchFamily="49" charset="-128"/>
              </a:rPr>
              <a:t>2</a:t>
            </a:r>
          </a:p>
        </p:txBody>
      </p:sp>
      <p:sp>
        <p:nvSpPr>
          <p:cNvPr id="184331" name="Title 14"/>
          <p:cNvSpPr>
            <a:spLocks noGrp="1"/>
          </p:cNvSpPr>
          <p:nvPr>
            <p:ph type="title" idx="4294967295"/>
          </p:nvPr>
        </p:nvSpPr>
        <p:spPr bwMode="auto">
          <a:xfrm>
            <a:off x="1341438" y="2159000"/>
            <a:ext cx="7291387" cy="2763838"/>
          </a:xfrm>
          <a:prstGeom prst="rect">
            <a:avLst/>
          </a:prstGeom>
          <a:extLst/>
        </p:spPr>
        <p:txBody>
          <a:bodyPr lIns="101751" tIns="50877" rIns="101751" bIns="50877"/>
          <a:lstStyle/>
          <a:p>
            <a:pPr>
              <a:defRPr/>
            </a:pPr>
            <a:r>
              <a:rPr lang="en-US" altLang="ja-JP" sz="4300" b="1" i="1" dirty="0" smtClean="0">
                <a:solidFill>
                  <a:srgbClr val="FFFFFF"/>
                </a:solidFill>
                <a:effectLst>
                  <a:outerShdw blurRad="50800" dist="88900" dir="2700000" algn="tl" rotWithShape="0">
                    <a:srgbClr val="000000"/>
                  </a:outerShdw>
                </a:effectLst>
                <a:latin typeface="Arial" pitchFamily="34" charset="0"/>
              </a:rPr>
              <a:t>“</a:t>
            </a:r>
            <a:r>
              <a:rPr lang="en-US" altLang="ja-JP" sz="4300" b="1" i="1" dirty="0" err="1" smtClean="0">
                <a:solidFill>
                  <a:srgbClr val="FFFFFF"/>
                </a:solidFill>
                <a:effectLst>
                  <a:outerShdw blurRad="50800" dist="88900" dir="2700000" algn="tl" rotWithShape="0">
                    <a:srgbClr val="000000"/>
                  </a:outerShdw>
                </a:effectLst>
                <a:latin typeface="Arial" pitchFamily="34" charset="0"/>
              </a:rPr>
              <a:t>Niepuu</a:t>
            </a:r>
            <a:r>
              <a:rPr lang="en-US" altLang="ja-JP" sz="4300" b="1" i="1" dirty="0" smtClean="0">
                <a:solidFill>
                  <a:srgbClr val="FFFFFF"/>
                </a:solidFill>
                <a:effectLst>
                  <a:outerShdw blurRad="50800" dist="88900" dir="2700000" algn="tl" rotWithShape="0">
                    <a:srgbClr val="000000"/>
                  </a:outerShdw>
                </a:effectLst>
                <a:latin typeface="Arial" pitchFamily="34" charset="0"/>
              </a:rPr>
              <a:t> </a:t>
            </a:r>
            <a:r>
              <a:rPr lang="en-US" altLang="ja-JP" sz="4300" b="1" i="1" dirty="0" err="1" smtClean="0">
                <a:solidFill>
                  <a:srgbClr val="FFFFFF"/>
                </a:solidFill>
                <a:effectLst>
                  <a:outerShdw blurRad="50800" dist="88900" dir="2700000" algn="tl" rotWithShape="0">
                    <a:srgbClr val="000000"/>
                  </a:outerShdw>
                </a:effectLst>
                <a:latin typeface="Arial" pitchFamily="34" charset="0"/>
              </a:rPr>
              <a:t>Jisu</a:t>
            </a:r>
            <a:r>
              <a:rPr lang="en-US" altLang="ja-JP" sz="4300" b="1" i="1" dirty="0" smtClean="0">
                <a:solidFill>
                  <a:srgbClr val="FFFFFF"/>
                </a:solidFill>
                <a:effectLst>
                  <a:outerShdw blurRad="50800" dist="88900" dir="2700000" algn="tl" rotWithShape="0">
                    <a:srgbClr val="000000"/>
                  </a:outerShdw>
                </a:effectLst>
                <a:latin typeface="Arial" pitchFamily="34" charset="0"/>
              </a:rPr>
              <a:t> </a:t>
            </a:r>
            <a:r>
              <a:rPr lang="en-US" altLang="ja-JP" sz="4300" b="1" i="1" dirty="0" err="1" smtClean="0">
                <a:solidFill>
                  <a:srgbClr val="FFFFFF"/>
                </a:solidFill>
                <a:effectLst>
                  <a:outerShdw blurRad="50800" dist="88900" dir="2700000" algn="tl" rotWithShape="0">
                    <a:srgbClr val="000000"/>
                  </a:outerShdw>
                </a:effectLst>
                <a:latin typeface="Arial" pitchFamily="34" charset="0"/>
              </a:rPr>
              <a:t>Khrista</a:t>
            </a:r>
            <a:r>
              <a:rPr lang="en-US" altLang="ja-JP" sz="4300" b="1" i="1" dirty="0" smtClean="0">
                <a:solidFill>
                  <a:srgbClr val="FFFFFF"/>
                </a:solidFill>
                <a:effectLst>
                  <a:outerShdw blurRad="50800" dist="88900" dir="2700000" algn="tl" rotWithShape="0">
                    <a:srgbClr val="000000"/>
                  </a:outerShdw>
                </a:effectLst>
                <a:latin typeface="Arial" pitchFamily="34" charset="0"/>
              </a:rPr>
              <a:t> </a:t>
            </a:r>
            <a:r>
              <a:rPr lang="en-US" altLang="ja-JP" sz="4300" b="1" i="1" dirty="0" err="1" smtClean="0">
                <a:solidFill>
                  <a:srgbClr val="FFFFFF"/>
                </a:solidFill>
                <a:effectLst>
                  <a:outerShdw blurRad="50800" dist="88900" dir="2700000" algn="tl" rotWithShape="0">
                    <a:srgbClr val="000000"/>
                  </a:outerShdw>
                </a:effectLst>
                <a:latin typeface="Arial" pitchFamily="34" charset="0"/>
              </a:rPr>
              <a:t>kelhou</a:t>
            </a:r>
            <a:r>
              <a:rPr lang="en-US" altLang="ja-JP" sz="4300" b="1" i="1" dirty="0" smtClean="0">
                <a:solidFill>
                  <a:srgbClr val="FFFFFF"/>
                </a:solidFill>
                <a:effectLst>
                  <a:outerShdw blurRad="50800" dist="88900" dir="2700000" algn="tl" rotWithShape="0">
                    <a:srgbClr val="000000"/>
                  </a:outerShdw>
                </a:effectLst>
                <a:latin typeface="Arial" pitchFamily="34" charset="0"/>
              </a:rPr>
              <a:t> </a:t>
            </a:r>
            <a:r>
              <a:rPr lang="en-US" altLang="ja-JP" sz="4300" b="1" i="1" dirty="0" err="1" smtClean="0">
                <a:solidFill>
                  <a:srgbClr val="FFFFFF"/>
                </a:solidFill>
                <a:effectLst>
                  <a:outerShdw blurRad="50800" dist="88900" dir="2700000" algn="tl" rotWithShape="0">
                    <a:srgbClr val="000000"/>
                  </a:outerShdw>
                </a:effectLst>
                <a:latin typeface="Arial" pitchFamily="34" charset="0"/>
              </a:rPr>
              <a:t>rhiu</a:t>
            </a:r>
            <a:r>
              <a:rPr lang="en-US" altLang="ja-JP" sz="4300" b="1" i="1" dirty="0" smtClean="0">
                <a:solidFill>
                  <a:srgbClr val="FFFFFF"/>
                </a:solidFill>
                <a:effectLst>
                  <a:outerShdw blurRad="50800" dist="88900" dir="2700000" algn="tl" rotWithShape="0">
                    <a:srgbClr val="000000"/>
                  </a:outerShdw>
                </a:effectLst>
                <a:latin typeface="Arial" pitchFamily="34" charset="0"/>
              </a:rPr>
              <a:t> </a:t>
            </a:r>
            <a:r>
              <a:rPr lang="en-US" altLang="ja-JP" sz="4300" b="1" i="1" dirty="0" err="1" smtClean="0">
                <a:solidFill>
                  <a:srgbClr val="FFFFFF"/>
                </a:solidFill>
                <a:effectLst>
                  <a:outerShdw blurRad="50800" dist="88900" dir="2700000" algn="tl" rotWithShape="0">
                    <a:srgbClr val="000000"/>
                  </a:outerShdw>
                </a:effectLst>
                <a:latin typeface="Arial" pitchFamily="34" charset="0"/>
              </a:rPr>
              <a:t>chii</a:t>
            </a:r>
            <a:r>
              <a:rPr lang="en-US" altLang="ja-JP" sz="4300" b="1" i="1" dirty="0" smtClean="0">
                <a:solidFill>
                  <a:srgbClr val="FFFFFF"/>
                </a:solidFill>
                <a:effectLst>
                  <a:outerShdw blurRad="50800" dist="88900" dir="2700000" algn="tl" rotWithShape="0">
                    <a:srgbClr val="000000"/>
                  </a:outerShdw>
                </a:effectLst>
                <a:latin typeface="Arial" pitchFamily="34" charset="0"/>
              </a:rPr>
              <a:t> </a:t>
            </a:r>
            <a:r>
              <a:rPr lang="en-US" altLang="ja-JP" sz="4300" b="1" i="1" dirty="0" err="1" smtClean="0">
                <a:solidFill>
                  <a:srgbClr val="FFFFFF"/>
                </a:solidFill>
                <a:effectLst>
                  <a:outerShdw blurRad="50800" dist="88900" dir="2700000" algn="tl" rotWithShape="0">
                    <a:srgbClr val="000000"/>
                  </a:outerShdw>
                </a:effectLst>
                <a:latin typeface="Arial" pitchFamily="34" charset="0"/>
              </a:rPr>
              <a:t>tseikeshü</a:t>
            </a:r>
            <a:r>
              <a:rPr lang="ja-JP" altLang="en-US" sz="4300" b="1" i="1" smtClean="0">
                <a:solidFill>
                  <a:srgbClr val="FFFFFF"/>
                </a:solidFill>
                <a:effectLst>
                  <a:outerShdw blurRad="50800" dist="88900" dir="2700000" algn="tl" rotWithShape="0">
                    <a:srgbClr val="000000"/>
                  </a:outerShdw>
                </a:effectLst>
                <a:latin typeface="Arial" pitchFamily="34" charset="0"/>
              </a:rPr>
              <a:t>”</a:t>
            </a:r>
            <a:endParaRPr lang="en-US" dirty="0" smtClean="0">
              <a:effectLst>
                <a:outerShdw blurRad="50800" dist="88900" dir="2700000" algn="tl" rotWithShape="0">
                  <a:srgbClr val="000000"/>
                </a:outerShdw>
              </a:effectLst>
            </a:endParaRPr>
          </a:p>
        </p:txBody>
      </p:sp>
      <p:sp>
        <p:nvSpPr>
          <p:cNvPr id="16" name="Text Box 11"/>
          <p:cNvSpPr txBox="1">
            <a:spLocks noChangeArrowheads="1"/>
          </p:cNvSpPr>
          <p:nvPr/>
        </p:nvSpPr>
        <p:spPr bwMode="auto">
          <a:xfrm>
            <a:off x="0" y="201613"/>
            <a:ext cx="10058400" cy="60007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9866" tIns="46727" rIns="89866" bIns="46727" anchor="ctr">
            <a:spAutoFit/>
          </a:bodyPr>
          <a:lstStyle/>
          <a:p>
            <a:pPr algn="ctr" defTabSz="1017588" eaLnBrk="1" hangingPunct="1">
              <a:lnSpc>
                <a:spcPct val="100000"/>
              </a:lnSpc>
              <a:spcBef>
                <a:spcPts val="2000"/>
              </a:spcBef>
              <a:buClr>
                <a:srgbClr val="FFFF00"/>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err="1">
                <a:solidFill>
                  <a:srgbClr val="FFFF00"/>
                </a:solidFill>
                <a:effectLst>
                  <a:outerShdw blurRad="38100" dist="38100" dir="2700000" algn="tl">
                    <a:srgbClr val="000000"/>
                  </a:outerShdw>
                </a:effectLst>
                <a:latin typeface="Comic Sans MS" pitchFamily="66" charset="0"/>
                <a:ea typeface="MS Gothic" pitchFamily="49" charset="-128"/>
              </a:rPr>
              <a:t>Ketholeshü</a:t>
            </a:r>
            <a:r>
              <a:rPr lang="en-GB" sz="3200" b="1" dirty="0">
                <a:solidFill>
                  <a:srgbClr val="FFFF00"/>
                </a:solidFill>
                <a:effectLst>
                  <a:outerShdw blurRad="38100" dist="38100" dir="2700000" algn="tl">
                    <a:srgbClr val="000000"/>
                  </a:outerShdw>
                </a:effectLst>
                <a:latin typeface="Comic Sans MS" pitchFamily="66" charset="0"/>
                <a:ea typeface="MS Gothic" pitchFamily="49" charset="-128"/>
              </a:rPr>
              <a:t> </a:t>
            </a:r>
            <a:r>
              <a:rPr lang="en-GB" sz="3200" b="1" dirty="0" err="1">
                <a:solidFill>
                  <a:srgbClr val="FFFF00"/>
                </a:solidFill>
                <a:effectLst>
                  <a:outerShdw blurRad="38100" dist="38100" dir="2700000" algn="tl">
                    <a:srgbClr val="000000"/>
                  </a:outerShdw>
                </a:effectLst>
                <a:latin typeface="Comic Sans MS" pitchFamily="66" charset="0"/>
                <a:ea typeface="MS Gothic" pitchFamily="49" charset="-128"/>
              </a:rPr>
              <a:t>puo</a:t>
            </a:r>
            <a:r>
              <a:rPr lang="en-GB" sz="3200" b="1" dirty="0">
                <a:solidFill>
                  <a:srgbClr val="FFFF00"/>
                </a:solidFill>
                <a:effectLst>
                  <a:outerShdw blurRad="38100" dist="38100" dir="2700000" algn="tl">
                    <a:srgbClr val="000000"/>
                  </a:outerShdw>
                </a:effectLst>
                <a:latin typeface="Comic Sans MS" pitchFamily="66" charset="0"/>
                <a:ea typeface="MS Gothic" pitchFamily="49" charset="-128"/>
              </a:rPr>
              <a:t> </a:t>
            </a:r>
            <a:r>
              <a:rPr lang="en-GB" sz="3200" b="1" dirty="0" err="1">
                <a:solidFill>
                  <a:srgbClr val="FFFF00"/>
                </a:solidFill>
                <a:effectLst>
                  <a:outerShdw blurRad="38100" dist="38100" dir="2700000" algn="tl">
                    <a:srgbClr val="000000"/>
                  </a:outerShdw>
                </a:effectLst>
                <a:latin typeface="Comic Sans MS" pitchFamily="66" charset="0"/>
                <a:ea typeface="MS Gothic" pitchFamily="49" charset="-128"/>
              </a:rPr>
              <a:t>sede</a:t>
            </a:r>
            <a:r>
              <a:rPr lang="en-GB" sz="3200" b="1" dirty="0">
                <a:solidFill>
                  <a:srgbClr val="FFFF00"/>
                </a:solidFill>
                <a:effectLst>
                  <a:outerShdw blurRad="38100" dist="38100" dir="2700000" algn="tl">
                    <a:srgbClr val="000000"/>
                  </a:outerShdw>
                </a:effectLst>
                <a:latin typeface="Comic Sans MS" pitchFamily="66" charset="0"/>
                <a:ea typeface="MS Gothic" pitchFamily="49" charset="-128"/>
              </a:rPr>
              <a:t> </a:t>
            </a:r>
            <a:r>
              <a:rPr lang="en-GB" sz="3200" b="1" dirty="0" err="1">
                <a:solidFill>
                  <a:srgbClr val="FFFF00"/>
                </a:solidFill>
                <a:effectLst>
                  <a:outerShdw blurRad="38100" dist="38100" dir="2700000" algn="tl">
                    <a:srgbClr val="000000"/>
                  </a:outerShdw>
                </a:effectLst>
                <a:latin typeface="Comic Sans MS" pitchFamily="66" charset="0"/>
                <a:ea typeface="MS Gothic" pitchFamily="49" charset="-128"/>
              </a:rPr>
              <a:t>kemeyieko;pedesüchü</a:t>
            </a:r>
            <a:r>
              <a:rPr lang="en-GB" sz="3200" b="1" dirty="0">
                <a:solidFill>
                  <a:srgbClr val="FFFF00"/>
                </a:solidFill>
                <a:effectLst>
                  <a:outerShdw blurRad="38100" dist="38100" dir="2700000" algn="tl">
                    <a:srgbClr val="000000"/>
                  </a:outerShdw>
                </a:effectLst>
                <a:latin typeface="Comic Sans MS" pitchFamily="66" charset="0"/>
                <a:ea typeface="MS Gothic" pitchFamily="49" charset="-128"/>
              </a:rPr>
              <a:t> </a:t>
            </a:r>
            <a:r>
              <a:rPr lang="en-GB" sz="3200" b="1" dirty="0" err="1">
                <a:solidFill>
                  <a:srgbClr val="FFFF00"/>
                </a:solidFill>
                <a:effectLst>
                  <a:outerShdw blurRad="38100" dist="38100" dir="2700000" algn="tl">
                    <a:srgbClr val="000000"/>
                  </a:outerShdw>
                </a:effectLst>
                <a:latin typeface="Comic Sans MS" pitchFamily="66" charset="0"/>
                <a:ea typeface="MS Gothic" pitchFamily="49" charset="-128"/>
              </a:rPr>
              <a:t>nunu</a:t>
            </a:r>
            <a:r>
              <a:rPr lang="en-GB" sz="3200" b="1" dirty="0">
                <a:solidFill>
                  <a:srgbClr val="FFFF00"/>
                </a:solidFill>
                <a:effectLst>
                  <a:outerShdw blurRad="38100" dist="38100" dir="2700000" algn="tl">
                    <a:srgbClr val="000000"/>
                  </a:outerShdw>
                </a:effectLst>
                <a:latin typeface="Comic Sans MS" pitchFamily="66" charset="0"/>
                <a:ea typeface="MS Gothic" pitchFamily="49" charset="-128"/>
              </a:rPr>
              <a:t> </a:t>
            </a:r>
          </a:p>
        </p:txBody>
      </p:sp>
      <p:sp>
        <p:nvSpPr>
          <p:cNvPr id="17" name="TextBox 16"/>
          <p:cNvSpPr txBox="1"/>
          <p:nvPr/>
        </p:nvSpPr>
        <p:spPr>
          <a:xfrm>
            <a:off x="9305925" y="17463"/>
            <a:ext cx="719138" cy="471487"/>
          </a:xfrm>
          <a:prstGeom prst="rect">
            <a:avLst/>
          </a:prstGeom>
          <a:noFill/>
        </p:spPr>
        <p:txBody>
          <a:bodyPr wrap="none" lIns="101751" tIns="50877" rIns="101751" bIns="50877">
            <a:spAutoFit/>
          </a:bodyPr>
          <a:lstStyle/>
          <a:p>
            <a:pPr defTabSz="1017588" eaLnBrk="1" hangingPunct="1">
              <a:lnSpc>
                <a:spcPct val="100000"/>
              </a:lnSpc>
              <a:buClrTx/>
              <a:buSzTx/>
              <a:defRPr/>
            </a:pPr>
            <a:r>
              <a:rPr lang="en-US" sz="2400" b="1">
                <a:solidFill>
                  <a:srgbClr val="FFFFFF"/>
                </a:solidFill>
                <a:effectLst>
                  <a:outerShdw blurRad="38100" dist="38100" dir="2700000" algn="tl">
                    <a:srgbClr val="C0C0C0"/>
                  </a:outerShdw>
                </a:effectLst>
                <a:latin typeface="Arial" pitchFamily="34" charset="0"/>
                <a:ea typeface="MS Gothic" pitchFamily="49" charset="-128"/>
              </a:rPr>
              <a:t>51a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tm="100000">
                                          <p:val>
                                            <p:strVal val="#ppt_w"/>
                                          </p:val>
                                        </p:tav>
                                      </p:tavLst>
                                    </p:anim>
                                    <p:anim calcmode="lin" valueType="num">
                                      <p:cBhvr>
                                        <p:cTn id="8" dur="500" fill="hold"/>
                                        <p:tgtEl>
                                          <p:spTgt spid="15371"/>
                                        </p:tgtEl>
                                        <p:attrNameLst>
                                          <p:attrName>ppt_h</p:attrName>
                                        </p:attrNameLst>
                                      </p:cBhvr>
                                      <p:tavLst>
                                        <p:tav tm="100000">
                                          <p:val>
                                            <p:fltVal val="0"/>
                                          </p:val>
                                        </p:tav>
                                        <p:tav tm="100000">
                                          <p:val>
                                            <p:strVal val="#ppt_h"/>
                                          </p:val>
                                        </p:tav>
                                      </p:tavLst>
                                    </p:anim>
                                    <p:anim calcmode="lin" valueType="num">
                                      <p:cBhvr>
                                        <p:cTn id="9" dur="500" fill="hold"/>
                                        <p:tgtEl>
                                          <p:spTgt spid="15371"/>
                                        </p:tgtEl>
                                        <p:attrNameLst>
                                          <p:attrName>ppt_x</p:attrName>
                                        </p:attrNameLst>
                                      </p:cBhvr>
                                      <p:tavLst>
                                        <p:tav tm="100000">
                                          <p:val>
                                            <p:fltVal val="0.5"/>
                                          </p:val>
                                        </p:tav>
                                        <p:tav tm="100000">
                                          <p:val>
                                            <p:strVal val="#ppt_x"/>
                                          </p:val>
                                        </p:tav>
                                      </p:tavLst>
                                    </p:anim>
                                    <p:anim calcmode="lin" valueType="num">
                                      <p:cBhvr>
                                        <p:cTn id="10" dur="500" fill="hold"/>
                                        <p:tgtEl>
                                          <p:spTgt spid="15371"/>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tm="100000">
                                          <p:val>
                                            <p:strVal val="#ppt_w"/>
                                          </p:val>
                                        </p:tav>
                                      </p:tavLst>
                                    </p:anim>
                                    <p:anim calcmode="lin" valueType="num">
                                      <p:cBhvr>
                                        <p:cTn id="19" dur="500" fill="hold"/>
                                        <p:tgtEl>
                                          <p:spTgt spid="16"/>
                                        </p:tgtEl>
                                        <p:attrNameLst>
                                          <p:attrName>ppt_h</p:attrName>
                                        </p:attrNameLst>
                                      </p:cBhvr>
                                      <p:tavLst>
                                        <p:tav tm="100000">
                                          <p:val>
                                            <p:fltVal val="0"/>
                                          </p:val>
                                        </p:tav>
                                        <p:tav tm="100000">
                                          <p:val>
                                            <p:strVal val="#ppt_h"/>
                                          </p:val>
                                        </p:tav>
                                      </p:tavLst>
                                    </p:anim>
                                    <p:anim calcmode="lin" valueType="num">
                                      <p:cBhvr>
                                        <p:cTn id="20" dur="500" fill="hold"/>
                                        <p:tgtEl>
                                          <p:spTgt spid="16"/>
                                        </p:tgtEl>
                                        <p:attrNameLst>
                                          <p:attrName>ppt_x</p:attrName>
                                        </p:attrNameLst>
                                      </p:cBhvr>
                                      <p:tavLst>
                                        <p:tav tm="100000">
                                          <p:val>
                                            <p:fltVal val="0.5"/>
                                          </p:val>
                                        </p:tav>
                                        <p:tav tm="100000">
                                          <p:val>
                                            <p:strVal val="#ppt_x"/>
                                          </p:val>
                                        </p:tav>
                                      </p:tavLst>
                                    </p:anim>
                                    <p:anim calcmode="lin" valueType="num">
                                      <p:cBhvr>
                                        <p:cTn id="21" dur="500" fill="hold"/>
                                        <p:tgtEl>
                                          <p:spTgt spid="16"/>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379413" y="261938"/>
            <a:ext cx="9240837" cy="7256462"/>
          </a:xfrm>
          <a:prstGeom prst="rect">
            <a:avLst/>
          </a:prstGeom>
          <a:blipFill dpi="0" rotWithShape="0">
            <a:blip r:embed="rId4"/>
            <a:srcRect/>
            <a:tile tx="0" ty="0" sx="100000" sy="100000" flip="none" algn="tl"/>
          </a:blipFill>
          <a:ln w="9525">
            <a:noFill/>
            <a:round/>
            <a:headEnd/>
            <a:tailEnd/>
          </a:ln>
        </p:spPr>
      </p:pic>
      <p:sp>
        <p:nvSpPr>
          <p:cNvPr id="20483" name="Rectangle 2"/>
          <p:cNvSpPr>
            <a:spLocks noChangeArrowheads="1"/>
          </p:cNvSpPr>
          <p:nvPr/>
        </p:nvSpPr>
        <p:spPr bwMode="auto">
          <a:xfrm>
            <a:off x="169863" y="7429500"/>
            <a:ext cx="1454150" cy="239713"/>
          </a:xfrm>
          <a:prstGeom prst="rect">
            <a:avLst/>
          </a:prstGeom>
          <a:noFill/>
          <a:ln w="9525">
            <a:noFill/>
            <a:round/>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effectLst>
                <a:outerShdw blurRad="50800" dist="38100" dir="2700000" algn="tl" rotWithShape="0">
                  <a:srgbClr val="000000"/>
                </a:outerShdw>
              </a:effectLst>
              <a:ea typeface="MS Gothic" pitchFamily="49" charset="-128"/>
            </a:endParaRPr>
          </a:p>
        </p:txBody>
      </p:sp>
      <p:sp>
        <p:nvSpPr>
          <p:cNvPr id="20484"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effectLst>
                <a:outerShdw blurRad="50800" dist="38100" dir="2700000" algn="tl" rotWithShape="0">
                  <a:srgbClr val="000000"/>
                </a:outerShdw>
              </a:effectLst>
              <a:ea typeface="MS Gothic" pitchFamily="49" charset="-128"/>
            </a:endParaRPr>
          </a:p>
        </p:txBody>
      </p:sp>
      <p:sp>
        <p:nvSpPr>
          <p:cNvPr id="33796" name="AutoShape 4"/>
          <p:cNvSpPr>
            <a:spLocks noChangeArrowheads="1"/>
          </p:cNvSpPr>
          <p:nvPr/>
        </p:nvSpPr>
        <p:spPr bwMode="auto">
          <a:xfrm>
            <a:off x="1490663" y="930275"/>
            <a:ext cx="7037387" cy="5824538"/>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50800" dist="38100" dir="2700000" algn="tl" rotWithShape="0">
                  <a:srgbClr val="000000"/>
                </a:outerShdw>
              </a:effectLst>
              <a:ea typeface="MS Gothic" pitchFamily="49" charset="-128"/>
            </a:endParaRPr>
          </a:p>
        </p:txBody>
      </p:sp>
      <p:sp>
        <p:nvSpPr>
          <p:cNvPr id="20486" name="Text Box 6"/>
          <p:cNvSpPr txBox="1">
            <a:spLocks noChangeArrowheads="1"/>
          </p:cNvSpPr>
          <p:nvPr/>
        </p:nvSpPr>
        <p:spPr bwMode="auto">
          <a:xfrm>
            <a:off x="9658350" y="7938"/>
            <a:ext cx="180975" cy="403225"/>
          </a:xfrm>
          <a:prstGeom prst="rect">
            <a:avLst/>
          </a:prstGeom>
          <a:noFill/>
          <a:ln w="9525">
            <a:noFill/>
            <a:round/>
            <a:headEnd/>
            <a:tailEnd/>
          </a:ln>
        </p:spPr>
        <p:txBody>
          <a:bodyPr wrap="none" lIns="89866" tIns="46727" rIns="89866" bIns="46727"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000">
                <a:solidFill>
                  <a:srgbClr val="FFA27C"/>
                </a:solidFill>
                <a:effectLst>
                  <a:outerShdw blurRad="50800" dist="38100" dir="2700000" algn="tl" rotWithShape="0">
                    <a:srgbClr val="000000"/>
                  </a:outerShdw>
                </a:effectLst>
                <a:latin typeface="Comic Sans MS" pitchFamily="66" charset="0"/>
                <a:ea typeface="MS Gothic" pitchFamily="49" charset="-128"/>
              </a:rPr>
              <a:t> </a:t>
            </a:r>
          </a:p>
        </p:txBody>
      </p:sp>
      <p:sp>
        <p:nvSpPr>
          <p:cNvPr id="16391" name="Text Box 7"/>
          <p:cNvSpPr txBox="1">
            <a:spLocks noChangeArrowheads="1"/>
          </p:cNvSpPr>
          <p:nvPr/>
        </p:nvSpPr>
        <p:spPr bwMode="auto">
          <a:xfrm>
            <a:off x="1616075" y="1943100"/>
            <a:ext cx="6789738" cy="601663"/>
          </a:xfrm>
          <a:prstGeom prst="rect">
            <a:avLst/>
          </a:prstGeom>
          <a:noFill/>
          <a:ln>
            <a:noFill/>
          </a:ln>
          <a:effectLst/>
          <a:extLst/>
        </p:spPr>
        <p:txBody>
          <a:bodyPr lIns="89866" tIns="46727" rIns="89866" bIns="46727">
            <a:spAutoFit/>
          </a:bodyPr>
          <a:lstStyle/>
          <a:p>
            <a:pPr algn="ctr" defTabSz="1017588" eaLnBrk="1" hangingPunct="1">
              <a:lnSpc>
                <a:spcPct val="100000"/>
              </a:lnSpc>
              <a:spcBef>
                <a:spcPts val="2000"/>
              </a:spcBef>
              <a:buClr>
                <a:srgbClr val="FFFF00"/>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i="1" u="sng" dirty="0" err="1">
                <a:solidFill>
                  <a:srgbClr val="FFFF00"/>
                </a:solidFill>
                <a:effectLst>
                  <a:outerShdw blurRad="50800" dist="38100" dir="2700000" algn="tl" rotWithShape="0">
                    <a:srgbClr val="000000"/>
                  </a:outerShdw>
                </a:effectLst>
                <a:latin typeface="Arial" pitchFamily="34" charset="0"/>
                <a:ea typeface="MS Gothic" pitchFamily="49" charset="-128"/>
              </a:rPr>
              <a:t>Puothuo</a:t>
            </a:r>
            <a:r>
              <a:rPr lang="en-GB" sz="3200" b="1" i="1" u="sng" dirty="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i="1" u="sng" dirty="0" err="1">
                <a:solidFill>
                  <a:srgbClr val="FFFF00"/>
                </a:solidFill>
                <a:effectLst>
                  <a:outerShdw blurRad="50800" dist="38100" dir="2700000" algn="tl" rotWithShape="0">
                    <a:srgbClr val="000000"/>
                  </a:outerShdw>
                </a:effectLst>
                <a:latin typeface="Arial" pitchFamily="34" charset="0"/>
                <a:ea typeface="MS Gothic" pitchFamily="49" charset="-128"/>
              </a:rPr>
              <a:t>puo</a:t>
            </a:r>
            <a:r>
              <a:rPr lang="en-GB" sz="3200" b="1" i="1" u="sng" dirty="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i="1" u="sng" dirty="0" err="1">
                <a:solidFill>
                  <a:srgbClr val="FFFF00"/>
                </a:solidFill>
                <a:effectLst>
                  <a:outerShdw blurRad="50800" dist="38100" dir="2700000" algn="tl" rotWithShape="0">
                    <a:srgbClr val="000000"/>
                  </a:outerShdw>
                </a:effectLst>
                <a:latin typeface="Arial" pitchFamily="34" charset="0"/>
                <a:ea typeface="MS Gothic" pitchFamily="49" charset="-128"/>
              </a:rPr>
              <a:t>kemeho</a:t>
            </a:r>
            <a:r>
              <a:rPr lang="en-GB" sz="3200" b="1" i="1" u="sng" dirty="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i="1" u="sng" dirty="0" err="1">
                <a:solidFill>
                  <a:srgbClr val="FFFF00"/>
                </a:solidFill>
                <a:effectLst>
                  <a:outerShdw blurRad="50800" dist="38100" dir="2700000" algn="tl" rotWithShape="0">
                    <a:srgbClr val="000000"/>
                  </a:outerShdw>
                </a:effectLst>
                <a:latin typeface="Arial" pitchFamily="34" charset="0"/>
                <a:ea typeface="MS Gothic" pitchFamily="49" charset="-128"/>
              </a:rPr>
              <a:t>ko</a:t>
            </a:r>
            <a:r>
              <a:rPr lang="en-GB" sz="3200" b="1" i="1" u="sng" dirty="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i="1" u="sng" dirty="0" err="1">
                <a:solidFill>
                  <a:srgbClr val="FFFF00"/>
                </a:solidFill>
                <a:effectLst>
                  <a:outerShdw blurRad="50800" dist="38100" dir="2700000" algn="tl" rotWithShape="0">
                    <a:srgbClr val="000000"/>
                  </a:outerShdw>
                </a:effectLst>
                <a:latin typeface="Arial" pitchFamily="34" charset="0"/>
                <a:ea typeface="MS Gothic" pitchFamily="49" charset="-128"/>
              </a:rPr>
              <a:t>kreitou</a:t>
            </a:r>
            <a:endParaRPr lang="en-GB" sz="3200" b="1" i="1" u="sng" dirty="0">
              <a:solidFill>
                <a:srgbClr val="FFFFFF"/>
              </a:solidFill>
              <a:effectLst>
                <a:outerShdw blurRad="50800" dist="38100" dir="2700000" algn="tl" rotWithShape="0">
                  <a:srgbClr val="000000"/>
                </a:outerShdw>
              </a:effectLst>
              <a:latin typeface="Arial" pitchFamily="34" charset="0"/>
              <a:ea typeface="MS Gothic" pitchFamily="49" charset="-128"/>
            </a:endParaRPr>
          </a:p>
        </p:txBody>
      </p:sp>
      <p:sp>
        <p:nvSpPr>
          <p:cNvPr id="16392" name="Text Box 8"/>
          <p:cNvSpPr txBox="1">
            <a:spLocks noChangeArrowheads="1"/>
          </p:cNvSpPr>
          <p:nvPr/>
        </p:nvSpPr>
        <p:spPr bwMode="auto">
          <a:xfrm>
            <a:off x="1538288" y="2971800"/>
            <a:ext cx="6897687" cy="1079252"/>
          </a:xfrm>
          <a:prstGeom prst="rect">
            <a:avLst/>
          </a:prstGeom>
          <a:noFill/>
          <a:ln>
            <a:noFill/>
          </a:ln>
          <a:effectLst/>
          <a:extLst/>
        </p:spPr>
        <p:txBody>
          <a:bodyPr lIns="89866" tIns="46727" rIns="89866" bIns="46727">
            <a:spAutoFit/>
          </a:bodyPr>
          <a:lstStyle/>
          <a:p>
            <a:pPr algn="ctr" defTabSz="1017588" eaLnBrk="1" hangingPunct="1">
              <a:lnSpc>
                <a:spcPct val="100000"/>
              </a:lnSpc>
              <a:spcBef>
                <a:spcPts val="2000"/>
              </a:spcBef>
              <a:buClr>
                <a:srgbClr val="FFFF00"/>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smtClean="0">
                <a:solidFill>
                  <a:srgbClr val="FFFF00"/>
                </a:solidFill>
                <a:effectLst>
                  <a:outerShdw blurRad="50800" dist="38100" dir="2700000" algn="tl" rotWithShape="0">
                    <a:srgbClr val="000000"/>
                  </a:outerShdw>
                </a:effectLst>
                <a:latin typeface="Arial" pitchFamily="34" charset="0"/>
                <a:ea typeface="MS Gothic" pitchFamily="49" charset="-128"/>
              </a:rPr>
              <a:t>•</a:t>
            </a:r>
            <a:r>
              <a:rPr lang="en-GB" sz="3200" b="1" dirty="0" err="1" smtClean="0">
                <a:solidFill>
                  <a:srgbClr val="FFFF00"/>
                </a:solidFill>
                <a:effectLst>
                  <a:outerShdw blurRad="50800" dist="38100" dir="2700000" algn="tl" rotWithShape="0">
                    <a:srgbClr val="000000"/>
                  </a:outerShdw>
                </a:effectLst>
                <a:latin typeface="Arial" pitchFamily="34" charset="0"/>
                <a:ea typeface="MS Gothic" pitchFamily="49" charset="-128"/>
              </a:rPr>
              <a:t>Jisu</a:t>
            </a:r>
            <a:r>
              <a:rPr lang="en-GB" sz="3200" b="1" dirty="0" smtClean="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smtClean="0">
                <a:solidFill>
                  <a:srgbClr val="FFFF00"/>
                </a:solidFill>
                <a:effectLst>
                  <a:outerShdw blurRad="50800" dist="38100" dir="2700000" algn="tl" rotWithShape="0">
                    <a:srgbClr val="000000"/>
                  </a:outerShdw>
                </a:effectLst>
                <a:latin typeface="Arial" pitchFamily="34" charset="0"/>
                <a:ea typeface="MS Gothic" pitchFamily="49" charset="-128"/>
              </a:rPr>
              <a:t>Khrista</a:t>
            </a:r>
            <a:r>
              <a:rPr lang="en-GB" sz="3200" b="1" dirty="0" smtClean="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smtClean="0">
                <a:solidFill>
                  <a:srgbClr val="FFFF00"/>
                </a:solidFill>
                <a:effectLst>
                  <a:outerShdw blurRad="50800" dist="38100" dir="2700000" algn="tl" rotWithShape="0">
                    <a:srgbClr val="000000"/>
                  </a:outerShdw>
                </a:effectLst>
                <a:latin typeface="Arial" pitchFamily="34" charset="0"/>
                <a:ea typeface="MS Gothic" pitchFamily="49" charset="-128"/>
              </a:rPr>
              <a:t>puorhei</a:t>
            </a:r>
            <a:r>
              <a:rPr lang="en-GB" sz="3200" b="1" dirty="0" smtClean="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smtClean="0">
                <a:solidFill>
                  <a:srgbClr val="FFFF00"/>
                </a:solidFill>
                <a:effectLst>
                  <a:outerShdw blurRad="50800" dist="38100" dir="2700000" algn="tl" rotWithShape="0">
                    <a:srgbClr val="000000"/>
                  </a:outerShdw>
                </a:effectLst>
                <a:latin typeface="Arial" pitchFamily="34" charset="0"/>
                <a:ea typeface="MS Gothic" pitchFamily="49" charset="-128"/>
              </a:rPr>
              <a:t>pekreise</a:t>
            </a:r>
            <a:r>
              <a:rPr lang="en-GB" sz="3200" b="1" dirty="0" smtClean="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smtClean="0">
                <a:solidFill>
                  <a:srgbClr val="FFFF00"/>
                </a:solidFill>
                <a:effectLst>
                  <a:outerShdw blurRad="50800" dist="38100" dir="2700000" algn="tl" rotWithShape="0">
                    <a:srgbClr val="000000"/>
                  </a:outerShdw>
                </a:effectLst>
                <a:latin typeface="Arial" pitchFamily="34" charset="0"/>
                <a:ea typeface="MS Gothic" pitchFamily="49" charset="-128"/>
              </a:rPr>
              <a:t>di</a:t>
            </a:r>
            <a:r>
              <a:rPr lang="en-GB" sz="3200" b="1" dirty="0" smtClean="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smtClean="0">
                <a:solidFill>
                  <a:srgbClr val="FFFF00"/>
                </a:solidFill>
                <a:effectLst>
                  <a:outerShdw blurRad="50800" dist="38100" dir="2700000" algn="tl" rotWithShape="0">
                    <a:srgbClr val="000000"/>
                  </a:outerShdw>
                </a:effectLst>
                <a:latin typeface="Arial" pitchFamily="34" charset="0"/>
                <a:ea typeface="MS Gothic" pitchFamily="49" charset="-128"/>
              </a:rPr>
              <a:t>themia</a:t>
            </a:r>
            <a:r>
              <a:rPr lang="en-GB" sz="3200" b="1" dirty="0" smtClean="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smtClean="0">
                <a:solidFill>
                  <a:srgbClr val="FFFF00"/>
                </a:solidFill>
                <a:effectLst>
                  <a:outerShdw blurRad="50800" dist="38100" dir="2700000" algn="tl" rotWithShape="0">
                    <a:srgbClr val="000000"/>
                  </a:outerShdw>
                </a:effectLst>
                <a:latin typeface="Arial" pitchFamily="34" charset="0"/>
                <a:ea typeface="MS Gothic" pitchFamily="49" charset="-128"/>
              </a:rPr>
              <a:t>kie</a:t>
            </a:r>
            <a:endParaRPr lang="en-GB" sz="3200" b="1" dirty="0">
              <a:solidFill>
                <a:srgbClr val="FFFF00"/>
              </a:solidFill>
              <a:effectLst>
                <a:outerShdw blurRad="50800" dist="38100" dir="2700000" algn="tl" rotWithShape="0">
                  <a:srgbClr val="000000"/>
                </a:outerShdw>
              </a:effectLst>
              <a:latin typeface="Arial" pitchFamily="34" charset="0"/>
              <a:ea typeface="MS Gothic" pitchFamily="49" charset="-128"/>
            </a:endParaRPr>
          </a:p>
        </p:txBody>
      </p:sp>
      <p:sp>
        <p:nvSpPr>
          <p:cNvPr id="16393" name="Text Box 9"/>
          <p:cNvSpPr txBox="1">
            <a:spLocks noChangeArrowheads="1"/>
          </p:cNvSpPr>
          <p:nvPr/>
        </p:nvSpPr>
        <p:spPr bwMode="auto">
          <a:xfrm>
            <a:off x="1660525" y="4460875"/>
            <a:ext cx="6697663" cy="1079500"/>
          </a:xfrm>
          <a:prstGeom prst="rect">
            <a:avLst/>
          </a:prstGeom>
          <a:noFill/>
          <a:ln>
            <a:noFill/>
          </a:ln>
          <a:effectLst/>
          <a:extLst/>
        </p:spPr>
        <p:txBody>
          <a:bodyPr lIns="89866" tIns="46727" rIns="89866" bIns="46727">
            <a:spAutoFit/>
          </a:bodyPr>
          <a:lstStyle/>
          <a:p>
            <a:pPr algn="ctr" defTabSz="1017588" eaLnBrk="1" hangingPunct="1">
              <a:lnSpc>
                <a:spcPct val="100000"/>
              </a:lnSpc>
              <a:spcBef>
                <a:spcPts val="2000"/>
              </a:spcBef>
              <a:buClr>
                <a:srgbClr val="FFFF00"/>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a:solidFill>
                  <a:srgbClr val="FFFF00"/>
                </a:solidFill>
                <a:effectLst>
                  <a:outerShdw blurRad="50800" dist="38100" dir="2700000" algn="tl" rotWithShape="0">
                    <a:srgbClr val="000000"/>
                  </a:outerShdw>
                </a:effectLst>
                <a:latin typeface="Arial" pitchFamily="34" charset="0"/>
                <a:ea typeface="MS Gothic" pitchFamily="49" charset="-128"/>
              </a:rPr>
              <a:t>Dieliekeviu</a:t>
            </a:r>
            <a:r>
              <a:rPr lang="en-GB" sz="3200" b="1" dirty="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a:solidFill>
                  <a:srgbClr val="FFFF00"/>
                </a:solidFill>
                <a:effectLst>
                  <a:outerShdw blurRad="50800" dist="38100" dir="2700000" algn="tl" rotWithShape="0">
                    <a:srgbClr val="000000"/>
                  </a:outerShdw>
                </a:effectLst>
                <a:latin typeface="Arial" pitchFamily="34" charset="0"/>
                <a:ea typeface="MS Gothic" pitchFamily="49" charset="-128"/>
              </a:rPr>
              <a:t>thuketuo</a:t>
            </a:r>
            <a:r>
              <a:rPr lang="en-GB" sz="3200" b="1" dirty="0">
                <a:solidFill>
                  <a:srgbClr val="FFFF00"/>
                </a:solidFill>
                <a:effectLst>
                  <a:outerShdw blurRad="50800" dist="38100" dir="2700000" algn="tl" rotWithShape="0">
                    <a:srgbClr val="000000"/>
                  </a:outerShdw>
                </a:effectLst>
                <a:latin typeface="Arial" pitchFamily="34" charset="0"/>
                <a:ea typeface="MS Gothic" pitchFamily="49" charset="-128"/>
              </a:rPr>
              <a:t> la </a:t>
            </a:r>
            <a:r>
              <a:rPr lang="en-GB" sz="3200" b="1" dirty="0" err="1">
                <a:solidFill>
                  <a:srgbClr val="FFFF00"/>
                </a:solidFill>
                <a:effectLst>
                  <a:outerShdw blurRad="50800" dist="38100" dir="2700000" algn="tl" rotWithShape="0">
                    <a:srgbClr val="000000"/>
                  </a:outerShdw>
                </a:effectLst>
                <a:latin typeface="Arial" pitchFamily="34" charset="0"/>
                <a:ea typeface="MS Gothic" pitchFamily="49" charset="-128"/>
              </a:rPr>
              <a:t>rhükelie</a:t>
            </a:r>
            <a:r>
              <a:rPr lang="en-GB" sz="3200" b="1" dirty="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a:solidFill>
                  <a:srgbClr val="FFFF00"/>
                </a:solidFill>
                <a:effectLst>
                  <a:outerShdw blurRad="50800" dist="38100" dir="2700000" algn="tl" rotWithShape="0">
                    <a:srgbClr val="000000"/>
                  </a:outerShdw>
                </a:effectLst>
                <a:latin typeface="Arial" pitchFamily="34" charset="0"/>
                <a:ea typeface="MS Gothic" pitchFamily="49" charset="-128"/>
              </a:rPr>
              <a:t>mvüdzeu</a:t>
            </a:r>
            <a:endParaRPr lang="en-GB" sz="3200" b="1" dirty="0">
              <a:solidFill>
                <a:srgbClr val="FFFF00"/>
              </a:solidFill>
              <a:effectLst>
                <a:outerShdw blurRad="50800" dist="38100" dir="2700000" algn="tl" rotWithShape="0">
                  <a:srgbClr val="000000"/>
                </a:outerShdw>
              </a:effectLst>
              <a:latin typeface="Arial" pitchFamily="34" charset="0"/>
              <a:ea typeface="MS Gothic" pitchFamily="49" charset="-128"/>
            </a:endParaRPr>
          </a:p>
        </p:txBody>
      </p:sp>
      <p:sp>
        <p:nvSpPr>
          <p:cNvPr id="16394" name="Text Box 10"/>
          <p:cNvSpPr txBox="1">
            <a:spLocks noChangeArrowheads="1"/>
          </p:cNvSpPr>
          <p:nvPr/>
        </p:nvSpPr>
        <p:spPr bwMode="auto">
          <a:xfrm>
            <a:off x="1658938" y="5961063"/>
            <a:ext cx="7058025" cy="601662"/>
          </a:xfrm>
          <a:prstGeom prst="rect">
            <a:avLst/>
          </a:prstGeom>
          <a:noFill/>
          <a:ln>
            <a:noFill/>
          </a:ln>
          <a:effectLst/>
          <a:extLst/>
        </p:spPr>
        <p:txBody>
          <a:bodyPr lIns="89866" tIns="46727" rIns="89866" bIns="46727">
            <a:spAutoFit/>
          </a:bodyPr>
          <a:lstStyle/>
          <a:p>
            <a:pPr algn="ctr" defTabSz="1017588" eaLnBrk="1" hangingPunct="1">
              <a:lnSpc>
                <a:spcPct val="100000"/>
              </a:lnSpc>
              <a:spcBef>
                <a:spcPts val="2000"/>
              </a:spcBef>
              <a:buClr>
                <a:srgbClr val="FFFF00"/>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dirty="0" err="1">
                <a:solidFill>
                  <a:srgbClr val="FFFF00"/>
                </a:solidFill>
                <a:effectLst>
                  <a:outerShdw blurRad="50800" dist="38100" dir="2700000" algn="tl" rotWithShape="0">
                    <a:srgbClr val="000000"/>
                  </a:outerShdw>
                </a:effectLst>
                <a:latin typeface="Arial" pitchFamily="34" charset="0"/>
                <a:ea typeface="MS Gothic" pitchFamily="49" charset="-128"/>
              </a:rPr>
              <a:t>Puothuo</a:t>
            </a:r>
            <a:r>
              <a:rPr lang="en-GB" sz="3200" b="1" dirty="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a:solidFill>
                  <a:srgbClr val="FFFF00"/>
                </a:solidFill>
                <a:effectLst>
                  <a:outerShdw blurRad="50800" dist="38100" dir="2700000" algn="tl" rotWithShape="0">
                    <a:srgbClr val="000000"/>
                  </a:outerShdw>
                </a:effectLst>
                <a:latin typeface="Arial" pitchFamily="34" charset="0"/>
                <a:ea typeface="MS Gothic" pitchFamily="49" charset="-128"/>
              </a:rPr>
              <a:t>thuketuo</a:t>
            </a:r>
            <a:r>
              <a:rPr lang="en-GB" sz="3200" b="1" dirty="0">
                <a:solidFill>
                  <a:srgbClr val="FFFF00"/>
                </a:solidFill>
                <a:effectLst>
                  <a:outerShdw blurRad="50800" dist="38100" dir="2700000" algn="tl" rotWithShape="0">
                    <a:srgbClr val="000000"/>
                  </a:outerShdw>
                </a:effectLst>
                <a:latin typeface="Arial" pitchFamily="34" charset="0"/>
                <a:ea typeface="MS Gothic" pitchFamily="49" charset="-128"/>
              </a:rPr>
              <a:t> </a:t>
            </a:r>
            <a:r>
              <a:rPr lang="en-GB" sz="3200" b="1" dirty="0" err="1">
                <a:solidFill>
                  <a:srgbClr val="FFFF00"/>
                </a:solidFill>
                <a:effectLst>
                  <a:outerShdw blurRad="50800" dist="38100" dir="2700000" algn="tl" rotWithShape="0">
                    <a:srgbClr val="000000"/>
                  </a:outerShdw>
                </a:effectLst>
                <a:latin typeface="Arial" pitchFamily="34" charset="0"/>
                <a:ea typeface="MS Gothic" pitchFamily="49" charset="-128"/>
              </a:rPr>
              <a:t>teisozhau</a:t>
            </a:r>
            <a:endParaRPr lang="en-GB" sz="3200" b="1" dirty="0">
              <a:solidFill>
                <a:srgbClr val="FFFF00"/>
              </a:solidFill>
              <a:effectLst>
                <a:outerShdw blurRad="50800" dist="38100" dir="2700000" algn="tl" rotWithShape="0">
                  <a:srgbClr val="000000"/>
                </a:outerShdw>
              </a:effectLst>
              <a:latin typeface="Arial" pitchFamily="34" charset="0"/>
              <a:ea typeface="MS Gothic" pitchFamily="49" charset="-128"/>
            </a:endParaRPr>
          </a:p>
        </p:txBody>
      </p:sp>
      <p:sp>
        <p:nvSpPr>
          <p:cNvPr id="20491" name="Text Box 11"/>
          <p:cNvSpPr txBox="1">
            <a:spLocks noChangeArrowheads="1"/>
          </p:cNvSpPr>
          <p:nvPr/>
        </p:nvSpPr>
        <p:spPr bwMode="auto">
          <a:xfrm>
            <a:off x="9188450" y="7413625"/>
            <a:ext cx="338138" cy="249238"/>
          </a:xfrm>
          <a:prstGeom prst="rect">
            <a:avLst/>
          </a:prstGeom>
          <a:noFill/>
          <a:ln w="9525">
            <a:noFill/>
            <a:round/>
            <a:headEnd/>
            <a:tailEnd/>
          </a:ln>
        </p:spPr>
        <p:txBody>
          <a:bodyPr wrap="none" lIns="89866" tIns="46727" rIns="89866" bIns="46727"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000" b="1">
                <a:solidFill>
                  <a:srgbClr val="FFFFFF"/>
                </a:solidFill>
                <a:effectLst>
                  <a:outerShdw blurRad="50800" dist="38100" dir="2700000" algn="tl" rotWithShape="0">
                    <a:srgbClr val="000000"/>
                  </a:outerShdw>
                </a:effectLst>
                <a:latin typeface="Comic Sans MS" pitchFamily="66" charset="0"/>
                <a:ea typeface="MS Gothic" pitchFamily="49" charset="-128"/>
              </a:rPr>
              <a:t>14</a:t>
            </a:r>
          </a:p>
        </p:txBody>
      </p:sp>
      <p:sp>
        <p:nvSpPr>
          <p:cNvPr id="20492" name="Text Box 12"/>
          <p:cNvSpPr txBox="1">
            <a:spLocks noChangeArrowheads="1"/>
          </p:cNvSpPr>
          <p:nvPr/>
        </p:nvSpPr>
        <p:spPr bwMode="auto">
          <a:xfrm>
            <a:off x="9563100" y="7350125"/>
            <a:ext cx="309563" cy="341313"/>
          </a:xfrm>
          <a:prstGeom prst="rect">
            <a:avLst/>
          </a:prstGeom>
          <a:noFill/>
          <a:ln w="9525">
            <a:noFill/>
            <a:round/>
            <a:headEnd/>
            <a:tailEnd/>
          </a:ln>
        </p:spPr>
        <p:txBody>
          <a:bodyPr wrap="none" lIns="89866" tIns="46727" rIns="89866" bIns="46727" anchor="ctr">
            <a:spAutoFit/>
          </a:bodyPr>
          <a:lstStyle/>
          <a:p>
            <a:pPr algn="ctr" defTabSz="1017588" eaLnBrk="1" hangingPunct="1">
              <a:lnSpc>
                <a:spcPct val="100000"/>
              </a:lnSpc>
              <a:spcBef>
                <a:spcPts val="1000"/>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600" b="1">
                <a:solidFill>
                  <a:srgbClr val="FFFFFF"/>
                </a:solidFill>
                <a:effectLst>
                  <a:outerShdw blurRad="50800" dist="38100" dir="2700000" algn="tl" rotWithShape="0">
                    <a:srgbClr val="000000"/>
                  </a:outerShdw>
                </a:effectLst>
                <a:latin typeface="Comic Sans MS" pitchFamily="66" charset="0"/>
                <a:ea typeface="MS Gothic" pitchFamily="49" charset="-128"/>
              </a:rPr>
              <a:t>4</a:t>
            </a:r>
          </a:p>
        </p:txBody>
      </p:sp>
      <p:sp>
        <p:nvSpPr>
          <p:cNvPr id="14" name="Title 13"/>
          <p:cNvSpPr>
            <a:spLocks noGrp="1"/>
          </p:cNvSpPr>
          <p:nvPr>
            <p:ph type="title" idx="4294967295"/>
          </p:nvPr>
        </p:nvSpPr>
        <p:spPr>
          <a:xfrm>
            <a:off x="503238" y="1122363"/>
            <a:ext cx="9051925" cy="898525"/>
          </a:xfrm>
          <a:prstGeom prst="rect">
            <a:avLst/>
          </a:prstGeom>
        </p:spPr>
        <p:txBody>
          <a:bodyPr lIns="101751" tIns="50877" rIns="101751" bIns="50877"/>
          <a:lstStyle/>
          <a:p>
            <a:pPr>
              <a:defRPr/>
            </a:pPr>
            <a:r>
              <a:rPr lang="en-GB" sz="4000" b="1" i="1" dirty="0" err="1" smtClean="0">
                <a:solidFill>
                  <a:srgbClr val="66FFFF"/>
                </a:solidFill>
                <a:effectLst>
                  <a:outerShdw blurRad="50800" dist="38100" dir="2700000" algn="tl" rotWithShape="0">
                    <a:srgbClr val="000000"/>
                  </a:outerShdw>
                </a:effectLst>
                <a:latin typeface="Arial" pitchFamily="34" charset="0"/>
              </a:rPr>
              <a:t>Dieliekevi</a:t>
            </a:r>
            <a:r>
              <a:rPr lang="en-GB" sz="4000" b="1" i="1" dirty="0" smtClean="0">
                <a:solidFill>
                  <a:srgbClr val="66FFFF"/>
                </a:solidFill>
                <a:effectLst>
                  <a:outerShdw blurRad="50800" dist="38100" dir="2700000" algn="tl" rotWithShape="0">
                    <a:srgbClr val="000000"/>
                  </a:outerShdw>
                </a:effectLst>
                <a:latin typeface="Arial" pitchFamily="34" charset="0"/>
              </a:rPr>
              <a:t> </a:t>
            </a:r>
            <a:r>
              <a:rPr lang="en-GB" sz="4000" b="1" i="1" dirty="0" err="1" smtClean="0">
                <a:solidFill>
                  <a:srgbClr val="66FFFF"/>
                </a:solidFill>
                <a:effectLst>
                  <a:outerShdw blurRad="50800" dist="38100" dir="2700000" algn="tl" rotWithShape="0">
                    <a:srgbClr val="000000"/>
                  </a:outerShdw>
                </a:effectLst>
                <a:latin typeface="Arial" pitchFamily="34" charset="0"/>
              </a:rPr>
              <a:t>thukeshükoe</a:t>
            </a:r>
            <a:r>
              <a:rPr lang="en-GB" sz="4000" b="1" i="1" dirty="0" smtClean="0">
                <a:solidFill>
                  <a:srgbClr val="66FFFF"/>
                </a:solidFill>
                <a:effectLst>
                  <a:outerShdw blurRad="50800" dist="38100" dir="2700000" algn="tl" rotWithShape="0">
                    <a:srgbClr val="000000"/>
                  </a:outerShdw>
                </a:effectLst>
                <a:latin typeface="Arial" pitchFamily="34" charset="0"/>
              </a:rPr>
              <a:t>:</a:t>
            </a:r>
          </a:p>
        </p:txBody>
      </p:sp>
      <p:sp>
        <p:nvSpPr>
          <p:cNvPr id="20494" name="TextBox 14"/>
          <p:cNvSpPr txBox="1">
            <a:spLocks noChangeArrowheads="1"/>
          </p:cNvSpPr>
          <p:nvPr/>
        </p:nvSpPr>
        <p:spPr bwMode="auto">
          <a:xfrm>
            <a:off x="9305925" y="0"/>
            <a:ext cx="719138" cy="471488"/>
          </a:xfrm>
          <a:prstGeom prst="rect">
            <a:avLst/>
          </a:prstGeom>
          <a:noFill/>
          <a:ln w="9525">
            <a:noFill/>
            <a:miter lim="800000"/>
            <a:headEnd/>
            <a:tailEnd/>
          </a:ln>
        </p:spPr>
        <p:txBody>
          <a:bodyPr wrap="none" lIns="101751" tIns="50877" rIns="101751" bIns="50877">
            <a:spAutoFit/>
          </a:bodyPr>
          <a:lstStyle/>
          <a:p>
            <a:pPr defTabSz="1017588" eaLnBrk="1" hangingPunct="1">
              <a:lnSpc>
                <a:spcPct val="100000"/>
              </a:lnSpc>
              <a:buClrTx/>
              <a:buSzTx/>
            </a:pPr>
            <a:r>
              <a:rPr lang="en-US" sz="2400" b="1">
                <a:solidFill>
                  <a:srgbClr val="FFFFFF"/>
                </a:solidFill>
                <a:effectLst>
                  <a:outerShdw blurRad="50800" dist="38100" dir="2700000" algn="tl" rotWithShape="0">
                    <a:srgbClr val="000000"/>
                  </a:outerShdw>
                </a:effectLst>
                <a:latin typeface="Arial" pitchFamily="34" charset="0"/>
                <a:ea typeface="MS Gothic" pitchFamily="49" charset="-128"/>
              </a:rPr>
              <a:t>51a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379413" y="261938"/>
            <a:ext cx="9240837" cy="7256462"/>
          </a:xfrm>
          <a:prstGeom prst="rect">
            <a:avLst/>
          </a:prstGeom>
          <a:blipFill dpi="0" rotWithShape="0">
            <a:blip r:embed="rId4"/>
            <a:srcRect/>
            <a:tile tx="0" ty="0" sx="100000" sy="100000" flip="none" algn="tl"/>
          </a:blipFill>
          <a:ln w="9525">
            <a:noFill/>
            <a:round/>
            <a:headEnd/>
            <a:tailEnd/>
          </a:ln>
        </p:spPr>
      </p:pic>
      <p:sp>
        <p:nvSpPr>
          <p:cNvPr id="186370" name="Rectangle 2"/>
          <p:cNvSpPr>
            <a:spLocks noChangeArrowheads="1"/>
          </p:cNvSpPr>
          <p:nvPr/>
        </p:nvSpPr>
        <p:spPr bwMode="auto">
          <a:xfrm>
            <a:off x="169863" y="7429500"/>
            <a:ext cx="1454150" cy="23971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86371"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86372"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86373"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86374"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86375"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grpSp>
        <p:nvGrpSpPr>
          <p:cNvPr id="2" name="Group 8"/>
          <p:cNvGrpSpPr>
            <a:grpSpLocks/>
          </p:cNvGrpSpPr>
          <p:nvPr/>
        </p:nvGrpSpPr>
        <p:grpSpPr bwMode="auto">
          <a:xfrm>
            <a:off x="1955800" y="1600200"/>
            <a:ext cx="6272213" cy="4749800"/>
            <a:chOff x="1232" y="1008"/>
            <a:chExt cx="3951" cy="2991"/>
          </a:xfrm>
        </p:grpSpPr>
        <p:grpSp>
          <p:nvGrpSpPr>
            <p:cNvPr id="21524" name="Group 9"/>
            <p:cNvGrpSpPr>
              <a:grpSpLocks/>
            </p:cNvGrpSpPr>
            <p:nvPr/>
          </p:nvGrpSpPr>
          <p:grpSpPr bwMode="auto">
            <a:xfrm>
              <a:off x="1232" y="2928"/>
              <a:ext cx="1615" cy="1071"/>
              <a:chOff x="1232" y="2928"/>
              <a:chExt cx="1615" cy="1071"/>
            </a:xfrm>
          </p:grpSpPr>
          <p:sp>
            <p:nvSpPr>
              <p:cNvPr id="1864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4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4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4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grpSp>
        <p:grpSp>
          <p:nvGrpSpPr>
            <p:cNvPr id="21525" name="Group 14"/>
            <p:cNvGrpSpPr>
              <a:grpSpLocks/>
            </p:cNvGrpSpPr>
            <p:nvPr/>
          </p:nvGrpSpPr>
          <p:grpSpPr bwMode="auto">
            <a:xfrm>
              <a:off x="3552" y="2928"/>
              <a:ext cx="1615" cy="1071"/>
              <a:chOff x="3552" y="2928"/>
              <a:chExt cx="1615" cy="1071"/>
            </a:xfrm>
          </p:grpSpPr>
          <p:sp>
            <p:nvSpPr>
              <p:cNvPr id="1863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4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4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4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grpSp>
        <p:grpSp>
          <p:nvGrpSpPr>
            <p:cNvPr id="21526" name="Group 19"/>
            <p:cNvGrpSpPr>
              <a:grpSpLocks/>
            </p:cNvGrpSpPr>
            <p:nvPr/>
          </p:nvGrpSpPr>
          <p:grpSpPr bwMode="auto">
            <a:xfrm>
              <a:off x="3568" y="1008"/>
              <a:ext cx="1615" cy="1071"/>
              <a:chOff x="3568" y="1008"/>
              <a:chExt cx="1615" cy="1071"/>
            </a:xfrm>
          </p:grpSpPr>
          <p:sp>
            <p:nvSpPr>
              <p:cNvPr id="1863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3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3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3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grpSp>
        <p:grpSp>
          <p:nvGrpSpPr>
            <p:cNvPr id="21527" name="Group 24"/>
            <p:cNvGrpSpPr>
              <a:grpSpLocks/>
            </p:cNvGrpSpPr>
            <p:nvPr/>
          </p:nvGrpSpPr>
          <p:grpSpPr bwMode="auto">
            <a:xfrm>
              <a:off x="1264" y="1008"/>
              <a:ext cx="1615" cy="1071"/>
              <a:chOff x="1264" y="1008"/>
              <a:chExt cx="1615" cy="1071"/>
            </a:xfrm>
          </p:grpSpPr>
          <p:sp>
            <p:nvSpPr>
              <p:cNvPr id="1863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3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3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sp>
            <p:nvSpPr>
              <p:cNvPr id="1863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p:spPr>
            <p:txBody>
              <a:bodyPr/>
              <a:lstStyle/>
              <a:p>
                <a:pPr>
                  <a:buFont typeface="Times New Roman" charset="0"/>
                  <a:buNone/>
                  <a:defRPr/>
                </a:pPr>
                <a:endParaRPr lang="en-US">
                  <a:effectLst>
                    <a:outerShdw blurRad="38100" dist="76200" dir="2700000" algn="tl" rotWithShape="0">
                      <a:scrgbClr r="0" g="0" b="0"/>
                    </a:outerShdw>
                  </a:effectLst>
                  <a:latin typeface="Times New Roman" charset="0"/>
                  <a:ea typeface="ＭＳ Ｐゴシック" charset="0"/>
                  <a:cs typeface="ＭＳ Ｐゴシック" charset="0"/>
                </a:endParaRPr>
              </a:p>
            </p:txBody>
          </p:sp>
        </p:grpSp>
      </p:grpSp>
      <p:grpSp>
        <p:nvGrpSpPr>
          <p:cNvPr id="7" name="Group 29"/>
          <p:cNvGrpSpPr>
            <a:grpSpLocks/>
          </p:cNvGrpSpPr>
          <p:nvPr/>
        </p:nvGrpSpPr>
        <p:grpSpPr bwMode="auto">
          <a:xfrm>
            <a:off x="1554163" y="1071563"/>
            <a:ext cx="4246562" cy="3776662"/>
            <a:chOff x="979" y="675"/>
            <a:chExt cx="2675" cy="2379"/>
          </a:xfrm>
        </p:grpSpPr>
        <p:sp>
          <p:nvSpPr>
            <p:cNvPr id="186383" name="Rectangle 30"/>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rgbClr r="0" g="0" b="0"/>
                    </a:outerShdw>
                  </a:effectLst>
                  <a:latin typeface="Helvetica" charset="0"/>
                  <a:ea typeface="MS Gothic" pitchFamily="49" charset="-128"/>
                </a:rPr>
                <a:t>2</a:t>
              </a:r>
            </a:p>
          </p:txBody>
        </p:sp>
        <p:sp>
          <p:nvSpPr>
            <p:cNvPr id="186384" name="Rectangle 31"/>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rgbClr r="0" g="0" b="0"/>
                    </a:outerShdw>
                  </a:effectLst>
                  <a:latin typeface="Helvetica" charset="0"/>
                  <a:ea typeface="MS Gothic" pitchFamily="49" charset="-128"/>
                </a:rPr>
                <a:t>3</a:t>
              </a:r>
            </a:p>
          </p:txBody>
        </p:sp>
        <p:sp>
          <p:nvSpPr>
            <p:cNvPr id="186385" name="Rectangle 32"/>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rgbClr r="0" g="0" b="0"/>
                    </a:outerShdw>
                  </a:effectLst>
                  <a:latin typeface="Helvetica" charset="0"/>
                  <a:ea typeface="MS Gothic" pitchFamily="49" charset="-128"/>
                </a:rPr>
                <a:t>4</a:t>
              </a:r>
            </a:p>
          </p:txBody>
        </p:sp>
        <p:sp>
          <p:nvSpPr>
            <p:cNvPr id="186386" name="Rectangle 33"/>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rgbClr r="0" g="0" b="0"/>
                    </a:outerShdw>
                  </a:effectLst>
                  <a:latin typeface="Helvetica" charset="0"/>
                  <a:ea typeface="MS Gothic" pitchFamily="49" charset="-128"/>
                </a:rPr>
                <a:t>1</a:t>
              </a:r>
            </a:p>
          </p:txBody>
        </p:sp>
      </p:grpSp>
      <p:sp>
        <p:nvSpPr>
          <p:cNvPr id="186378" name="Text Box 34"/>
          <p:cNvSpPr txBox="1">
            <a:spLocks noChangeArrowheads="1"/>
          </p:cNvSpPr>
          <p:nvPr/>
        </p:nvSpPr>
        <p:spPr bwMode="auto">
          <a:xfrm>
            <a:off x="9658350" y="7938"/>
            <a:ext cx="180975" cy="4032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a:solidFill>
                  <a:srgbClr val="FFA27C"/>
                </a:solidFill>
                <a:effectLst>
                  <a:outerShdw blurRad="38100" dist="76200" dir="2700000" algn="tl" rotWithShape="0">
                    <a:scrgbClr r="0" g="0" b="0"/>
                  </a:outerShdw>
                </a:effectLst>
                <a:latin typeface="Comic Sans MS" pitchFamily="66" charset="0"/>
                <a:ea typeface="MS Gothic" pitchFamily="49" charset="-128"/>
              </a:rPr>
              <a:t> </a:t>
            </a:r>
          </a:p>
        </p:txBody>
      </p:sp>
      <p:sp>
        <p:nvSpPr>
          <p:cNvPr id="186379" name="Text Box 35"/>
          <p:cNvSpPr txBox="1">
            <a:spLocks noChangeArrowheads="1"/>
          </p:cNvSpPr>
          <p:nvPr/>
        </p:nvSpPr>
        <p:spPr bwMode="auto">
          <a:xfrm>
            <a:off x="8821738" y="7410450"/>
            <a:ext cx="184150" cy="244475"/>
          </a:xfrm>
          <a:prstGeom prst="rect">
            <a:avLst/>
          </a:prstGeom>
          <a:noFill/>
          <a:ln>
            <a:noFill/>
          </a:ln>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38100" dist="76200" dir="2700000" algn="tl" rotWithShape="0">
                  <a:scrgbClr r="0" g="0" b="0"/>
                </a:outerShdw>
              </a:effectLst>
              <a:ea typeface="MS Gothic" charset="0"/>
              <a:cs typeface="MS Gothic" charset="0"/>
            </a:endParaRPr>
          </a:p>
        </p:txBody>
      </p:sp>
      <p:sp>
        <p:nvSpPr>
          <p:cNvPr id="186380" name="Text Box 36"/>
          <p:cNvSpPr txBox="1">
            <a:spLocks noChangeArrowheads="1"/>
          </p:cNvSpPr>
          <p:nvPr/>
        </p:nvSpPr>
        <p:spPr bwMode="auto">
          <a:xfrm>
            <a:off x="9188450" y="7413625"/>
            <a:ext cx="338138" cy="249238"/>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000" b="1">
                <a:solidFill>
                  <a:srgbClr val="FFFFFF"/>
                </a:solidFill>
                <a:effectLst>
                  <a:outerShdw blurRad="38100" dist="76200" dir="2700000" algn="tl" rotWithShape="0">
                    <a:scrgbClr r="0" g="0" b="0"/>
                  </a:outerShdw>
                </a:effectLst>
                <a:latin typeface="Comic Sans MS" pitchFamily="66" charset="0"/>
                <a:ea typeface="MS Gothic" pitchFamily="49" charset="-128"/>
              </a:rPr>
              <a:t>15</a:t>
            </a:r>
          </a:p>
        </p:txBody>
      </p:sp>
      <p:sp>
        <p:nvSpPr>
          <p:cNvPr id="39" name="Title 38"/>
          <p:cNvSpPr>
            <a:spLocks noGrp="1"/>
          </p:cNvSpPr>
          <p:nvPr>
            <p:ph type="title" idx="4294967295"/>
          </p:nvPr>
        </p:nvSpPr>
        <p:spPr bwMode="auto">
          <a:xfrm>
            <a:off x="503238" y="204788"/>
            <a:ext cx="9051925" cy="573087"/>
          </a:xfrm>
          <a:prstGeom prst="rect">
            <a:avLst/>
          </a:prstGeom>
          <a:extLst/>
        </p:spPr>
        <p:txBody>
          <a:bodyPr lIns="89866" tIns="46727" rIns="89866" bIns="46727">
            <a:spAutoFit/>
          </a:bodyPr>
          <a:lstStyle/>
          <a:p>
            <a:pPr>
              <a:spcBef>
                <a:spcPts val="2000"/>
              </a:spcBef>
              <a:buClr>
                <a:srgbClr val="FFEA18"/>
              </a:buClr>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US" sz="3200" b="1" dirty="0" err="1" smtClean="0">
                <a:solidFill>
                  <a:srgbClr val="FFEA18"/>
                </a:solidFill>
                <a:effectLst>
                  <a:outerShdw blurRad="38100" dist="76200" dir="2700000" algn="tl" rotWithShape="0">
                    <a:scrgbClr r="0" g="0" b="0"/>
                  </a:outerShdw>
                </a:effectLst>
                <a:latin typeface="Comic Sans MS" pitchFamily="66" charset="0"/>
              </a:rPr>
              <a:t>Themia</a:t>
            </a:r>
            <a:r>
              <a:rPr lang="en-US" sz="3200" b="1" dirty="0" smtClean="0">
                <a:solidFill>
                  <a:srgbClr val="FFEA18"/>
                </a:solidFill>
                <a:effectLst>
                  <a:outerShdw blurRad="38100" dist="76200" dir="2700000" algn="tl" rotWithShape="0">
                    <a:scrgbClr r="0" g="0" b="0"/>
                  </a:outerShdw>
                </a:effectLst>
                <a:latin typeface="Comic Sans MS" pitchFamily="66" charset="0"/>
              </a:rPr>
              <a:t> </a:t>
            </a:r>
            <a:r>
              <a:rPr lang="en-US" sz="3200" b="1" dirty="0" err="1" smtClean="0">
                <a:solidFill>
                  <a:srgbClr val="FFEA18"/>
                </a:solidFill>
                <a:effectLst>
                  <a:outerShdw blurRad="38100" dist="76200" dir="2700000" algn="tl" rotWithShape="0">
                    <a:scrgbClr r="0" g="0" b="0"/>
                  </a:outerShdw>
                </a:effectLst>
                <a:latin typeface="Comic Sans MS" pitchFamily="66" charset="0"/>
              </a:rPr>
              <a:t>dia</a:t>
            </a:r>
            <a:r>
              <a:rPr lang="en-US" sz="3200" b="1" dirty="0" smtClean="0">
                <a:solidFill>
                  <a:srgbClr val="FFEA18"/>
                </a:solidFill>
                <a:effectLst>
                  <a:outerShdw blurRad="38100" dist="76200" dir="2700000" algn="tl" rotWithShape="0">
                    <a:scrgbClr r="0" g="0" b="0"/>
                  </a:outerShdw>
                </a:effectLst>
                <a:latin typeface="Comic Sans MS" pitchFamily="66" charset="0"/>
              </a:rPr>
              <a:t> </a:t>
            </a:r>
            <a:r>
              <a:rPr lang="en-US" sz="3200" b="1" dirty="0" err="1" smtClean="0">
                <a:solidFill>
                  <a:srgbClr val="FFEA18"/>
                </a:solidFill>
                <a:effectLst>
                  <a:outerShdw blurRad="38100" dist="76200" dir="2700000" algn="tl" rotWithShape="0">
                    <a:scrgbClr r="0" g="0" b="0"/>
                  </a:outerShdw>
                </a:effectLst>
                <a:latin typeface="Comic Sans MS" pitchFamily="66" charset="0"/>
              </a:rPr>
              <a:t>kelhou</a:t>
            </a:r>
            <a:r>
              <a:rPr lang="en-US" sz="3200" b="1" dirty="0" smtClean="0">
                <a:solidFill>
                  <a:srgbClr val="FFEA18"/>
                </a:solidFill>
                <a:effectLst>
                  <a:outerShdw blurRad="38100" dist="76200" dir="2700000" algn="tl" rotWithShape="0">
                    <a:scrgbClr r="0" g="0" b="0"/>
                  </a:outerShdw>
                </a:effectLst>
                <a:latin typeface="Comic Sans MS" pitchFamily="66" charset="0"/>
              </a:rPr>
              <a:t> </a:t>
            </a:r>
            <a:r>
              <a:rPr lang="en-US" sz="3200" b="1" dirty="0" err="1" smtClean="0">
                <a:solidFill>
                  <a:srgbClr val="FFEA18"/>
                </a:solidFill>
                <a:effectLst>
                  <a:outerShdw blurRad="38100" dist="76200" dir="2700000" algn="tl" rotWithShape="0">
                    <a:scrgbClr r="0" g="0" b="0"/>
                  </a:outerShdw>
                </a:effectLst>
                <a:latin typeface="Comic Sans MS" pitchFamily="66" charset="0"/>
              </a:rPr>
              <a:t>rhiu</a:t>
            </a:r>
            <a:r>
              <a:rPr lang="en-US" sz="3200" b="1" dirty="0" smtClean="0">
                <a:solidFill>
                  <a:srgbClr val="FFEA18"/>
                </a:solidFill>
                <a:effectLst>
                  <a:outerShdw blurRad="38100" dist="76200" dir="2700000" algn="tl" rotWithShape="0">
                    <a:scrgbClr r="0" g="0" b="0"/>
                  </a:outerShdw>
                </a:effectLst>
                <a:latin typeface="Comic Sans MS" pitchFamily="66" charset="0"/>
              </a:rPr>
              <a:t>……</a:t>
            </a:r>
          </a:p>
        </p:txBody>
      </p:sp>
      <p:sp>
        <p:nvSpPr>
          <p:cNvPr id="41" name="TextBox 40"/>
          <p:cNvSpPr txBox="1"/>
          <p:nvPr/>
        </p:nvSpPr>
        <p:spPr>
          <a:xfrm>
            <a:off x="9305925" y="0"/>
            <a:ext cx="719138" cy="471488"/>
          </a:xfrm>
          <a:prstGeom prst="rect">
            <a:avLst/>
          </a:prstGeom>
          <a:noFill/>
        </p:spPr>
        <p:txBody>
          <a:bodyPr wrap="none" lIns="101751" tIns="50877" rIns="101751" bIns="50877">
            <a:spAutoFit/>
          </a:bodyPr>
          <a:lstStyle/>
          <a:p>
            <a:pPr defTabSz="1017588" eaLnBrk="1" hangingPunct="1">
              <a:lnSpc>
                <a:spcPct val="100000"/>
              </a:lnSpc>
              <a:buClrTx/>
              <a:buSzTx/>
              <a:defRPr/>
            </a:pPr>
            <a:r>
              <a:rPr lang="en-US" sz="2400" b="1">
                <a:solidFill>
                  <a:srgbClr val="FFFFFF"/>
                </a:solidFill>
                <a:effectLst>
                  <a:outerShdw blurRad="38100" dist="76200" dir="2700000" algn="tl" rotWithShape="0">
                    <a:scrgbClr r="0" g="0" b="0"/>
                  </a:outerShdw>
                </a:effectLst>
                <a:latin typeface="Arial" pitchFamily="34" charset="0"/>
                <a:ea typeface="MS Gothic" pitchFamily="49" charset="-128"/>
              </a:rPr>
              <a:t>51a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5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5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379413" y="261938"/>
            <a:ext cx="9240837" cy="7256462"/>
          </a:xfrm>
          <a:prstGeom prst="rect">
            <a:avLst/>
          </a:prstGeom>
          <a:blipFill dpi="0" rotWithShape="0">
            <a:blip r:embed="rId4"/>
            <a:srcRect/>
            <a:tile tx="0" ty="0" sx="100000" sy="100000" flip="none" algn="tl"/>
          </a:blipFill>
          <a:ln w="9525">
            <a:noFill/>
            <a:round/>
            <a:headEnd/>
            <a:tailEnd/>
          </a:ln>
        </p:spPr>
      </p:pic>
      <p:sp>
        <p:nvSpPr>
          <p:cNvPr id="187394" name="Rectangle 2"/>
          <p:cNvSpPr>
            <a:spLocks noChangeArrowheads="1"/>
          </p:cNvSpPr>
          <p:nvPr/>
        </p:nvSpPr>
        <p:spPr bwMode="auto">
          <a:xfrm>
            <a:off x="169863" y="7429500"/>
            <a:ext cx="1454150" cy="23971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a:schemeClr val="tx1">
                    <a:alpha val="0"/>
                  </a:schemeClr>
                </a:outerShdw>
              </a:effectLst>
              <a:latin typeface="Times New Roman" charset="0"/>
              <a:ea typeface="MS Gothic" charset="0"/>
            </a:endParaRPr>
          </a:p>
        </p:txBody>
      </p:sp>
      <p:sp>
        <p:nvSpPr>
          <p:cNvPr id="18739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a:schemeClr val="tx1">
                    <a:alpha val="0"/>
                  </a:schemeClr>
                </a:outerShdw>
              </a:effectLst>
              <a:latin typeface="Times New Roman" charset="0"/>
              <a:ea typeface="MS Gothic" charset="0"/>
            </a:endParaRPr>
          </a:p>
        </p:txBody>
      </p:sp>
      <p:sp>
        <p:nvSpPr>
          <p:cNvPr id="187396"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a:schemeClr val="tx1">
                    <a:alpha val="0"/>
                  </a:schemeClr>
                </a:outerShdw>
              </a:effectLst>
              <a:latin typeface="Times New Roman" charset="0"/>
              <a:ea typeface="MS Gothic" charset="0"/>
            </a:endParaRPr>
          </a:p>
        </p:txBody>
      </p:sp>
      <p:sp>
        <p:nvSpPr>
          <p:cNvPr id="187397"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a:schemeClr val="tx1">
                    <a:alpha val="0"/>
                  </a:schemeClr>
                </a:outerShdw>
              </a:effectLst>
              <a:latin typeface="Times New Roman" charset="0"/>
              <a:ea typeface="MS Gothic" charset="0"/>
            </a:endParaRPr>
          </a:p>
        </p:txBody>
      </p:sp>
      <p:sp>
        <p:nvSpPr>
          <p:cNvPr id="187398"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a:schemeClr val="tx1">
                    <a:alpha val="0"/>
                  </a:schemeClr>
                </a:outerShdw>
              </a:effectLst>
              <a:latin typeface="Times New Roman" charset="0"/>
              <a:ea typeface="MS Gothic" charset="0"/>
            </a:endParaRPr>
          </a:p>
        </p:txBody>
      </p:sp>
      <p:sp>
        <p:nvSpPr>
          <p:cNvPr id="187399"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a:schemeClr val="tx1">
                    <a:alpha val="0"/>
                  </a:schemeClr>
                </a:outerShdw>
              </a:effectLst>
              <a:latin typeface="Times New Roman" charset="0"/>
              <a:ea typeface="MS Gothic" charset="0"/>
            </a:endParaRPr>
          </a:p>
        </p:txBody>
      </p:sp>
      <p:grpSp>
        <p:nvGrpSpPr>
          <p:cNvPr id="22537" name="Group 8"/>
          <p:cNvGrpSpPr>
            <a:grpSpLocks/>
          </p:cNvGrpSpPr>
          <p:nvPr/>
        </p:nvGrpSpPr>
        <p:grpSpPr bwMode="auto">
          <a:xfrm>
            <a:off x="1554163" y="1071563"/>
            <a:ext cx="4246562" cy="3776662"/>
            <a:chOff x="979" y="675"/>
            <a:chExt cx="2675" cy="2379"/>
          </a:xfrm>
        </p:grpSpPr>
        <p:sp>
          <p:nvSpPr>
            <p:cNvPr id="187411" name="Rectangle 9"/>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a:schemeClr val="tx1"/>
                    </a:outerShdw>
                  </a:effectLst>
                  <a:latin typeface="Helvetica" charset="0"/>
                  <a:ea typeface="MS Gothic" pitchFamily="49" charset="-128"/>
                </a:rPr>
                <a:t>2</a:t>
              </a:r>
            </a:p>
          </p:txBody>
        </p:sp>
        <p:sp>
          <p:nvSpPr>
            <p:cNvPr id="187412" name="Rectangle 10"/>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a:schemeClr val="tx1"/>
                    </a:outerShdw>
                  </a:effectLst>
                  <a:latin typeface="Helvetica" charset="0"/>
                  <a:ea typeface="MS Gothic" pitchFamily="49" charset="-128"/>
                </a:rPr>
                <a:t>3</a:t>
              </a:r>
            </a:p>
          </p:txBody>
        </p:sp>
        <p:sp>
          <p:nvSpPr>
            <p:cNvPr id="187413" name="Rectangle 11"/>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a:schemeClr val="tx1"/>
                    </a:outerShdw>
                  </a:effectLst>
                  <a:latin typeface="Helvetica" charset="0"/>
                  <a:ea typeface="MS Gothic" pitchFamily="49" charset="-128"/>
                </a:rPr>
                <a:t>4</a:t>
              </a:r>
            </a:p>
          </p:txBody>
        </p:sp>
        <p:sp>
          <p:nvSpPr>
            <p:cNvPr id="187414" name="Rectangle 12"/>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a:schemeClr val="tx1"/>
                    </a:outerShdw>
                  </a:effectLst>
                  <a:latin typeface="Helvetica" charset="0"/>
                  <a:ea typeface="MS Gothic" pitchFamily="49" charset="-128"/>
                </a:rPr>
                <a:t>1</a:t>
              </a:r>
            </a:p>
          </p:txBody>
        </p:sp>
      </p:grpSp>
      <p:sp>
        <p:nvSpPr>
          <p:cNvPr id="18445" name="Rectangle 13"/>
          <p:cNvSpPr>
            <a:spLocks noChangeArrowheads="1"/>
          </p:cNvSpPr>
          <p:nvPr/>
        </p:nvSpPr>
        <p:spPr bwMode="auto">
          <a:xfrm>
            <a:off x="2028825" y="4184650"/>
            <a:ext cx="2727325"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76200" dir="2700000" algn="tl">
                    <a:schemeClr val="tx1"/>
                  </a:outerShdw>
                </a:effectLst>
                <a:latin typeface="Helvetica" charset="0"/>
                <a:ea typeface="MS Gothic" pitchFamily="49" charset="-128"/>
              </a:rPr>
              <a:t>LUK</a:t>
            </a:r>
          </a:p>
        </p:txBody>
      </p:sp>
      <p:sp>
        <p:nvSpPr>
          <p:cNvPr id="18446" name="Rectangle 14"/>
          <p:cNvSpPr>
            <a:spLocks noChangeArrowheads="1"/>
          </p:cNvSpPr>
          <p:nvPr/>
        </p:nvSpPr>
        <p:spPr bwMode="auto">
          <a:xfrm>
            <a:off x="1933575" y="1138238"/>
            <a:ext cx="2590800" cy="649287"/>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76200" dir="2700000" algn="tl">
                    <a:schemeClr val="tx1"/>
                  </a:outerShdw>
                </a:effectLst>
                <a:latin typeface="Helvetica" charset="0"/>
                <a:ea typeface="MS Gothic" pitchFamily="49" charset="-128"/>
              </a:rPr>
              <a:t>MATHI</a:t>
            </a:r>
          </a:p>
        </p:txBody>
      </p:sp>
      <p:sp>
        <p:nvSpPr>
          <p:cNvPr id="18447" name="Rectangle 15"/>
          <p:cNvSpPr>
            <a:spLocks noChangeArrowheads="1"/>
          </p:cNvSpPr>
          <p:nvPr/>
        </p:nvSpPr>
        <p:spPr bwMode="auto">
          <a:xfrm>
            <a:off x="5815013" y="1162050"/>
            <a:ext cx="2571750"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76200" dir="2700000" algn="tl">
                    <a:schemeClr val="tx1"/>
                  </a:outerShdw>
                </a:effectLst>
                <a:latin typeface="Helvetica" charset="0"/>
                <a:ea typeface="MS Gothic" pitchFamily="49" charset="-128"/>
              </a:rPr>
              <a:t>MARK</a:t>
            </a:r>
          </a:p>
        </p:txBody>
      </p:sp>
      <p:sp>
        <p:nvSpPr>
          <p:cNvPr id="18448" name="Rectangle 16"/>
          <p:cNvSpPr>
            <a:spLocks noChangeArrowheads="1"/>
          </p:cNvSpPr>
          <p:nvPr/>
        </p:nvSpPr>
        <p:spPr bwMode="auto">
          <a:xfrm>
            <a:off x="5815013" y="4175125"/>
            <a:ext cx="2147887"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76200" dir="2700000" algn="tl">
                    <a:schemeClr val="tx1"/>
                  </a:outerShdw>
                </a:effectLst>
                <a:latin typeface="Helvetica" charset="0"/>
                <a:ea typeface="MS Gothic" pitchFamily="49" charset="-128"/>
              </a:rPr>
              <a:t>JOHAN</a:t>
            </a:r>
          </a:p>
        </p:txBody>
      </p:sp>
      <p:sp>
        <p:nvSpPr>
          <p:cNvPr id="187405" name="Text Box 17"/>
          <p:cNvSpPr txBox="1">
            <a:spLocks noChangeArrowheads="1"/>
          </p:cNvSpPr>
          <p:nvPr/>
        </p:nvSpPr>
        <p:spPr bwMode="auto">
          <a:xfrm>
            <a:off x="9658350" y="7938"/>
            <a:ext cx="180975" cy="4032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a:solidFill>
                  <a:srgbClr val="FFA27C"/>
                </a:solidFill>
                <a:effectLst>
                  <a:outerShdw blurRad="38100" dist="76200" dir="2700000" algn="tl">
                    <a:schemeClr val="tx1">
                      <a:alpha val="0"/>
                    </a:schemeClr>
                  </a:outerShdw>
                </a:effectLst>
                <a:latin typeface="Comic Sans MS" pitchFamily="66" charset="0"/>
                <a:ea typeface="MS Gothic" pitchFamily="49" charset="-128"/>
              </a:rPr>
              <a:t> </a:t>
            </a:r>
          </a:p>
        </p:txBody>
      </p:sp>
      <p:sp>
        <p:nvSpPr>
          <p:cNvPr id="187406" name="Text Box 18"/>
          <p:cNvSpPr txBox="1">
            <a:spLocks noChangeArrowheads="1"/>
          </p:cNvSpPr>
          <p:nvPr/>
        </p:nvSpPr>
        <p:spPr bwMode="auto">
          <a:xfrm>
            <a:off x="9640888" y="6950075"/>
            <a:ext cx="184150" cy="366713"/>
          </a:xfrm>
          <a:prstGeom prst="rect">
            <a:avLst/>
          </a:prstGeom>
          <a:noFill/>
          <a:ln>
            <a:noFill/>
          </a:ln>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38100" dist="76200" dir="2700000" algn="tl">
                  <a:schemeClr val="tx1">
                    <a:alpha val="0"/>
                  </a:schemeClr>
                </a:outerShdw>
              </a:effectLst>
              <a:ea typeface="MS Gothic" charset="0"/>
              <a:cs typeface="MS Gothic" charset="0"/>
            </a:endParaRPr>
          </a:p>
        </p:txBody>
      </p:sp>
      <p:sp>
        <p:nvSpPr>
          <p:cNvPr id="187407" name="Text Box 19"/>
          <p:cNvSpPr txBox="1">
            <a:spLocks noChangeArrowheads="1"/>
          </p:cNvSpPr>
          <p:nvPr/>
        </p:nvSpPr>
        <p:spPr bwMode="auto">
          <a:xfrm>
            <a:off x="9188450" y="7413625"/>
            <a:ext cx="338138" cy="249238"/>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000" b="1">
                <a:solidFill>
                  <a:srgbClr val="FFFFFF"/>
                </a:solidFill>
                <a:effectLst>
                  <a:outerShdw blurRad="38100" dist="76200" dir="2700000" algn="tl">
                    <a:schemeClr val="tx1">
                      <a:alpha val="0"/>
                    </a:schemeClr>
                  </a:outerShdw>
                </a:effectLst>
                <a:latin typeface="Comic Sans MS" pitchFamily="66" charset="0"/>
                <a:ea typeface="MS Gothic" pitchFamily="49" charset="-128"/>
              </a:rPr>
              <a:t>16</a:t>
            </a:r>
          </a:p>
        </p:txBody>
      </p:sp>
      <p:sp>
        <p:nvSpPr>
          <p:cNvPr id="187408" name="Text Box 20"/>
          <p:cNvSpPr txBox="1">
            <a:spLocks noChangeArrowheads="1"/>
          </p:cNvSpPr>
          <p:nvPr/>
        </p:nvSpPr>
        <p:spPr bwMode="auto">
          <a:xfrm>
            <a:off x="9567863" y="7346950"/>
            <a:ext cx="306387" cy="3397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000"/>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600" b="1">
                <a:solidFill>
                  <a:srgbClr val="FFFFFF"/>
                </a:solidFill>
                <a:effectLst>
                  <a:outerShdw blurRad="38100" dist="76200" dir="2700000" algn="tl">
                    <a:schemeClr val="tx1">
                      <a:alpha val="0"/>
                    </a:schemeClr>
                  </a:outerShdw>
                </a:effectLst>
                <a:latin typeface="Comic Sans MS" pitchFamily="66" charset="0"/>
                <a:ea typeface="MS Gothic" pitchFamily="49" charset="-128"/>
              </a:rPr>
              <a:t>3</a:t>
            </a:r>
          </a:p>
        </p:txBody>
      </p:sp>
      <p:sp>
        <p:nvSpPr>
          <p:cNvPr id="24" name="Title 23"/>
          <p:cNvSpPr>
            <a:spLocks noGrp="1"/>
          </p:cNvSpPr>
          <p:nvPr>
            <p:ph type="title" idx="4294967295"/>
          </p:nvPr>
        </p:nvSpPr>
        <p:spPr bwMode="auto">
          <a:xfrm>
            <a:off x="503238" y="258763"/>
            <a:ext cx="9051925" cy="690562"/>
          </a:xfrm>
          <a:prstGeom prst="rect">
            <a:avLst/>
          </a:prstGeom>
          <a:extLst/>
        </p:spPr>
        <p:txBody>
          <a:bodyPr lIns="101751" tIns="50877" rIns="101751" bIns="50877"/>
          <a:lstStyle/>
          <a:p>
            <a:pPr>
              <a:defRPr/>
            </a:pPr>
            <a:r>
              <a:rPr lang="en-GB" sz="3200" b="1" dirty="0" err="1" smtClean="0">
                <a:solidFill>
                  <a:srgbClr val="FFEA18"/>
                </a:solidFill>
                <a:effectLst>
                  <a:outerShdw blurRad="38100" dist="76200" dir="2700000" algn="tl">
                    <a:schemeClr val="tx1"/>
                  </a:outerShdw>
                </a:effectLst>
                <a:latin typeface="Comic Sans MS" pitchFamily="66" charset="0"/>
              </a:rPr>
              <a:t>Dieliekeviko</a:t>
            </a:r>
            <a:r>
              <a:rPr lang="en-GB" sz="3200" b="1" dirty="0" smtClean="0">
                <a:solidFill>
                  <a:srgbClr val="FFEA18"/>
                </a:solidFill>
                <a:effectLst>
                  <a:outerShdw blurRad="38100" dist="76200" dir="2700000" algn="tl">
                    <a:schemeClr val="tx1"/>
                  </a:outerShdw>
                </a:effectLst>
                <a:latin typeface="Comic Sans MS" pitchFamily="66" charset="0"/>
              </a:rPr>
              <a:t> </a:t>
            </a:r>
            <a:r>
              <a:rPr lang="en-GB" sz="3200" b="1" dirty="0" err="1" smtClean="0">
                <a:solidFill>
                  <a:srgbClr val="FFEA18"/>
                </a:solidFill>
                <a:effectLst>
                  <a:outerShdw blurRad="38100" dist="76200" dir="2700000" algn="tl">
                    <a:schemeClr val="tx1"/>
                  </a:outerShdw>
                </a:effectLst>
                <a:latin typeface="Comic Sans MS" pitchFamily="66" charset="0"/>
              </a:rPr>
              <a:t>rhiu</a:t>
            </a:r>
            <a:r>
              <a:rPr lang="en-GB" sz="3200" b="1" dirty="0" smtClean="0">
                <a:solidFill>
                  <a:srgbClr val="FFEA18"/>
                </a:solidFill>
                <a:effectLst>
                  <a:outerShdw blurRad="38100" dist="76200" dir="2700000" algn="tl">
                    <a:schemeClr val="tx1"/>
                  </a:outerShdw>
                </a:effectLst>
                <a:latin typeface="Comic Sans MS" pitchFamily="66" charset="0"/>
              </a:rPr>
              <a:t>......</a:t>
            </a:r>
            <a:endParaRPr lang="en-US" dirty="0" smtClean="0">
              <a:effectLst>
                <a:outerShdw blurRad="38100" dist="76200" dir="2700000" algn="tl">
                  <a:schemeClr val="tx1"/>
                </a:outerShdw>
              </a:effectLst>
            </a:endParaRPr>
          </a:p>
        </p:txBody>
      </p:sp>
      <p:sp>
        <p:nvSpPr>
          <p:cNvPr id="25" name="TextBox 24"/>
          <p:cNvSpPr txBox="1"/>
          <p:nvPr/>
        </p:nvSpPr>
        <p:spPr>
          <a:xfrm>
            <a:off x="9305925" y="0"/>
            <a:ext cx="719138" cy="471488"/>
          </a:xfrm>
          <a:prstGeom prst="rect">
            <a:avLst/>
          </a:prstGeom>
          <a:noFill/>
        </p:spPr>
        <p:txBody>
          <a:bodyPr wrap="none" lIns="101751" tIns="50877" rIns="101751" bIns="50877">
            <a:spAutoFit/>
          </a:bodyPr>
          <a:lstStyle/>
          <a:p>
            <a:pPr defTabSz="1017588" eaLnBrk="1" hangingPunct="1">
              <a:lnSpc>
                <a:spcPct val="100000"/>
              </a:lnSpc>
              <a:buClrTx/>
              <a:buSzTx/>
              <a:defRPr/>
            </a:pPr>
            <a:r>
              <a:rPr lang="en-US" sz="2400" b="1">
                <a:solidFill>
                  <a:srgbClr val="FFFFFF"/>
                </a:solidFill>
                <a:effectLst>
                  <a:outerShdw blurRad="38100" dist="76200" dir="2700000" algn="tl">
                    <a:schemeClr val="tx1">
                      <a:alpha val="0"/>
                    </a:schemeClr>
                  </a:outerShdw>
                </a:effectLst>
                <a:latin typeface="Arial" pitchFamily="34" charset="0"/>
                <a:ea typeface="MS Gothic" pitchFamily="49" charset="-128"/>
              </a:rPr>
              <a:t>51a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tm="100000">
                                          <p:val>
                                            <p:strVal val="#ppt_w"/>
                                          </p:val>
                                        </p:tav>
                                      </p:tavLst>
                                    </p:anim>
                                    <p:anim calcmode="lin" valueType="num">
                                      <p:cBhvr>
                                        <p:cTn id="12" dur="500" fill="hold"/>
                                        <p:tgtEl>
                                          <p:spTgt spid="18446"/>
                                        </p:tgtEl>
                                        <p:attrNameLst>
                                          <p:attrName>ppt_h</p:attrName>
                                        </p:attrNameLst>
                                      </p:cBhvr>
                                      <p:tavLst>
                                        <p:tav tm="100000">
                                          <p:val>
                                            <p:fltVal val="0"/>
                                          </p:val>
                                        </p:tav>
                                        <p:tav tm="100000">
                                          <p:val>
                                            <p:strVal val="#ppt_h"/>
                                          </p:val>
                                        </p:tav>
                                      </p:tavLst>
                                    </p:anim>
                                    <p:anim calcmode="lin" valueType="num">
                                      <p:cBhvr>
                                        <p:cTn id="13" dur="500" fill="hold"/>
                                        <p:tgtEl>
                                          <p:spTgt spid="18446"/>
                                        </p:tgtEl>
                                        <p:attrNameLst>
                                          <p:attrName>ppt_x</p:attrName>
                                        </p:attrNameLst>
                                      </p:cBhvr>
                                      <p:tavLst>
                                        <p:tav tm="100000">
                                          <p:val>
                                            <p:fltVal val="0.5"/>
                                          </p:val>
                                        </p:tav>
                                        <p:tav tm="100000">
                                          <p:val>
                                            <p:strVal val="#ppt_x"/>
                                          </p:val>
                                        </p:tav>
                                      </p:tavLst>
                                    </p:anim>
                                    <p:anim calcmode="lin" valueType="num">
                                      <p:cBhvr>
                                        <p:cTn id="14" dur="500" fill="hold"/>
                                        <p:tgtEl>
                                          <p:spTgt spid="18446"/>
                                        </p:tgtEl>
                                        <p:attrNameLst>
                                          <p:attrName>ppt_y</p:attrName>
                                        </p:attrNameLst>
                                      </p:cBhvr>
                                      <p:tavLst>
                                        <p:tav tm="10000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tm="100000">
                                          <p:val>
                                            <p:strVal val="#ppt_w"/>
                                          </p:val>
                                        </p:tav>
                                      </p:tavLst>
                                    </p:anim>
                                    <p:anim calcmode="lin" valueType="num">
                                      <p:cBhvr>
                                        <p:cTn id="20" dur="500" fill="hold"/>
                                        <p:tgtEl>
                                          <p:spTgt spid="18447"/>
                                        </p:tgtEl>
                                        <p:attrNameLst>
                                          <p:attrName>ppt_h</p:attrName>
                                        </p:attrNameLst>
                                      </p:cBhvr>
                                      <p:tavLst>
                                        <p:tav tm="100000">
                                          <p:val>
                                            <p:fltVal val="0"/>
                                          </p:val>
                                        </p:tav>
                                        <p:tav tm="100000">
                                          <p:val>
                                            <p:strVal val="#ppt_h"/>
                                          </p:val>
                                        </p:tav>
                                      </p:tavLst>
                                    </p:anim>
                                    <p:anim calcmode="lin" valueType="num">
                                      <p:cBhvr>
                                        <p:cTn id="21" dur="500" fill="hold"/>
                                        <p:tgtEl>
                                          <p:spTgt spid="18447"/>
                                        </p:tgtEl>
                                        <p:attrNameLst>
                                          <p:attrName>ppt_x</p:attrName>
                                        </p:attrNameLst>
                                      </p:cBhvr>
                                      <p:tavLst>
                                        <p:tav tm="100000">
                                          <p:val>
                                            <p:fltVal val="0.5"/>
                                          </p:val>
                                        </p:tav>
                                        <p:tav tm="100000">
                                          <p:val>
                                            <p:strVal val="#ppt_x"/>
                                          </p:val>
                                        </p:tav>
                                      </p:tavLst>
                                    </p:anim>
                                    <p:anim calcmode="lin" valueType="num">
                                      <p:cBhvr>
                                        <p:cTn id="22" dur="500" fill="hold"/>
                                        <p:tgtEl>
                                          <p:spTgt spid="18447"/>
                                        </p:tgtEl>
                                        <p:attrNameLst>
                                          <p:attrName>ppt_y</p:attrName>
                                        </p:attrNameLst>
                                      </p:cBhvr>
                                      <p:tavLst>
                                        <p:tav tm="10000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tm="100000">
                                          <p:val>
                                            <p:strVal val="#ppt_w"/>
                                          </p:val>
                                        </p:tav>
                                      </p:tavLst>
                                    </p:anim>
                                    <p:anim calcmode="lin" valueType="num">
                                      <p:cBhvr>
                                        <p:cTn id="28" dur="500" fill="hold"/>
                                        <p:tgtEl>
                                          <p:spTgt spid="18445"/>
                                        </p:tgtEl>
                                        <p:attrNameLst>
                                          <p:attrName>ppt_h</p:attrName>
                                        </p:attrNameLst>
                                      </p:cBhvr>
                                      <p:tavLst>
                                        <p:tav tm="100000">
                                          <p:val>
                                            <p:fltVal val="0"/>
                                          </p:val>
                                        </p:tav>
                                        <p:tav tm="100000">
                                          <p:val>
                                            <p:strVal val="#ppt_h"/>
                                          </p:val>
                                        </p:tav>
                                      </p:tavLst>
                                    </p:anim>
                                    <p:anim calcmode="lin" valueType="num">
                                      <p:cBhvr>
                                        <p:cTn id="29" dur="500" fill="hold"/>
                                        <p:tgtEl>
                                          <p:spTgt spid="18445"/>
                                        </p:tgtEl>
                                        <p:attrNameLst>
                                          <p:attrName>ppt_x</p:attrName>
                                        </p:attrNameLst>
                                      </p:cBhvr>
                                      <p:tavLst>
                                        <p:tav tm="100000">
                                          <p:val>
                                            <p:fltVal val="0.5"/>
                                          </p:val>
                                        </p:tav>
                                        <p:tav tm="100000">
                                          <p:val>
                                            <p:strVal val="#ppt_x"/>
                                          </p:val>
                                        </p:tav>
                                      </p:tavLst>
                                    </p:anim>
                                    <p:anim calcmode="lin" valueType="num">
                                      <p:cBhvr>
                                        <p:cTn id="30" dur="500" fill="hold"/>
                                        <p:tgtEl>
                                          <p:spTgt spid="18445"/>
                                        </p:tgtEl>
                                        <p:attrNameLst>
                                          <p:attrName>ppt_y</p:attrName>
                                        </p:attrNameLst>
                                      </p:cBhvr>
                                      <p:tavLst>
                                        <p:tav tm="10000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tm="100000">
                                          <p:val>
                                            <p:strVal val="#ppt_w"/>
                                          </p:val>
                                        </p:tav>
                                      </p:tavLst>
                                    </p:anim>
                                    <p:anim calcmode="lin" valueType="num">
                                      <p:cBhvr>
                                        <p:cTn id="36" dur="500" fill="hold"/>
                                        <p:tgtEl>
                                          <p:spTgt spid="18448"/>
                                        </p:tgtEl>
                                        <p:attrNameLst>
                                          <p:attrName>ppt_h</p:attrName>
                                        </p:attrNameLst>
                                      </p:cBhvr>
                                      <p:tavLst>
                                        <p:tav tm="100000">
                                          <p:val>
                                            <p:fltVal val="0"/>
                                          </p:val>
                                        </p:tav>
                                        <p:tav tm="100000">
                                          <p:val>
                                            <p:strVal val="#ppt_h"/>
                                          </p:val>
                                        </p:tav>
                                      </p:tavLst>
                                    </p:anim>
                                    <p:anim calcmode="lin" valueType="num">
                                      <p:cBhvr>
                                        <p:cTn id="37" dur="500" fill="hold"/>
                                        <p:tgtEl>
                                          <p:spTgt spid="18448"/>
                                        </p:tgtEl>
                                        <p:attrNameLst>
                                          <p:attrName>ppt_x</p:attrName>
                                        </p:attrNameLst>
                                      </p:cBhvr>
                                      <p:tavLst>
                                        <p:tav tm="100000">
                                          <p:val>
                                            <p:fltVal val="0.5"/>
                                          </p:val>
                                        </p:tav>
                                        <p:tav tm="100000">
                                          <p:val>
                                            <p:strVal val="#ppt_x"/>
                                          </p:val>
                                        </p:tav>
                                      </p:tavLst>
                                    </p:anim>
                                    <p:anim calcmode="lin" valueType="num">
                                      <p:cBhvr>
                                        <p:cTn id="38" dur="500" fill="hold"/>
                                        <p:tgtEl>
                                          <p:spTgt spid="18448"/>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379413" y="261938"/>
            <a:ext cx="9240837" cy="7256462"/>
          </a:xfrm>
          <a:prstGeom prst="rect">
            <a:avLst/>
          </a:prstGeom>
          <a:blipFill dpi="0" rotWithShape="0">
            <a:blip r:embed="rId4"/>
            <a:srcRect/>
            <a:tile tx="0" ty="0" sx="100000" sy="100000" flip="none" algn="tl"/>
          </a:blipFill>
          <a:ln w="9525">
            <a:noFill/>
            <a:round/>
            <a:headEnd/>
            <a:tailEnd/>
          </a:ln>
        </p:spPr>
      </p:pic>
      <p:sp>
        <p:nvSpPr>
          <p:cNvPr id="188418" name="Rectangle 2"/>
          <p:cNvSpPr>
            <a:spLocks noChangeArrowheads="1"/>
          </p:cNvSpPr>
          <p:nvPr/>
        </p:nvSpPr>
        <p:spPr bwMode="auto">
          <a:xfrm>
            <a:off x="169863" y="7429500"/>
            <a:ext cx="1454150" cy="23971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8841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88420"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88421"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88422" name="AutoShape 6"/>
          <p:cNvSpPr>
            <a:spLocks noChangeArrowheads="1"/>
          </p:cNvSpPr>
          <p:nvPr/>
        </p:nvSpPr>
        <p:spPr bwMode="auto">
          <a:xfrm>
            <a:off x="5029200" y="421163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88423"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grpSp>
        <p:nvGrpSpPr>
          <p:cNvPr id="23561" name="Group 8"/>
          <p:cNvGrpSpPr>
            <a:grpSpLocks/>
          </p:cNvGrpSpPr>
          <p:nvPr/>
        </p:nvGrpSpPr>
        <p:grpSpPr bwMode="auto">
          <a:xfrm>
            <a:off x="1554163" y="1071563"/>
            <a:ext cx="4246562" cy="3776662"/>
            <a:chOff x="979" y="675"/>
            <a:chExt cx="2675" cy="2379"/>
          </a:xfrm>
        </p:grpSpPr>
        <p:sp>
          <p:nvSpPr>
            <p:cNvPr id="188460" name="Rectangle 9"/>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50800" dist="63500" dir="2700000" algn="tl" rotWithShape="0">
                      <a:srgbClr val="000000"/>
                    </a:outerShdw>
                  </a:effectLst>
                  <a:latin typeface="Helvetica" charset="0"/>
                  <a:ea typeface="MS Gothic" pitchFamily="49" charset="-128"/>
                </a:rPr>
                <a:t>2</a:t>
              </a:r>
            </a:p>
          </p:txBody>
        </p:sp>
        <p:sp>
          <p:nvSpPr>
            <p:cNvPr id="188461" name="Rectangle 10"/>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50800" dist="63500" dir="2700000" algn="tl" rotWithShape="0">
                      <a:srgbClr val="000000"/>
                    </a:outerShdw>
                  </a:effectLst>
                  <a:latin typeface="Helvetica" charset="0"/>
                  <a:ea typeface="MS Gothic" pitchFamily="49" charset="-128"/>
                </a:rPr>
                <a:t>3</a:t>
              </a:r>
            </a:p>
          </p:txBody>
        </p:sp>
        <p:sp>
          <p:nvSpPr>
            <p:cNvPr id="188462" name="Rectangle 11"/>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50800" dist="63500" dir="2700000" algn="tl" rotWithShape="0">
                      <a:srgbClr val="000000"/>
                    </a:outerShdw>
                  </a:effectLst>
                  <a:latin typeface="Helvetica" charset="0"/>
                  <a:ea typeface="MS Gothic" pitchFamily="49" charset="-128"/>
                </a:rPr>
                <a:t>4</a:t>
              </a:r>
            </a:p>
          </p:txBody>
        </p:sp>
        <p:sp>
          <p:nvSpPr>
            <p:cNvPr id="188463" name="Rectangle 12"/>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50800" dist="63500" dir="2700000" algn="tl" rotWithShape="0">
                      <a:srgbClr val="000000"/>
                    </a:outerShdw>
                  </a:effectLst>
                  <a:latin typeface="Helvetica" charset="0"/>
                  <a:ea typeface="MS Gothic" pitchFamily="49" charset="-128"/>
                </a:rPr>
                <a:t>1</a:t>
              </a:r>
            </a:p>
          </p:txBody>
        </p:sp>
      </p:grpSp>
      <p:sp>
        <p:nvSpPr>
          <p:cNvPr id="188425" name="Rectangle 13"/>
          <p:cNvSpPr>
            <a:spLocks noChangeArrowheads="1"/>
          </p:cNvSpPr>
          <p:nvPr/>
        </p:nvSpPr>
        <p:spPr bwMode="auto">
          <a:xfrm>
            <a:off x="2100263" y="4184650"/>
            <a:ext cx="2655887"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smtClean="0">
                <a:solidFill>
                  <a:srgbClr val="66FF99"/>
                </a:solidFill>
                <a:effectLst>
                  <a:outerShdw blurRad="50800" dist="63500" dir="2700000" algn="tl" rotWithShape="0">
                    <a:srgbClr val="000000"/>
                  </a:outerShdw>
                </a:effectLst>
                <a:latin typeface="Helvetica" charset="0"/>
                <a:ea typeface="MS Gothic" pitchFamily="49" charset="-128"/>
              </a:rPr>
              <a:t>LUK</a:t>
            </a:r>
            <a:endParaRPr lang="en-GB" sz="3600" b="1" dirty="0">
              <a:solidFill>
                <a:srgbClr val="66FF99"/>
              </a:solidFill>
              <a:effectLst>
                <a:outerShdw blurRad="50800" dist="63500" dir="2700000" algn="tl" rotWithShape="0">
                  <a:srgbClr val="000000"/>
                </a:outerShdw>
              </a:effectLst>
              <a:latin typeface="Helvetica" charset="0"/>
              <a:ea typeface="MS Gothic" pitchFamily="49" charset="-128"/>
            </a:endParaRPr>
          </a:p>
        </p:txBody>
      </p:sp>
      <p:sp>
        <p:nvSpPr>
          <p:cNvPr id="188426" name="Rectangle 14"/>
          <p:cNvSpPr>
            <a:spLocks noChangeArrowheads="1"/>
          </p:cNvSpPr>
          <p:nvPr/>
        </p:nvSpPr>
        <p:spPr bwMode="auto">
          <a:xfrm>
            <a:off x="1933575" y="1138238"/>
            <a:ext cx="2590800" cy="649287"/>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50800" dist="63500" dir="2700000" algn="tl" rotWithShape="0">
                    <a:srgbClr val="000000"/>
                  </a:outerShdw>
                </a:effectLst>
                <a:latin typeface="Helvetica" charset="0"/>
                <a:ea typeface="MS Gothic" pitchFamily="49" charset="-128"/>
              </a:rPr>
              <a:t>MATHI</a:t>
            </a:r>
          </a:p>
        </p:txBody>
      </p:sp>
      <p:sp>
        <p:nvSpPr>
          <p:cNvPr id="188427" name="Rectangle 15"/>
          <p:cNvSpPr>
            <a:spLocks noChangeArrowheads="1"/>
          </p:cNvSpPr>
          <p:nvPr/>
        </p:nvSpPr>
        <p:spPr bwMode="auto">
          <a:xfrm>
            <a:off x="5815013" y="1162050"/>
            <a:ext cx="2571750"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50800" dist="63500" dir="2700000" algn="tl" rotWithShape="0">
                    <a:srgbClr val="000000"/>
                  </a:outerShdw>
                </a:effectLst>
                <a:latin typeface="Helvetica" charset="0"/>
                <a:ea typeface="MS Gothic" pitchFamily="49" charset="-128"/>
              </a:rPr>
              <a:t>MARK</a:t>
            </a:r>
          </a:p>
        </p:txBody>
      </p:sp>
      <p:sp>
        <p:nvSpPr>
          <p:cNvPr id="188428" name="Rectangle 16"/>
          <p:cNvSpPr>
            <a:spLocks noChangeArrowheads="1"/>
          </p:cNvSpPr>
          <p:nvPr/>
        </p:nvSpPr>
        <p:spPr bwMode="auto">
          <a:xfrm>
            <a:off x="5886450" y="4175125"/>
            <a:ext cx="2495550"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50800" dist="63500" dir="2700000" algn="tl" rotWithShape="0">
                    <a:srgbClr val="000000"/>
                  </a:outerShdw>
                </a:effectLst>
                <a:latin typeface="Helvetica" charset="0"/>
                <a:ea typeface="MS Gothic" pitchFamily="49" charset="-128"/>
              </a:rPr>
              <a:t>JOHAN</a:t>
            </a:r>
          </a:p>
        </p:txBody>
      </p:sp>
      <p:grpSp>
        <p:nvGrpSpPr>
          <p:cNvPr id="23592" name="Group 18"/>
          <p:cNvGrpSpPr>
            <a:grpSpLocks/>
          </p:cNvGrpSpPr>
          <p:nvPr/>
        </p:nvGrpSpPr>
        <p:grpSpPr bwMode="auto">
          <a:xfrm>
            <a:off x="1817688" y="1866900"/>
            <a:ext cx="979487" cy="1239838"/>
            <a:chOff x="1145" y="1176"/>
            <a:chExt cx="617" cy="781"/>
          </a:xfrm>
        </p:grpSpPr>
        <p:sp>
          <p:nvSpPr>
            <p:cNvPr id="188457" name="Rectangle 19"/>
            <p:cNvSpPr>
              <a:spLocks noChangeArrowheads="1"/>
            </p:cNvSpPr>
            <p:nvPr/>
          </p:nvSpPr>
          <p:spPr bwMode="auto">
            <a:xfrm>
              <a:off x="1145" y="1176"/>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FEA18"/>
                  </a:solidFill>
                  <a:effectLst>
                    <a:outerShdw blurRad="50800" dist="63500" dir="2700000" algn="tl" rotWithShape="0">
                      <a:srgbClr val="000000"/>
                    </a:outerShdw>
                  </a:effectLst>
                  <a:latin typeface="Helvetica" charset="0"/>
                  <a:ea typeface="MS Gothic" pitchFamily="49" charset="-128"/>
                </a:rPr>
                <a:t>TO:</a:t>
              </a:r>
            </a:p>
          </p:txBody>
        </p:sp>
        <p:sp>
          <p:nvSpPr>
            <p:cNvPr id="188458" name="Rectangle 20"/>
            <p:cNvSpPr>
              <a:spLocks noChangeArrowheads="1"/>
            </p:cNvSpPr>
            <p:nvPr/>
          </p:nvSpPr>
          <p:spPr bwMode="auto">
            <a:xfrm>
              <a:off x="1145" y="1530"/>
              <a:ext cx="587" cy="248"/>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88459" name="Rectangle 21"/>
            <p:cNvSpPr>
              <a:spLocks noChangeArrowheads="1"/>
            </p:cNvSpPr>
            <p:nvPr/>
          </p:nvSpPr>
          <p:spPr bwMode="auto">
            <a:xfrm>
              <a:off x="1145" y="1834"/>
              <a:ext cx="617" cy="123"/>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grpSp>
      <p:grpSp>
        <p:nvGrpSpPr>
          <p:cNvPr id="23587" name="Group 24"/>
          <p:cNvGrpSpPr>
            <a:grpSpLocks/>
          </p:cNvGrpSpPr>
          <p:nvPr/>
        </p:nvGrpSpPr>
        <p:grpSpPr bwMode="auto">
          <a:xfrm>
            <a:off x="5576888" y="1879601"/>
            <a:ext cx="979487" cy="1239838"/>
            <a:chOff x="3513" y="1184"/>
            <a:chExt cx="617" cy="781"/>
          </a:xfrm>
        </p:grpSpPr>
        <p:sp>
          <p:nvSpPr>
            <p:cNvPr id="188452" name="Rectangle 25"/>
            <p:cNvSpPr>
              <a:spLocks noChangeArrowheads="1"/>
            </p:cNvSpPr>
            <p:nvPr/>
          </p:nvSpPr>
          <p:spPr bwMode="auto">
            <a:xfrm>
              <a:off x="3513" y="1184"/>
              <a:ext cx="588"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FEA18"/>
                  </a:solidFill>
                  <a:effectLst>
                    <a:outerShdw blurRad="50800" dist="63500" dir="2700000" algn="tl" rotWithShape="0">
                      <a:srgbClr val="000000"/>
                    </a:outerShdw>
                  </a:effectLst>
                  <a:latin typeface="Helvetica" charset="0"/>
                  <a:ea typeface="MS Gothic" pitchFamily="49" charset="-128"/>
                </a:rPr>
                <a:t>TO:</a:t>
              </a:r>
            </a:p>
          </p:txBody>
        </p:sp>
        <p:sp>
          <p:nvSpPr>
            <p:cNvPr id="188453" name="Rectangle 26"/>
            <p:cNvSpPr>
              <a:spLocks noChangeArrowheads="1"/>
            </p:cNvSpPr>
            <p:nvPr/>
          </p:nvSpPr>
          <p:spPr bwMode="auto">
            <a:xfrm>
              <a:off x="3513" y="1538"/>
              <a:ext cx="587" cy="248"/>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88454" name="Rectangle 27"/>
            <p:cNvSpPr>
              <a:spLocks noChangeArrowheads="1"/>
            </p:cNvSpPr>
            <p:nvPr/>
          </p:nvSpPr>
          <p:spPr bwMode="auto">
            <a:xfrm>
              <a:off x="3513" y="1842"/>
              <a:ext cx="617" cy="123"/>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grpSp>
      <p:grpSp>
        <p:nvGrpSpPr>
          <p:cNvPr id="23582" name="Group 30"/>
          <p:cNvGrpSpPr>
            <a:grpSpLocks/>
          </p:cNvGrpSpPr>
          <p:nvPr/>
        </p:nvGrpSpPr>
        <p:grpSpPr bwMode="auto">
          <a:xfrm>
            <a:off x="1843088" y="4902201"/>
            <a:ext cx="979487" cy="1239838"/>
            <a:chOff x="1161" y="3088"/>
            <a:chExt cx="617" cy="781"/>
          </a:xfrm>
        </p:grpSpPr>
        <p:sp>
          <p:nvSpPr>
            <p:cNvPr id="188447" name="Rectangle 31"/>
            <p:cNvSpPr>
              <a:spLocks noChangeArrowheads="1"/>
            </p:cNvSpPr>
            <p:nvPr/>
          </p:nvSpPr>
          <p:spPr bwMode="auto">
            <a:xfrm>
              <a:off x="1161" y="3088"/>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FEA18"/>
                  </a:solidFill>
                  <a:effectLst>
                    <a:outerShdw blurRad="50800" dist="63500" dir="2700000" algn="tl" rotWithShape="0">
                      <a:srgbClr val="000000"/>
                    </a:outerShdw>
                  </a:effectLst>
                  <a:latin typeface="Helvetica" charset="0"/>
                  <a:ea typeface="MS Gothic" pitchFamily="49" charset="-128"/>
                </a:rPr>
                <a:t>TO:</a:t>
              </a:r>
            </a:p>
          </p:txBody>
        </p:sp>
        <p:sp>
          <p:nvSpPr>
            <p:cNvPr id="188448" name="Rectangle 32"/>
            <p:cNvSpPr>
              <a:spLocks noChangeArrowheads="1"/>
            </p:cNvSpPr>
            <p:nvPr/>
          </p:nvSpPr>
          <p:spPr bwMode="auto">
            <a:xfrm>
              <a:off x="1161" y="3442"/>
              <a:ext cx="587" cy="248"/>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88449" name="Rectangle 33"/>
            <p:cNvSpPr>
              <a:spLocks noChangeArrowheads="1"/>
            </p:cNvSpPr>
            <p:nvPr/>
          </p:nvSpPr>
          <p:spPr bwMode="auto">
            <a:xfrm>
              <a:off x="1161" y="3746"/>
              <a:ext cx="617" cy="123"/>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grpSp>
      <p:grpSp>
        <p:nvGrpSpPr>
          <p:cNvPr id="23577" name="Group 36"/>
          <p:cNvGrpSpPr>
            <a:grpSpLocks/>
          </p:cNvGrpSpPr>
          <p:nvPr/>
        </p:nvGrpSpPr>
        <p:grpSpPr bwMode="auto">
          <a:xfrm>
            <a:off x="5332413" y="4902200"/>
            <a:ext cx="1127125" cy="1239838"/>
            <a:chOff x="3473" y="3088"/>
            <a:chExt cx="617" cy="781"/>
          </a:xfrm>
        </p:grpSpPr>
        <p:sp>
          <p:nvSpPr>
            <p:cNvPr id="188442" name="Rectangle 37"/>
            <p:cNvSpPr>
              <a:spLocks noChangeArrowheads="1"/>
            </p:cNvSpPr>
            <p:nvPr/>
          </p:nvSpPr>
          <p:spPr bwMode="auto">
            <a:xfrm>
              <a:off x="3473" y="3088"/>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FEA18"/>
                  </a:solidFill>
                  <a:effectLst>
                    <a:outerShdw blurRad="50800" dist="63500" dir="2700000" algn="tl" rotWithShape="0">
                      <a:srgbClr val="000000"/>
                    </a:outerShdw>
                  </a:effectLst>
                  <a:latin typeface="Helvetica" charset="0"/>
                  <a:ea typeface="MS Gothic" pitchFamily="49" charset="-128"/>
                </a:rPr>
                <a:t>TO:</a:t>
              </a:r>
            </a:p>
          </p:txBody>
        </p:sp>
        <p:sp>
          <p:nvSpPr>
            <p:cNvPr id="188443" name="Rectangle 38"/>
            <p:cNvSpPr>
              <a:spLocks noChangeArrowheads="1"/>
            </p:cNvSpPr>
            <p:nvPr/>
          </p:nvSpPr>
          <p:spPr bwMode="auto">
            <a:xfrm>
              <a:off x="3473" y="3442"/>
              <a:ext cx="587" cy="248"/>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88444" name="Rectangle 39"/>
            <p:cNvSpPr>
              <a:spLocks noChangeArrowheads="1"/>
            </p:cNvSpPr>
            <p:nvPr/>
          </p:nvSpPr>
          <p:spPr bwMode="auto">
            <a:xfrm>
              <a:off x="3473" y="3746"/>
              <a:ext cx="617" cy="123"/>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grpSp>
      <p:sp>
        <p:nvSpPr>
          <p:cNvPr id="188433" name="Text Box 41"/>
          <p:cNvSpPr txBox="1">
            <a:spLocks noChangeArrowheads="1"/>
          </p:cNvSpPr>
          <p:nvPr/>
        </p:nvSpPr>
        <p:spPr bwMode="auto">
          <a:xfrm>
            <a:off x="9658350" y="7938"/>
            <a:ext cx="180975" cy="4032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a:solidFill>
                  <a:srgbClr val="FFA27C"/>
                </a:solidFill>
                <a:effectLst>
                  <a:outerShdw blurRad="50800" dist="63500" dir="2700000" algn="tl" rotWithShape="0">
                    <a:srgbClr val="000000"/>
                  </a:outerShdw>
                </a:effectLst>
                <a:latin typeface="Comic Sans MS" pitchFamily="66" charset="0"/>
                <a:ea typeface="MS Gothic" pitchFamily="49" charset="-128"/>
              </a:rPr>
              <a:t> </a:t>
            </a:r>
          </a:p>
        </p:txBody>
      </p:sp>
      <p:sp>
        <p:nvSpPr>
          <p:cNvPr id="188434" name="Text Box 42"/>
          <p:cNvSpPr txBox="1">
            <a:spLocks noChangeArrowheads="1"/>
          </p:cNvSpPr>
          <p:nvPr/>
        </p:nvSpPr>
        <p:spPr bwMode="auto">
          <a:xfrm>
            <a:off x="8821738" y="7410450"/>
            <a:ext cx="184150" cy="244475"/>
          </a:xfrm>
          <a:prstGeom prst="rect">
            <a:avLst/>
          </a:prstGeom>
          <a:noFill/>
          <a:ln>
            <a:noFill/>
          </a:ln>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50800" dist="63500" dir="2700000" algn="tl" rotWithShape="0">
                  <a:srgbClr val="000000"/>
                </a:outerShdw>
              </a:effectLst>
              <a:ea typeface="MS Gothic" charset="0"/>
              <a:cs typeface="MS Gothic" charset="0"/>
            </a:endParaRPr>
          </a:p>
        </p:txBody>
      </p:sp>
      <p:sp>
        <p:nvSpPr>
          <p:cNvPr id="188435" name="Text Box 43"/>
          <p:cNvSpPr txBox="1">
            <a:spLocks noChangeArrowheads="1"/>
          </p:cNvSpPr>
          <p:nvPr/>
        </p:nvSpPr>
        <p:spPr bwMode="auto">
          <a:xfrm>
            <a:off x="9517063" y="6940550"/>
            <a:ext cx="184150" cy="365125"/>
          </a:xfrm>
          <a:prstGeom prst="rect">
            <a:avLst/>
          </a:prstGeom>
          <a:noFill/>
          <a:ln>
            <a:noFill/>
          </a:ln>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50800" dist="63500" dir="2700000" algn="tl" rotWithShape="0">
                  <a:srgbClr val="000000"/>
                </a:outerShdw>
              </a:effectLst>
              <a:ea typeface="MS Gothic" charset="0"/>
              <a:cs typeface="MS Gothic" charset="0"/>
            </a:endParaRPr>
          </a:p>
        </p:txBody>
      </p:sp>
      <p:sp>
        <p:nvSpPr>
          <p:cNvPr id="188436" name="Text Box 44"/>
          <p:cNvSpPr txBox="1">
            <a:spLocks noChangeArrowheads="1"/>
          </p:cNvSpPr>
          <p:nvPr/>
        </p:nvSpPr>
        <p:spPr bwMode="auto">
          <a:xfrm>
            <a:off x="9188450" y="7413625"/>
            <a:ext cx="338138" cy="249238"/>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000" b="1">
                <a:solidFill>
                  <a:srgbClr val="FFFFFF"/>
                </a:solidFill>
                <a:effectLst>
                  <a:outerShdw blurRad="50800" dist="63500" dir="2700000" algn="tl" rotWithShape="0">
                    <a:srgbClr val="000000"/>
                  </a:outerShdw>
                </a:effectLst>
                <a:latin typeface="Comic Sans MS" pitchFamily="66" charset="0"/>
                <a:ea typeface="MS Gothic" pitchFamily="49" charset="-128"/>
              </a:rPr>
              <a:t>17</a:t>
            </a:r>
          </a:p>
        </p:txBody>
      </p:sp>
      <p:sp>
        <p:nvSpPr>
          <p:cNvPr id="188437" name="Text Box 45"/>
          <p:cNvSpPr txBox="1">
            <a:spLocks noChangeArrowheads="1"/>
          </p:cNvSpPr>
          <p:nvPr/>
        </p:nvSpPr>
        <p:spPr bwMode="auto">
          <a:xfrm>
            <a:off x="9558338" y="7346950"/>
            <a:ext cx="309562" cy="3397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000"/>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600" b="1">
                <a:solidFill>
                  <a:srgbClr val="FFFFFF"/>
                </a:solidFill>
                <a:effectLst>
                  <a:outerShdw blurRad="50800" dist="63500" dir="2700000" algn="tl" rotWithShape="0">
                    <a:srgbClr val="000000"/>
                  </a:outerShdw>
                </a:effectLst>
                <a:latin typeface="Comic Sans MS" pitchFamily="66" charset="0"/>
                <a:ea typeface="MS Gothic" pitchFamily="49" charset="-128"/>
              </a:rPr>
              <a:t>4</a:t>
            </a:r>
          </a:p>
        </p:txBody>
      </p:sp>
      <p:sp>
        <p:nvSpPr>
          <p:cNvPr id="48" name="Title 47"/>
          <p:cNvSpPr>
            <a:spLocks noGrp="1"/>
          </p:cNvSpPr>
          <p:nvPr>
            <p:ph type="title" idx="4294967295"/>
          </p:nvPr>
        </p:nvSpPr>
        <p:spPr bwMode="auto">
          <a:xfrm>
            <a:off x="503238" y="258763"/>
            <a:ext cx="8885237" cy="690562"/>
          </a:xfrm>
          <a:prstGeom prst="rect">
            <a:avLst/>
          </a:prstGeom>
          <a:extLst/>
        </p:spPr>
        <p:txBody>
          <a:bodyPr lIns="101751" tIns="50877" rIns="101751" bIns="50877"/>
          <a:lstStyle/>
          <a:p>
            <a:pPr>
              <a:defRPr/>
            </a:pPr>
            <a:r>
              <a:rPr lang="en-US" sz="3200" b="1" dirty="0" err="1" smtClean="0">
                <a:solidFill>
                  <a:srgbClr val="FFEA18"/>
                </a:solidFill>
                <a:effectLst>
                  <a:outerShdw blurRad="50800" dist="63500" dir="2700000" algn="tl" rotWithShape="0">
                    <a:srgbClr val="000000"/>
                  </a:outerShdw>
                </a:effectLst>
                <a:latin typeface="Comic Sans MS" pitchFamily="66" charset="0"/>
              </a:rPr>
              <a:t>Dieliekeviu</a:t>
            </a:r>
            <a:r>
              <a:rPr lang="en-US" sz="3200" b="1" dirty="0" smtClean="0">
                <a:solidFill>
                  <a:srgbClr val="FFEA18"/>
                </a:solidFill>
                <a:effectLst>
                  <a:outerShdw blurRad="50800" dist="63500" dir="2700000" algn="tl" rotWithShape="0">
                    <a:srgbClr val="000000"/>
                  </a:outerShdw>
                </a:effectLst>
                <a:latin typeface="Comic Sans MS" pitchFamily="66" charset="0"/>
              </a:rPr>
              <a:t> </a:t>
            </a:r>
            <a:r>
              <a:rPr lang="en-US" sz="3200" b="1" dirty="0" err="1" smtClean="0">
                <a:solidFill>
                  <a:srgbClr val="FFEA18"/>
                </a:solidFill>
                <a:effectLst>
                  <a:outerShdw blurRad="50800" dist="63500" dir="2700000" algn="tl" rotWithShape="0">
                    <a:srgbClr val="000000"/>
                  </a:outerShdw>
                </a:effectLst>
                <a:latin typeface="Comic Sans MS" pitchFamily="66" charset="0"/>
              </a:rPr>
              <a:t>kemehomiako</a:t>
            </a:r>
            <a:r>
              <a:rPr lang="en-US" sz="3200" b="1" dirty="0" smtClean="0">
                <a:solidFill>
                  <a:srgbClr val="FFEA18"/>
                </a:solidFill>
                <a:effectLst>
                  <a:outerShdw blurRad="50800" dist="63500" dir="2700000" algn="tl" rotWithShape="0">
                    <a:srgbClr val="000000"/>
                  </a:outerShdw>
                </a:effectLst>
                <a:latin typeface="Comic Sans MS" pitchFamily="66" charset="0"/>
              </a:rPr>
              <a:t>….</a:t>
            </a:r>
            <a:endParaRPr lang="en-US" dirty="0" smtClean="0">
              <a:effectLst>
                <a:outerShdw blurRad="50800" dist="63500" dir="2700000" algn="tl" rotWithShape="0">
                  <a:srgbClr val="000000"/>
                </a:outerShdw>
              </a:effectLst>
            </a:endParaRPr>
          </a:p>
        </p:txBody>
      </p:sp>
      <p:sp>
        <p:nvSpPr>
          <p:cNvPr id="50" name="TextBox 49"/>
          <p:cNvSpPr txBox="1"/>
          <p:nvPr/>
        </p:nvSpPr>
        <p:spPr>
          <a:xfrm>
            <a:off x="9305925" y="0"/>
            <a:ext cx="719138" cy="471488"/>
          </a:xfrm>
          <a:prstGeom prst="rect">
            <a:avLst/>
          </a:prstGeom>
          <a:noFill/>
        </p:spPr>
        <p:txBody>
          <a:bodyPr wrap="none" lIns="101751" tIns="50877" rIns="101751" bIns="50877">
            <a:spAutoFit/>
          </a:bodyPr>
          <a:lstStyle/>
          <a:p>
            <a:pPr defTabSz="1017588" eaLnBrk="1" hangingPunct="1">
              <a:lnSpc>
                <a:spcPct val="100000"/>
              </a:lnSpc>
              <a:buClrTx/>
              <a:buSzTx/>
              <a:defRPr/>
            </a:pPr>
            <a:r>
              <a:rPr lang="en-US" sz="2400" b="1">
                <a:solidFill>
                  <a:srgbClr val="FFFFFF"/>
                </a:solidFill>
                <a:effectLst>
                  <a:outerShdw blurRad="50800" dist="63500" dir="2700000" algn="tl" rotWithShape="0">
                    <a:srgbClr val="000000"/>
                  </a:outerShdw>
                </a:effectLst>
                <a:latin typeface="Arial" pitchFamily="34" charset="0"/>
                <a:ea typeface="MS Gothic" pitchFamily="49" charset="-128"/>
              </a:rPr>
              <a:t>51a</a:t>
            </a:r>
          </a:p>
        </p:txBody>
      </p:sp>
      <p:sp>
        <p:nvSpPr>
          <p:cNvPr id="59" name="Rectangle 17"/>
          <p:cNvSpPr>
            <a:spLocks noChangeArrowheads="1"/>
          </p:cNvSpPr>
          <p:nvPr/>
        </p:nvSpPr>
        <p:spPr bwMode="auto">
          <a:xfrm>
            <a:off x="2293966" y="1814498"/>
            <a:ext cx="1943100" cy="474663"/>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50800" dist="63500" dir="2700000" algn="tl" rotWithShape="0">
                    <a:srgbClr val="000000"/>
                  </a:outerShdw>
                </a:effectLst>
                <a:latin typeface="Helvetica" charset="0"/>
                <a:ea typeface="MS Gothic" pitchFamily="49" charset="-128"/>
              </a:rPr>
              <a:t>   JUDAMIA</a:t>
            </a:r>
          </a:p>
        </p:txBody>
      </p:sp>
      <p:sp>
        <p:nvSpPr>
          <p:cNvPr id="60" name="Rectangle 18"/>
          <p:cNvSpPr>
            <a:spLocks noChangeArrowheads="1"/>
          </p:cNvSpPr>
          <p:nvPr/>
        </p:nvSpPr>
        <p:spPr bwMode="auto">
          <a:xfrm>
            <a:off x="6408766" y="181449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50800" dist="63500" dir="2700000" algn="tl" rotWithShape="0">
                    <a:srgbClr val="000000"/>
                  </a:outerShdw>
                </a:effectLst>
                <a:latin typeface="Helvetica" charset="0"/>
                <a:ea typeface="MS Gothic" pitchFamily="49" charset="-128"/>
              </a:rPr>
              <a:t>ROMIAKO</a:t>
            </a:r>
          </a:p>
        </p:txBody>
      </p:sp>
      <p:sp>
        <p:nvSpPr>
          <p:cNvPr id="61" name="Rectangle 19"/>
          <p:cNvSpPr>
            <a:spLocks noChangeArrowheads="1"/>
          </p:cNvSpPr>
          <p:nvPr/>
        </p:nvSpPr>
        <p:spPr bwMode="auto">
          <a:xfrm>
            <a:off x="2627341" y="484029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50800" dist="63500" dir="2700000" algn="tl" rotWithShape="0">
                    <a:srgbClr val="000000"/>
                  </a:outerShdw>
                </a:effectLst>
                <a:latin typeface="Helvetica" charset="0"/>
                <a:ea typeface="MS Gothic" pitchFamily="49" charset="-128"/>
              </a:rPr>
              <a:t>GRIKMIA</a:t>
            </a:r>
          </a:p>
        </p:txBody>
      </p:sp>
      <p:grpSp>
        <p:nvGrpSpPr>
          <p:cNvPr id="62" name="Group 65"/>
          <p:cNvGrpSpPr>
            <a:grpSpLocks/>
          </p:cNvGrpSpPr>
          <p:nvPr/>
        </p:nvGrpSpPr>
        <p:grpSpPr bwMode="auto">
          <a:xfrm>
            <a:off x="5429281" y="4900638"/>
            <a:ext cx="3600451" cy="1628778"/>
            <a:chOff x="3471" y="2843"/>
            <a:chExt cx="2268" cy="1026"/>
          </a:xfrm>
        </p:grpSpPr>
        <p:grpSp>
          <p:nvGrpSpPr>
            <p:cNvPr id="63" name="Group 50"/>
            <p:cNvGrpSpPr>
              <a:grpSpLocks/>
            </p:cNvGrpSpPr>
            <p:nvPr/>
          </p:nvGrpSpPr>
          <p:grpSpPr bwMode="auto">
            <a:xfrm>
              <a:off x="3471" y="3442"/>
              <a:ext cx="881" cy="427"/>
              <a:chOff x="3473" y="3442"/>
              <a:chExt cx="617" cy="427"/>
            </a:xfrm>
          </p:grpSpPr>
          <p:sp>
            <p:nvSpPr>
              <p:cNvPr id="66" name="Rectangle 52"/>
              <p:cNvSpPr>
                <a:spLocks noChangeArrowheads="1"/>
              </p:cNvSpPr>
              <p:nvPr/>
            </p:nvSpPr>
            <p:spPr bwMode="auto">
              <a:xfrm>
                <a:off x="3473" y="3442"/>
                <a:ext cx="587" cy="248"/>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67" name="Rectangle 53"/>
              <p:cNvSpPr>
                <a:spLocks noChangeArrowheads="1"/>
              </p:cNvSpPr>
              <p:nvPr/>
            </p:nvSpPr>
            <p:spPr bwMode="auto">
              <a:xfrm>
                <a:off x="3473" y="3746"/>
                <a:ext cx="617" cy="123"/>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grpSp>
        <p:sp>
          <p:nvSpPr>
            <p:cNvPr id="64" name="Rectangle 54"/>
            <p:cNvSpPr>
              <a:spLocks noChangeArrowheads="1"/>
            </p:cNvSpPr>
            <p:nvPr/>
          </p:nvSpPr>
          <p:spPr bwMode="auto">
            <a:xfrm>
              <a:off x="3990" y="2843"/>
              <a:ext cx="1749"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50800" dist="63500" dir="2700000" algn="tl" rotWithShape="0">
                      <a:srgbClr val="000000"/>
                    </a:outerShdw>
                  </a:effectLst>
                  <a:latin typeface="Helvetica" charset="0"/>
                  <a:ea typeface="MS Gothic" pitchFamily="49" charset="-128"/>
                </a:rPr>
                <a:t>KEHOUKI</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AutoShape 1"/>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pic>
        <p:nvPicPr>
          <p:cNvPr id="24579" name="Picture 2"/>
          <p:cNvPicPr>
            <a:picLocks noChangeAspect="1" noChangeArrowheads="1"/>
          </p:cNvPicPr>
          <p:nvPr/>
        </p:nvPicPr>
        <p:blipFill>
          <a:blip r:embed="rId3"/>
          <a:srcRect/>
          <a:stretch>
            <a:fillRect/>
          </a:stretch>
        </p:blipFill>
        <p:spPr bwMode="auto">
          <a:xfrm>
            <a:off x="379413" y="261938"/>
            <a:ext cx="9240837" cy="7256462"/>
          </a:xfrm>
          <a:prstGeom prst="rect">
            <a:avLst/>
          </a:prstGeom>
          <a:blipFill dpi="0" rotWithShape="0">
            <a:blip r:embed="rId4"/>
            <a:srcRect/>
            <a:tile tx="0" ty="0" sx="100000" sy="100000" flip="none" algn="tl"/>
          </a:blipFill>
          <a:ln w="9525">
            <a:noFill/>
            <a:round/>
            <a:headEnd/>
            <a:tailEnd/>
          </a:ln>
        </p:spPr>
      </p:pic>
      <p:sp>
        <p:nvSpPr>
          <p:cNvPr id="189443" name="Rectangle 3"/>
          <p:cNvSpPr>
            <a:spLocks noChangeArrowheads="1"/>
          </p:cNvSpPr>
          <p:nvPr/>
        </p:nvSpPr>
        <p:spPr bwMode="auto">
          <a:xfrm>
            <a:off x="169863" y="7429500"/>
            <a:ext cx="1454150" cy="23971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sp>
        <p:nvSpPr>
          <p:cNvPr id="189444" name="Rectangle 4"/>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sp>
        <p:nvSpPr>
          <p:cNvPr id="189445" name="AutoShape 5"/>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sp>
        <p:nvSpPr>
          <p:cNvPr id="189446"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sp>
        <p:nvSpPr>
          <p:cNvPr id="189447"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grpSp>
        <p:nvGrpSpPr>
          <p:cNvPr id="24585" name="Group 8"/>
          <p:cNvGrpSpPr>
            <a:grpSpLocks/>
          </p:cNvGrpSpPr>
          <p:nvPr/>
        </p:nvGrpSpPr>
        <p:grpSpPr bwMode="auto">
          <a:xfrm>
            <a:off x="1554163" y="1071563"/>
            <a:ext cx="4246562" cy="3776662"/>
            <a:chOff x="979" y="675"/>
            <a:chExt cx="2675" cy="2379"/>
          </a:xfrm>
        </p:grpSpPr>
        <p:sp>
          <p:nvSpPr>
            <p:cNvPr id="189501" name="Rectangle 9"/>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hemeClr val="tx1"/>
                    </a:outerShdw>
                  </a:effectLst>
                  <a:latin typeface="Helvetica" charset="0"/>
                  <a:ea typeface="MS Gothic" pitchFamily="49" charset="-128"/>
                </a:rPr>
                <a:t>2</a:t>
              </a:r>
            </a:p>
          </p:txBody>
        </p:sp>
        <p:sp>
          <p:nvSpPr>
            <p:cNvPr id="189502" name="Rectangle 10"/>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hemeClr val="tx1"/>
                    </a:outerShdw>
                  </a:effectLst>
                  <a:latin typeface="Helvetica" charset="0"/>
                  <a:ea typeface="MS Gothic" pitchFamily="49" charset="-128"/>
                </a:rPr>
                <a:t>3</a:t>
              </a:r>
            </a:p>
          </p:txBody>
        </p:sp>
        <p:sp>
          <p:nvSpPr>
            <p:cNvPr id="189503" name="Rectangle 11"/>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hemeClr val="tx1"/>
                    </a:outerShdw>
                  </a:effectLst>
                  <a:latin typeface="Helvetica" charset="0"/>
                  <a:ea typeface="MS Gothic" pitchFamily="49" charset="-128"/>
                </a:rPr>
                <a:t>4</a:t>
              </a:r>
            </a:p>
          </p:txBody>
        </p:sp>
        <p:sp>
          <p:nvSpPr>
            <p:cNvPr id="189504" name="Rectangle 12"/>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hemeClr val="tx1"/>
                    </a:outerShdw>
                  </a:effectLst>
                  <a:latin typeface="Helvetica" charset="0"/>
                  <a:ea typeface="MS Gothic" pitchFamily="49" charset="-128"/>
                </a:rPr>
                <a:t>1</a:t>
              </a:r>
            </a:p>
          </p:txBody>
        </p:sp>
      </p:grpSp>
      <p:sp>
        <p:nvSpPr>
          <p:cNvPr id="189449" name="Rectangle 13"/>
          <p:cNvSpPr>
            <a:spLocks noChangeArrowheads="1"/>
          </p:cNvSpPr>
          <p:nvPr/>
        </p:nvSpPr>
        <p:spPr bwMode="auto">
          <a:xfrm>
            <a:off x="2100263" y="4184650"/>
            <a:ext cx="2655887"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76200" dir="2700000" algn="tl" rotWithShape="0">
                    <a:schemeClr val="tx1"/>
                  </a:outerShdw>
                </a:effectLst>
                <a:latin typeface="Helvetica" charset="0"/>
                <a:ea typeface="MS Gothic" pitchFamily="49" charset="-128"/>
              </a:rPr>
              <a:t>LUK</a:t>
            </a:r>
          </a:p>
        </p:txBody>
      </p:sp>
      <p:sp>
        <p:nvSpPr>
          <p:cNvPr id="189450" name="Rectangle 14"/>
          <p:cNvSpPr>
            <a:spLocks noChangeArrowheads="1"/>
          </p:cNvSpPr>
          <p:nvPr/>
        </p:nvSpPr>
        <p:spPr bwMode="auto">
          <a:xfrm>
            <a:off x="1933575" y="1138238"/>
            <a:ext cx="2590800" cy="649287"/>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76200" dir="2700000" algn="tl" rotWithShape="0">
                    <a:schemeClr val="tx1"/>
                  </a:outerShdw>
                </a:effectLst>
                <a:latin typeface="Helvetica" charset="0"/>
                <a:ea typeface="MS Gothic" pitchFamily="49" charset="-128"/>
              </a:rPr>
              <a:t>MATHI</a:t>
            </a:r>
          </a:p>
        </p:txBody>
      </p:sp>
      <p:sp>
        <p:nvSpPr>
          <p:cNvPr id="189451" name="Rectangle 15"/>
          <p:cNvSpPr>
            <a:spLocks noChangeArrowheads="1"/>
          </p:cNvSpPr>
          <p:nvPr/>
        </p:nvSpPr>
        <p:spPr bwMode="auto">
          <a:xfrm>
            <a:off x="5886450" y="1162050"/>
            <a:ext cx="2500313"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76200" dir="2700000" algn="tl" rotWithShape="0">
                    <a:schemeClr val="tx1"/>
                  </a:outerShdw>
                </a:effectLst>
                <a:latin typeface="Helvetica" charset="0"/>
                <a:ea typeface="MS Gothic" pitchFamily="49" charset="-128"/>
              </a:rPr>
              <a:t>MARK</a:t>
            </a:r>
          </a:p>
        </p:txBody>
      </p:sp>
      <p:sp>
        <p:nvSpPr>
          <p:cNvPr id="189452" name="Rectangle 16"/>
          <p:cNvSpPr>
            <a:spLocks noChangeArrowheads="1"/>
          </p:cNvSpPr>
          <p:nvPr/>
        </p:nvSpPr>
        <p:spPr bwMode="auto">
          <a:xfrm>
            <a:off x="6335713" y="4175125"/>
            <a:ext cx="1624012"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66FF99"/>
                </a:solidFill>
                <a:effectLst>
                  <a:outerShdw blurRad="38100" dist="76200" dir="2700000" algn="tl" rotWithShape="0">
                    <a:schemeClr val="tx1"/>
                  </a:outerShdw>
                </a:effectLst>
                <a:latin typeface="Helvetica" charset="0"/>
                <a:ea typeface="MS Gothic" pitchFamily="49" charset="-128"/>
              </a:rPr>
              <a:t>JOHN</a:t>
            </a:r>
          </a:p>
        </p:txBody>
      </p:sp>
      <p:sp>
        <p:nvSpPr>
          <p:cNvPr id="189453" name="Rectangle 17"/>
          <p:cNvSpPr>
            <a:spLocks noChangeArrowheads="1"/>
          </p:cNvSpPr>
          <p:nvPr/>
        </p:nvSpPr>
        <p:spPr bwMode="auto">
          <a:xfrm>
            <a:off x="2374900" y="1768475"/>
            <a:ext cx="1943100" cy="474663"/>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76200" dir="2700000" algn="tl" rotWithShape="0">
                    <a:schemeClr val="tx1"/>
                  </a:outerShdw>
                </a:effectLst>
                <a:latin typeface="Helvetica" charset="0"/>
                <a:ea typeface="MS Gothic" pitchFamily="49" charset="-128"/>
              </a:rPr>
              <a:t>   JUDAMIA</a:t>
            </a:r>
          </a:p>
        </p:txBody>
      </p:sp>
      <p:sp>
        <p:nvSpPr>
          <p:cNvPr id="189454" name="Rectangle 18"/>
          <p:cNvSpPr>
            <a:spLocks noChangeArrowheads="1"/>
          </p:cNvSpPr>
          <p:nvPr/>
        </p:nvSpPr>
        <p:spPr bwMode="auto">
          <a:xfrm>
            <a:off x="6489700" y="177958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76200" dir="2700000" algn="tl" rotWithShape="0">
                    <a:schemeClr val="tx1"/>
                  </a:outerShdw>
                </a:effectLst>
                <a:latin typeface="Helvetica" charset="0"/>
                <a:ea typeface="MS Gothic" pitchFamily="49" charset="-128"/>
              </a:rPr>
              <a:t>ROMIAKO</a:t>
            </a:r>
          </a:p>
        </p:txBody>
      </p:sp>
      <p:sp>
        <p:nvSpPr>
          <p:cNvPr id="189455" name="Rectangle 19"/>
          <p:cNvSpPr>
            <a:spLocks noChangeArrowheads="1"/>
          </p:cNvSpPr>
          <p:nvPr/>
        </p:nvSpPr>
        <p:spPr bwMode="auto">
          <a:xfrm>
            <a:off x="2708275" y="480218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76200" dir="2700000" algn="tl" rotWithShape="0">
                    <a:schemeClr val="tx1"/>
                  </a:outerShdw>
                </a:effectLst>
                <a:latin typeface="Helvetica" charset="0"/>
                <a:ea typeface="MS Gothic" pitchFamily="49" charset="-128"/>
              </a:rPr>
              <a:t>GRIKMIA</a:t>
            </a:r>
          </a:p>
        </p:txBody>
      </p:sp>
      <p:sp>
        <p:nvSpPr>
          <p:cNvPr id="189456" name="Rectangle 20"/>
          <p:cNvSpPr>
            <a:spLocks noChangeArrowheads="1"/>
          </p:cNvSpPr>
          <p:nvPr/>
        </p:nvSpPr>
        <p:spPr bwMode="auto">
          <a:xfrm>
            <a:off x="6484938" y="4806950"/>
            <a:ext cx="1943100" cy="474663"/>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CECECE"/>
                </a:solidFill>
                <a:effectLst>
                  <a:outerShdw blurRad="38100" dist="76200" dir="2700000" algn="tl" rotWithShape="0">
                    <a:schemeClr val="tx1"/>
                  </a:outerShdw>
                </a:effectLst>
                <a:latin typeface="Helvetica" charset="0"/>
                <a:ea typeface="MS Gothic" pitchFamily="49" charset="-128"/>
              </a:rPr>
              <a:t>CHURCH</a:t>
            </a:r>
          </a:p>
        </p:txBody>
      </p:sp>
      <p:sp>
        <p:nvSpPr>
          <p:cNvPr id="189457" name="Rectangle 21"/>
          <p:cNvSpPr>
            <a:spLocks noChangeArrowheads="1"/>
          </p:cNvSpPr>
          <p:nvPr/>
        </p:nvSpPr>
        <p:spPr bwMode="auto">
          <a:xfrm>
            <a:off x="1817688" y="1866900"/>
            <a:ext cx="933450"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76200" dir="2700000" algn="tl" rotWithShape="0">
                    <a:schemeClr val="tx1"/>
                  </a:outerShdw>
                </a:effectLst>
                <a:latin typeface="Helvetica" charset="0"/>
                <a:ea typeface="MS Gothic" pitchFamily="49" charset="-128"/>
              </a:rPr>
              <a:t>TO:</a:t>
            </a:r>
          </a:p>
        </p:txBody>
      </p:sp>
      <p:sp>
        <p:nvSpPr>
          <p:cNvPr id="189458" name="Rectangle 22"/>
          <p:cNvSpPr>
            <a:spLocks noChangeArrowheads="1"/>
          </p:cNvSpPr>
          <p:nvPr/>
        </p:nvSpPr>
        <p:spPr bwMode="auto">
          <a:xfrm>
            <a:off x="1817688" y="29114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sp>
        <p:nvSpPr>
          <p:cNvPr id="189459" name="Rectangle 23"/>
          <p:cNvSpPr>
            <a:spLocks noChangeArrowheads="1"/>
          </p:cNvSpPr>
          <p:nvPr/>
        </p:nvSpPr>
        <p:spPr bwMode="auto">
          <a:xfrm>
            <a:off x="5576888" y="18796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76200" dir="2700000" algn="tl" rotWithShape="0">
                    <a:schemeClr val="tx1"/>
                  </a:outerShdw>
                </a:effectLst>
                <a:latin typeface="Helvetica" charset="0"/>
                <a:ea typeface="MS Gothic" pitchFamily="49" charset="-128"/>
              </a:rPr>
              <a:t>TO:</a:t>
            </a:r>
          </a:p>
        </p:txBody>
      </p:sp>
      <p:sp>
        <p:nvSpPr>
          <p:cNvPr id="189460" name="Rectangle 24"/>
          <p:cNvSpPr>
            <a:spLocks noChangeArrowheads="1"/>
          </p:cNvSpPr>
          <p:nvPr/>
        </p:nvSpPr>
        <p:spPr bwMode="auto">
          <a:xfrm>
            <a:off x="5576888" y="2924175"/>
            <a:ext cx="981075"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grpSp>
        <p:nvGrpSpPr>
          <p:cNvPr id="3" name="Group 25"/>
          <p:cNvGrpSpPr>
            <a:grpSpLocks/>
          </p:cNvGrpSpPr>
          <p:nvPr/>
        </p:nvGrpSpPr>
        <p:grpSpPr bwMode="auto">
          <a:xfrm>
            <a:off x="1817688" y="2346325"/>
            <a:ext cx="2792412" cy="493713"/>
            <a:chOff x="1145" y="1478"/>
            <a:chExt cx="1759" cy="312"/>
          </a:xfrm>
        </p:grpSpPr>
        <p:sp>
          <p:nvSpPr>
            <p:cNvPr id="189499" name="Rectangle 26"/>
            <p:cNvSpPr>
              <a:spLocks noChangeArrowheads="1"/>
            </p:cNvSpPr>
            <p:nvPr/>
          </p:nvSpPr>
          <p:spPr bwMode="auto">
            <a:xfrm>
              <a:off x="1145" y="1530"/>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FFEA18"/>
                  </a:solidFill>
                  <a:effectLst>
                    <a:outerShdw blurRad="38100" dist="76200" dir="2700000" algn="tl" rotWithShape="0">
                      <a:schemeClr val="tx1"/>
                    </a:outerShdw>
                  </a:effectLst>
                  <a:latin typeface="Helvetica" charset="0"/>
                  <a:ea typeface="MS Gothic" pitchFamily="49" charset="-128"/>
                </a:rPr>
                <a:t>AS:</a:t>
              </a:r>
            </a:p>
          </p:txBody>
        </p:sp>
        <p:sp>
          <p:nvSpPr>
            <p:cNvPr id="189500" name="Rectangle 27"/>
            <p:cNvSpPr>
              <a:spLocks noChangeArrowheads="1"/>
            </p:cNvSpPr>
            <p:nvPr/>
          </p:nvSpPr>
          <p:spPr bwMode="auto">
            <a:xfrm>
              <a:off x="1680" y="1478"/>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FFEA18"/>
                  </a:solidFill>
                  <a:effectLst>
                    <a:outerShdw blurRad="38100" dist="76200" dir="2700000" algn="tl" rotWithShape="0">
                      <a:schemeClr val="tx1"/>
                    </a:outerShdw>
                  </a:effectLst>
                  <a:latin typeface="Helvetica" charset="0"/>
                  <a:ea typeface="MS Gothic" pitchFamily="49" charset="-128"/>
                </a:rPr>
                <a:t>KEDI-U</a:t>
              </a:r>
            </a:p>
          </p:txBody>
        </p:sp>
      </p:grpSp>
      <p:grpSp>
        <p:nvGrpSpPr>
          <p:cNvPr id="4" name="Group 28"/>
          <p:cNvGrpSpPr>
            <a:grpSpLocks/>
          </p:cNvGrpSpPr>
          <p:nvPr/>
        </p:nvGrpSpPr>
        <p:grpSpPr bwMode="auto">
          <a:xfrm>
            <a:off x="5576888" y="2339975"/>
            <a:ext cx="2836862" cy="500063"/>
            <a:chOff x="3513" y="1474"/>
            <a:chExt cx="1787" cy="315"/>
          </a:xfrm>
        </p:grpSpPr>
        <p:sp>
          <p:nvSpPr>
            <p:cNvPr id="189497" name="Rectangle 29"/>
            <p:cNvSpPr>
              <a:spLocks noChangeArrowheads="1"/>
            </p:cNvSpPr>
            <p:nvPr/>
          </p:nvSpPr>
          <p:spPr bwMode="auto">
            <a:xfrm>
              <a:off x="3513" y="1538"/>
              <a:ext cx="586" cy="251"/>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FEA18"/>
                  </a:solidFill>
                  <a:effectLst>
                    <a:outerShdw blurRad="38100" dist="76200" dir="2700000" algn="tl" rotWithShape="0">
                      <a:schemeClr val="tx1"/>
                    </a:outerShdw>
                  </a:effectLst>
                  <a:latin typeface="Helvetica" charset="0"/>
                  <a:ea typeface="MS Gothic" pitchFamily="49" charset="-128"/>
                </a:rPr>
                <a:t>AS:</a:t>
              </a:r>
            </a:p>
          </p:txBody>
        </p:sp>
        <p:sp>
          <p:nvSpPr>
            <p:cNvPr id="189498" name="Rectangle 30"/>
            <p:cNvSpPr>
              <a:spLocks noChangeArrowheads="1"/>
            </p:cNvSpPr>
            <p:nvPr/>
          </p:nvSpPr>
          <p:spPr bwMode="auto">
            <a:xfrm>
              <a:off x="4076" y="1474"/>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FFEA18"/>
                  </a:solidFill>
                  <a:effectLst>
                    <a:outerShdw blurRad="38100" dist="76200" dir="2700000" algn="tl" rotWithShape="0">
                      <a:schemeClr val="tx1"/>
                    </a:outerShdw>
                  </a:effectLst>
                  <a:latin typeface="Helvetica" charset="0"/>
                  <a:ea typeface="MS Gothic" pitchFamily="49" charset="-128"/>
                </a:rPr>
                <a:t>KITUOMIA</a:t>
              </a:r>
            </a:p>
          </p:txBody>
        </p:sp>
      </p:grpSp>
      <p:sp>
        <p:nvSpPr>
          <p:cNvPr id="189463" name="Rectangle 31"/>
          <p:cNvSpPr>
            <a:spLocks noChangeArrowheads="1"/>
          </p:cNvSpPr>
          <p:nvPr/>
        </p:nvSpPr>
        <p:spPr bwMode="auto">
          <a:xfrm>
            <a:off x="1843088" y="49022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76200" dir="2700000" algn="tl" rotWithShape="0">
                    <a:schemeClr val="tx1"/>
                  </a:outerShdw>
                </a:effectLst>
                <a:latin typeface="Helvetica" charset="0"/>
                <a:ea typeface="MS Gothic" pitchFamily="49" charset="-128"/>
              </a:rPr>
              <a:t>TO:</a:t>
            </a:r>
          </a:p>
        </p:txBody>
      </p:sp>
      <p:sp>
        <p:nvSpPr>
          <p:cNvPr id="189464" name="Rectangle 32"/>
          <p:cNvSpPr>
            <a:spLocks noChangeArrowheads="1"/>
          </p:cNvSpPr>
          <p:nvPr/>
        </p:nvSpPr>
        <p:spPr bwMode="auto">
          <a:xfrm>
            <a:off x="1843088" y="59467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grpSp>
        <p:nvGrpSpPr>
          <p:cNvPr id="5" name="Group 33"/>
          <p:cNvGrpSpPr>
            <a:grpSpLocks/>
          </p:cNvGrpSpPr>
          <p:nvPr/>
        </p:nvGrpSpPr>
        <p:grpSpPr bwMode="auto">
          <a:xfrm>
            <a:off x="1843088" y="5367338"/>
            <a:ext cx="2971800" cy="858837"/>
            <a:chOff x="1161" y="3381"/>
            <a:chExt cx="1872" cy="543"/>
          </a:xfrm>
        </p:grpSpPr>
        <p:sp>
          <p:nvSpPr>
            <p:cNvPr id="189495" name="Rectangle 34"/>
            <p:cNvSpPr>
              <a:spLocks noChangeArrowheads="1"/>
            </p:cNvSpPr>
            <p:nvPr/>
          </p:nvSpPr>
          <p:spPr bwMode="auto">
            <a:xfrm>
              <a:off x="1161" y="3442"/>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FFEA18"/>
                  </a:solidFill>
                  <a:effectLst>
                    <a:outerShdw blurRad="38100" dist="76200" dir="2700000" algn="tl" rotWithShape="0">
                      <a:schemeClr val="tx1"/>
                    </a:outerShdw>
                  </a:effectLst>
                  <a:latin typeface="Helvetica" charset="0"/>
                  <a:ea typeface="MS Gothic" pitchFamily="49" charset="-128"/>
                </a:rPr>
                <a:t>AS:</a:t>
              </a:r>
            </a:p>
          </p:txBody>
        </p:sp>
        <p:sp>
          <p:nvSpPr>
            <p:cNvPr id="189496" name="Rectangle 35"/>
            <p:cNvSpPr>
              <a:spLocks noChangeArrowheads="1"/>
            </p:cNvSpPr>
            <p:nvPr/>
          </p:nvSpPr>
          <p:spPr bwMode="auto">
            <a:xfrm>
              <a:off x="1548" y="3381"/>
              <a:ext cx="1485" cy="543"/>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FFEA18"/>
                  </a:solidFill>
                  <a:effectLst>
                    <a:outerShdw blurRad="38100" dist="76200" dir="2700000" algn="tl" rotWithShape="0">
                      <a:schemeClr val="tx1"/>
                    </a:outerShdw>
                  </a:effectLst>
                  <a:latin typeface="Helvetica" charset="0"/>
                  <a:ea typeface="MS Gothic" pitchFamily="49" charset="-128"/>
                </a:rPr>
                <a:t>Ukepenuopfü</a:t>
              </a:r>
              <a:r>
                <a:rPr lang="en-GB" b="1" dirty="0">
                  <a:solidFill>
                    <a:srgbClr val="FFEA18"/>
                  </a:solidFill>
                  <a:effectLst>
                    <a:outerShdw blurRad="38100" dist="76200" dir="2700000" algn="tl" rotWithShape="0">
                      <a:schemeClr val="tx1"/>
                    </a:outerShdw>
                  </a:effectLst>
                  <a:latin typeface="Helvetica" charset="0"/>
                  <a:ea typeface="MS Gothic" pitchFamily="49" charset="-128"/>
                </a:rPr>
                <a:t>/</a:t>
              </a:r>
              <a:r>
                <a:rPr lang="en-GB" b="1" dirty="0" err="1">
                  <a:solidFill>
                    <a:srgbClr val="FFEA18"/>
                  </a:solidFill>
                  <a:effectLst>
                    <a:outerShdw blurRad="38100" dist="76200" dir="2700000" algn="tl" rotWithShape="0">
                      <a:schemeClr val="tx1"/>
                    </a:outerShdw>
                  </a:effectLst>
                  <a:latin typeface="Helvetica" charset="0"/>
                  <a:ea typeface="MS Gothic" pitchFamily="49" charset="-128"/>
                </a:rPr>
                <a:t>Themia</a:t>
              </a:r>
              <a:endParaRPr lang="en-GB" b="1" dirty="0">
                <a:solidFill>
                  <a:srgbClr val="FFEA18"/>
                </a:solidFill>
                <a:effectLst>
                  <a:outerShdw blurRad="38100" dist="76200" dir="2700000" algn="tl" rotWithShape="0">
                    <a:schemeClr val="tx1"/>
                  </a:outerShdw>
                </a:effectLst>
                <a:latin typeface="Helvetica" charset="0"/>
                <a:ea typeface="MS Gothic" pitchFamily="49" charset="-128"/>
              </a:endParaRPr>
            </a:p>
          </p:txBody>
        </p:sp>
      </p:grpSp>
      <p:sp>
        <p:nvSpPr>
          <p:cNvPr id="189466" name="Rectangle 36"/>
          <p:cNvSpPr>
            <a:spLocks noChangeArrowheads="1"/>
          </p:cNvSpPr>
          <p:nvPr/>
        </p:nvSpPr>
        <p:spPr bwMode="auto">
          <a:xfrm>
            <a:off x="5513388" y="49022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76200" dir="2700000" algn="tl" rotWithShape="0">
                    <a:schemeClr val="tx1"/>
                  </a:outerShdw>
                </a:effectLst>
                <a:latin typeface="Helvetica" charset="0"/>
                <a:ea typeface="MS Gothic" pitchFamily="49" charset="-128"/>
              </a:rPr>
              <a:t>TO:</a:t>
            </a:r>
          </a:p>
        </p:txBody>
      </p:sp>
      <p:sp>
        <p:nvSpPr>
          <p:cNvPr id="189467" name="Rectangle 37"/>
          <p:cNvSpPr>
            <a:spLocks noChangeArrowheads="1"/>
          </p:cNvSpPr>
          <p:nvPr/>
        </p:nvSpPr>
        <p:spPr bwMode="auto">
          <a:xfrm>
            <a:off x="5513388" y="59467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grpSp>
        <p:nvGrpSpPr>
          <p:cNvPr id="24605" name="Group 38"/>
          <p:cNvGrpSpPr>
            <a:grpSpLocks/>
          </p:cNvGrpSpPr>
          <p:nvPr/>
        </p:nvGrpSpPr>
        <p:grpSpPr bwMode="auto">
          <a:xfrm>
            <a:off x="5513388" y="4902200"/>
            <a:ext cx="979487" cy="1239838"/>
            <a:chOff x="3473" y="3088"/>
            <a:chExt cx="617" cy="781"/>
          </a:xfrm>
        </p:grpSpPr>
        <p:sp>
          <p:nvSpPr>
            <p:cNvPr id="189492" name="Rectangle 39"/>
            <p:cNvSpPr>
              <a:spLocks noChangeArrowheads="1"/>
            </p:cNvSpPr>
            <p:nvPr/>
          </p:nvSpPr>
          <p:spPr bwMode="auto">
            <a:xfrm>
              <a:off x="3473" y="3088"/>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76200" dir="2700000" algn="tl" rotWithShape="0">
                      <a:schemeClr val="tx1"/>
                    </a:outerShdw>
                  </a:effectLst>
                  <a:latin typeface="Helvetica" charset="0"/>
                  <a:ea typeface="MS Gothic" pitchFamily="49" charset="-128"/>
                </a:rPr>
                <a:t>TO:</a:t>
              </a:r>
            </a:p>
          </p:txBody>
        </p:sp>
        <p:sp>
          <p:nvSpPr>
            <p:cNvPr id="189493" name="Rectangle 40"/>
            <p:cNvSpPr>
              <a:spLocks noChangeArrowheads="1"/>
            </p:cNvSpPr>
            <p:nvPr/>
          </p:nvSpPr>
          <p:spPr bwMode="auto">
            <a:xfrm>
              <a:off x="3473" y="3442"/>
              <a:ext cx="587" cy="248"/>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sp>
          <p:nvSpPr>
            <p:cNvPr id="189494" name="Rectangle 41"/>
            <p:cNvSpPr>
              <a:spLocks noChangeArrowheads="1"/>
            </p:cNvSpPr>
            <p:nvPr/>
          </p:nvSpPr>
          <p:spPr bwMode="auto">
            <a:xfrm>
              <a:off x="3473" y="3746"/>
              <a:ext cx="617" cy="123"/>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grpSp>
      <p:sp>
        <p:nvSpPr>
          <p:cNvPr id="189469" name="AutoShape 42"/>
          <p:cNvSpPr>
            <a:spLocks noChangeArrowheads="1"/>
          </p:cNvSpPr>
          <p:nvPr/>
        </p:nvSpPr>
        <p:spPr bwMode="auto">
          <a:xfrm>
            <a:off x="5172076" y="4017963"/>
            <a:ext cx="33289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GB" sz="2000" b="1" dirty="0">
              <a:solidFill>
                <a:srgbClr val="FFEA18"/>
              </a:solidFill>
              <a:effectLst>
                <a:outerShdw blurRad="38100" dist="76200" dir="2700000" algn="tl" rotWithShape="0">
                  <a:schemeClr val="tx1"/>
                </a:outerShdw>
              </a:effectLst>
              <a:latin typeface="Helvetica" charset="0"/>
              <a:ea typeface="MS Gothic" pitchFamily="49" charset="-128"/>
            </a:endParaRPr>
          </a:p>
          <a:p>
            <a:pPr defTabSz="1017588" eaLnBrk="1" hangingPunct="1">
              <a:lnSpc>
                <a:spcPct val="100000"/>
              </a:lnSpc>
              <a:buClrTx/>
              <a:buSzTx/>
              <a:buFont typeface="Times New Roman" charset="0"/>
              <a:buNone/>
              <a:defRPr/>
            </a:pPr>
            <a:endParaRPr lang="en-GB" sz="2000" b="1" dirty="0">
              <a:solidFill>
                <a:srgbClr val="FFEA18"/>
              </a:solidFill>
              <a:effectLst>
                <a:outerShdw blurRad="38100" dist="76200" dir="2700000" algn="tl" rotWithShape="0">
                  <a:schemeClr val="tx1"/>
                </a:outerShdw>
              </a:effectLst>
              <a:latin typeface="Helvetica" charset="0"/>
              <a:ea typeface="MS Gothic" pitchFamily="49" charset="-128"/>
            </a:endParaRPr>
          </a:p>
          <a:p>
            <a:pPr defTabSz="1017588" eaLnBrk="1" hangingPunct="1">
              <a:lnSpc>
                <a:spcPct val="100000"/>
              </a:lnSpc>
              <a:buClrTx/>
              <a:buSzTx/>
              <a:buFont typeface="Times New Roman" charset="0"/>
              <a:buNone/>
              <a:defRPr/>
            </a:pPr>
            <a:r>
              <a:rPr lang="en-GB" sz="2000" b="1" dirty="0" smtClean="0">
                <a:solidFill>
                  <a:srgbClr val="FFEA18"/>
                </a:solidFill>
                <a:effectLst>
                  <a:outerShdw blurRad="38100" dist="76200" dir="2700000" algn="tl" rotWithShape="0">
                    <a:schemeClr val="tx1"/>
                  </a:outerShdw>
                </a:effectLst>
                <a:latin typeface="Helvetica" charset="0"/>
                <a:ea typeface="MS Gothic" pitchFamily="49" charset="-128"/>
              </a:rPr>
              <a:t>AS :  </a:t>
            </a:r>
          </a:p>
          <a:p>
            <a:pPr defTabSz="1017588" eaLnBrk="1" hangingPunct="1">
              <a:lnSpc>
                <a:spcPct val="100000"/>
              </a:lnSpc>
              <a:buClrTx/>
              <a:buSzTx/>
              <a:buFont typeface="Times New Roman" charset="0"/>
              <a:buNone/>
              <a:defRPr/>
            </a:pPr>
            <a:endParaRPr lang="en-US" sz="2000" dirty="0">
              <a:solidFill>
                <a:srgbClr val="000000"/>
              </a:solidFill>
              <a:effectLst>
                <a:outerShdw blurRad="38100" dist="76200" dir="2700000" algn="tl" rotWithShape="0">
                  <a:schemeClr val="tx1"/>
                </a:outerShdw>
              </a:effectLst>
              <a:latin typeface="Times New Roman" charset="0"/>
              <a:ea typeface="MS Gothic" charset="0"/>
            </a:endParaRPr>
          </a:p>
        </p:txBody>
      </p:sp>
      <p:grpSp>
        <p:nvGrpSpPr>
          <p:cNvPr id="24607" name="Group 43"/>
          <p:cNvGrpSpPr>
            <a:grpSpLocks/>
          </p:cNvGrpSpPr>
          <p:nvPr/>
        </p:nvGrpSpPr>
        <p:grpSpPr bwMode="auto">
          <a:xfrm>
            <a:off x="1554163" y="1071563"/>
            <a:ext cx="4246562" cy="3776662"/>
            <a:chOff x="979" y="675"/>
            <a:chExt cx="2675" cy="2379"/>
          </a:xfrm>
        </p:grpSpPr>
        <p:sp>
          <p:nvSpPr>
            <p:cNvPr id="189488" name="Rectangle 44"/>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hemeClr val="tx1"/>
                    </a:outerShdw>
                  </a:effectLst>
                  <a:latin typeface="Helvetica" charset="0"/>
                  <a:ea typeface="MS Gothic" pitchFamily="49" charset="-128"/>
                </a:rPr>
                <a:t>2</a:t>
              </a:r>
            </a:p>
          </p:txBody>
        </p:sp>
        <p:sp>
          <p:nvSpPr>
            <p:cNvPr id="189489" name="Rectangle 45"/>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hemeClr val="tx1"/>
                    </a:outerShdw>
                  </a:effectLst>
                  <a:latin typeface="Helvetica" charset="0"/>
                  <a:ea typeface="MS Gothic" pitchFamily="49" charset="-128"/>
                </a:rPr>
                <a:t>3</a:t>
              </a:r>
            </a:p>
          </p:txBody>
        </p:sp>
        <p:sp>
          <p:nvSpPr>
            <p:cNvPr id="189490" name="Rectangle 46"/>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dirty="0">
                  <a:solidFill>
                    <a:srgbClr val="FAFD00"/>
                  </a:solidFill>
                  <a:effectLst>
                    <a:outerShdw blurRad="38100" dist="76200" dir="2700000" algn="tl" rotWithShape="0">
                      <a:schemeClr val="tx1"/>
                    </a:outerShdw>
                  </a:effectLst>
                  <a:latin typeface="Helvetica" charset="0"/>
                  <a:ea typeface="MS Gothic" pitchFamily="49" charset="-128"/>
                </a:rPr>
                <a:t>4</a:t>
              </a:r>
            </a:p>
          </p:txBody>
        </p:sp>
        <p:sp>
          <p:nvSpPr>
            <p:cNvPr id="189491" name="Rectangle 47"/>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76200" dir="2700000" algn="tl" rotWithShape="0">
                      <a:schemeClr val="tx1"/>
                    </a:outerShdw>
                  </a:effectLst>
                  <a:latin typeface="Helvetica" charset="0"/>
                  <a:ea typeface="MS Gothic" pitchFamily="49" charset="-128"/>
                </a:rPr>
                <a:t>1</a:t>
              </a:r>
            </a:p>
          </p:txBody>
        </p:sp>
      </p:grpSp>
      <p:sp>
        <p:nvSpPr>
          <p:cNvPr id="189471" name="Rectangle 48"/>
          <p:cNvSpPr>
            <a:spLocks noChangeArrowheads="1"/>
          </p:cNvSpPr>
          <p:nvPr/>
        </p:nvSpPr>
        <p:spPr bwMode="auto">
          <a:xfrm>
            <a:off x="5815013" y="4175125"/>
            <a:ext cx="2144712"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76200" dir="2700000" algn="tl" rotWithShape="0">
                    <a:schemeClr val="tx1"/>
                  </a:outerShdw>
                </a:effectLst>
                <a:latin typeface="Helvetica" charset="0"/>
                <a:ea typeface="MS Gothic" pitchFamily="49" charset="-128"/>
              </a:rPr>
              <a:t>JOHAN</a:t>
            </a:r>
          </a:p>
        </p:txBody>
      </p:sp>
      <p:grpSp>
        <p:nvGrpSpPr>
          <p:cNvPr id="24609" name="Group 65"/>
          <p:cNvGrpSpPr>
            <a:grpSpLocks/>
          </p:cNvGrpSpPr>
          <p:nvPr/>
        </p:nvGrpSpPr>
        <p:grpSpPr bwMode="auto">
          <a:xfrm>
            <a:off x="5510213" y="4806950"/>
            <a:ext cx="3743325" cy="1335088"/>
            <a:chOff x="3471" y="3028"/>
            <a:chExt cx="2358" cy="841"/>
          </a:xfrm>
        </p:grpSpPr>
        <p:grpSp>
          <p:nvGrpSpPr>
            <p:cNvPr id="24620" name="Group 50"/>
            <p:cNvGrpSpPr>
              <a:grpSpLocks/>
            </p:cNvGrpSpPr>
            <p:nvPr/>
          </p:nvGrpSpPr>
          <p:grpSpPr bwMode="auto">
            <a:xfrm>
              <a:off x="3471" y="3088"/>
              <a:ext cx="881" cy="781"/>
              <a:chOff x="3473" y="3088"/>
              <a:chExt cx="617" cy="781"/>
            </a:xfrm>
          </p:grpSpPr>
          <p:sp>
            <p:nvSpPr>
              <p:cNvPr id="189485" name="Rectangle 51"/>
              <p:cNvSpPr>
                <a:spLocks noChangeArrowheads="1"/>
              </p:cNvSpPr>
              <p:nvPr/>
            </p:nvSpPr>
            <p:spPr bwMode="auto">
              <a:xfrm>
                <a:off x="3473" y="3088"/>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CECECE"/>
                    </a:solidFill>
                    <a:effectLst>
                      <a:outerShdw blurRad="38100" dist="76200" dir="2700000" algn="tl" rotWithShape="0">
                        <a:schemeClr val="tx1"/>
                      </a:outerShdw>
                    </a:effectLst>
                    <a:latin typeface="Helvetica" charset="0"/>
                    <a:ea typeface="MS Gothic" pitchFamily="49" charset="-128"/>
                  </a:rPr>
                  <a:t>TO:</a:t>
                </a:r>
              </a:p>
            </p:txBody>
          </p:sp>
          <p:sp>
            <p:nvSpPr>
              <p:cNvPr id="189486" name="Rectangle 52"/>
              <p:cNvSpPr>
                <a:spLocks noChangeArrowheads="1"/>
              </p:cNvSpPr>
              <p:nvPr/>
            </p:nvSpPr>
            <p:spPr bwMode="auto">
              <a:xfrm>
                <a:off x="3473" y="3442"/>
                <a:ext cx="587" cy="248"/>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dirty="0">
                  <a:solidFill>
                    <a:srgbClr val="000000"/>
                  </a:solidFill>
                  <a:effectLst>
                    <a:outerShdw blurRad="38100" dist="76200" dir="2700000" algn="tl" rotWithShape="0">
                      <a:schemeClr val="tx1"/>
                    </a:outerShdw>
                  </a:effectLst>
                  <a:latin typeface="Times New Roman" charset="0"/>
                  <a:ea typeface="MS Gothic" charset="0"/>
                </a:endParaRPr>
              </a:p>
            </p:txBody>
          </p:sp>
          <p:sp>
            <p:nvSpPr>
              <p:cNvPr id="189487" name="Rectangle 53"/>
              <p:cNvSpPr>
                <a:spLocks noChangeArrowheads="1"/>
              </p:cNvSpPr>
              <p:nvPr/>
            </p:nvSpPr>
            <p:spPr bwMode="auto">
              <a:xfrm>
                <a:off x="3473" y="3746"/>
                <a:ext cx="617" cy="123"/>
              </a:xfrm>
              <a:prstGeom prst="rect">
                <a:avLst/>
              </a:prstGeom>
              <a:noFill/>
              <a:ln>
                <a:noFill/>
              </a:ln>
              <a:extLst/>
            </p:spPr>
            <p:txBody>
              <a:bodyPr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hemeClr val="tx1"/>
                    </a:outerShdw>
                  </a:effectLst>
                  <a:latin typeface="Times New Roman" charset="0"/>
                  <a:ea typeface="MS Gothic" charset="0"/>
                </a:endParaRPr>
              </a:p>
            </p:txBody>
          </p:sp>
        </p:grpSp>
        <p:sp>
          <p:nvSpPr>
            <p:cNvPr id="189484" name="Rectangle 54"/>
            <p:cNvSpPr>
              <a:spLocks noChangeArrowheads="1"/>
            </p:cNvSpPr>
            <p:nvPr/>
          </p:nvSpPr>
          <p:spPr bwMode="auto">
            <a:xfrm>
              <a:off x="4080" y="3028"/>
              <a:ext cx="1749"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76200" dir="2700000" algn="tl" rotWithShape="0">
                      <a:schemeClr val="tx1"/>
                    </a:outerShdw>
                  </a:effectLst>
                  <a:latin typeface="Helvetica" charset="0"/>
                  <a:ea typeface="MS Gothic" pitchFamily="49" charset="-128"/>
                </a:rPr>
                <a:t>KEHOUKI</a:t>
              </a:r>
            </a:p>
          </p:txBody>
        </p:sp>
      </p:grpSp>
      <p:grpSp>
        <p:nvGrpSpPr>
          <p:cNvPr id="10" name="Group 55"/>
          <p:cNvGrpSpPr>
            <a:grpSpLocks/>
          </p:cNvGrpSpPr>
          <p:nvPr/>
        </p:nvGrpSpPr>
        <p:grpSpPr bwMode="auto">
          <a:xfrm>
            <a:off x="5743576" y="5314525"/>
            <a:ext cx="2857500" cy="825283"/>
            <a:chOff x="3618" y="3358"/>
            <a:chExt cx="1800" cy="331"/>
          </a:xfrm>
        </p:grpSpPr>
        <p:sp>
          <p:nvSpPr>
            <p:cNvPr id="189481" name="Rectangle 56"/>
            <p:cNvSpPr>
              <a:spLocks noChangeArrowheads="1"/>
            </p:cNvSpPr>
            <p:nvPr/>
          </p:nvSpPr>
          <p:spPr bwMode="auto">
            <a:xfrm>
              <a:off x="3618" y="3530"/>
              <a:ext cx="442" cy="159"/>
            </a:xfrm>
            <a:prstGeom prst="rect">
              <a:avLst/>
            </a:prstGeom>
            <a:noFill/>
            <a:ln>
              <a:noFill/>
            </a:ln>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000" b="1" dirty="0">
                <a:solidFill>
                  <a:srgbClr val="FFEA18"/>
                </a:solidFill>
                <a:effectLst>
                  <a:outerShdw blurRad="38100" dist="76200" dir="2700000" algn="tl" rotWithShape="0">
                    <a:schemeClr val="tx1"/>
                  </a:outerShdw>
                </a:effectLst>
                <a:latin typeface="Helvetica" charset="0"/>
                <a:ea typeface="MS Gothic" pitchFamily="49" charset="-128"/>
              </a:endParaRPr>
            </a:p>
          </p:txBody>
        </p:sp>
        <p:sp>
          <p:nvSpPr>
            <p:cNvPr id="189482" name="Rectangle 57"/>
            <p:cNvSpPr>
              <a:spLocks noChangeArrowheads="1"/>
            </p:cNvSpPr>
            <p:nvPr/>
          </p:nvSpPr>
          <p:spPr bwMode="auto">
            <a:xfrm>
              <a:off x="3663" y="3358"/>
              <a:ext cx="1755" cy="190"/>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smtClean="0">
                  <a:solidFill>
                    <a:srgbClr val="FFEA18"/>
                  </a:solidFill>
                  <a:effectLst>
                    <a:outerShdw blurRad="38100" dist="76200" dir="2700000" algn="tl" rotWithShape="0">
                      <a:schemeClr val="tx1"/>
                    </a:outerShdw>
                  </a:effectLst>
                  <a:latin typeface="Helvetica" charset="0"/>
                  <a:ea typeface="MS Gothic" pitchFamily="49" charset="-128"/>
                </a:rPr>
                <a:t>  </a:t>
              </a:r>
              <a:r>
                <a:rPr lang="en-GB" b="1" dirty="0" err="1" smtClean="0">
                  <a:solidFill>
                    <a:srgbClr val="FFEA18"/>
                  </a:solidFill>
                  <a:effectLst>
                    <a:outerShdw blurRad="38100" dist="76200" dir="2700000" algn="tl" rotWithShape="0">
                      <a:schemeClr val="tx1"/>
                    </a:outerShdw>
                  </a:effectLst>
                  <a:latin typeface="Helvetica" charset="0"/>
                  <a:ea typeface="MS Gothic" pitchFamily="49" charset="-128"/>
                </a:rPr>
                <a:t>Ukepenuopfü</a:t>
              </a:r>
              <a:endParaRPr lang="en-GB" b="1" dirty="0">
                <a:solidFill>
                  <a:srgbClr val="FFEA18"/>
                </a:solidFill>
                <a:effectLst>
                  <a:outerShdw blurRad="38100" dist="76200" dir="2700000" algn="tl" rotWithShape="0">
                    <a:schemeClr val="tx1"/>
                  </a:outerShdw>
                </a:effectLst>
                <a:latin typeface="Helvetica" charset="0"/>
                <a:ea typeface="MS Gothic" pitchFamily="49" charset="-128"/>
              </a:endParaRPr>
            </a:p>
          </p:txBody>
        </p:sp>
      </p:grpSp>
      <p:sp>
        <p:nvSpPr>
          <p:cNvPr id="189474" name="Text Box 58"/>
          <p:cNvSpPr txBox="1">
            <a:spLocks noChangeArrowheads="1"/>
          </p:cNvSpPr>
          <p:nvPr/>
        </p:nvSpPr>
        <p:spPr bwMode="auto">
          <a:xfrm>
            <a:off x="9658350" y="7938"/>
            <a:ext cx="180975" cy="4032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a:solidFill>
                  <a:srgbClr val="FFA27C"/>
                </a:solidFill>
                <a:effectLst>
                  <a:outerShdw blurRad="38100" dist="76200" dir="2700000" algn="tl" rotWithShape="0">
                    <a:schemeClr val="tx1"/>
                  </a:outerShdw>
                </a:effectLst>
                <a:latin typeface="Comic Sans MS" pitchFamily="66" charset="0"/>
                <a:ea typeface="MS Gothic" pitchFamily="49" charset="-128"/>
              </a:rPr>
              <a:t> </a:t>
            </a:r>
          </a:p>
        </p:txBody>
      </p:sp>
      <p:sp>
        <p:nvSpPr>
          <p:cNvPr id="189475" name="Text Box 59"/>
          <p:cNvSpPr txBox="1">
            <a:spLocks noChangeArrowheads="1"/>
          </p:cNvSpPr>
          <p:nvPr/>
        </p:nvSpPr>
        <p:spPr bwMode="auto">
          <a:xfrm>
            <a:off x="8821738" y="7410450"/>
            <a:ext cx="184150" cy="244475"/>
          </a:xfrm>
          <a:prstGeom prst="rect">
            <a:avLst/>
          </a:prstGeom>
          <a:noFill/>
          <a:ln>
            <a:noFill/>
          </a:ln>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38100" dist="76200" dir="2700000" algn="tl" rotWithShape="0">
                  <a:schemeClr val="tx1"/>
                </a:outerShdw>
              </a:effectLst>
              <a:ea typeface="MS Gothic" charset="0"/>
              <a:cs typeface="MS Gothic" charset="0"/>
            </a:endParaRPr>
          </a:p>
        </p:txBody>
      </p:sp>
      <p:sp>
        <p:nvSpPr>
          <p:cNvPr id="189476" name="Text Box 60"/>
          <p:cNvSpPr txBox="1">
            <a:spLocks noChangeArrowheads="1"/>
          </p:cNvSpPr>
          <p:nvPr/>
        </p:nvSpPr>
        <p:spPr bwMode="auto">
          <a:xfrm>
            <a:off x="9669463" y="6946900"/>
            <a:ext cx="184150" cy="366713"/>
          </a:xfrm>
          <a:prstGeom prst="rect">
            <a:avLst/>
          </a:prstGeom>
          <a:noFill/>
          <a:ln>
            <a:noFill/>
          </a:ln>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38100" dist="76200" dir="2700000" algn="tl" rotWithShape="0">
                  <a:schemeClr val="tx1"/>
                </a:outerShdw>
              </a:effectLst>
              <a:ea typeface="MS Gothic" charset="0"/>
              <a:cs typeface="MS Gothic" charset="0"/>
            </a:endParaRPr>
          </a:p>
        </p:txBody>
      </p:sp>
      <p:sp>
        <p:nvSpPr>
          <p:cNvPr id="189477" name="Text Box 61"/>
          <p:cNvSpPr txBox="1">
            <a:spLocks noChangeArrowheads="1"/>
          </p:cNvSpPr>
          <p:nvPr/>
        </p:nvSpPr>
        <p:spPr bwMode="auto">
          <a:xfrm>
            <a:off x="9188450" y="7413625"/>
            <a:ext cx="338138" cy="249238"/>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000" b="1">
                <a:solidFill>
                  <a:srgbClr val="FFFFFF"/>
                </a:solidFill>
                <a:effectLst>
                  <a:outerShdw blurRad="38100" dist="76200" dir="2700000" algn="tl" rotWithShape="0">
                    <a:schemeClr val="tx1"/>
                  </a:outerShdw>
                </a:effectLst>
                <a:latin typeface="Comic Sans MS" pitchFamily="66" charset="0"/>
                <a:ea typeface="MS Gothic" pitchFamily="49" charset="-128"/>
              </a:rPr>
              <a:t>18</a:t>
            </a:r>
          </a:p>
        </p:txBody>
      </p:sp>
      <p:sp>
        <p:nvSpPr>
          <p:cNvPr id="189478" name="Text Box 62"/>
          <p:cNvSpPr txBox="1">
            <a:spLocks noChangeArrowheads="1"/>
          </p:cNvSpPr>
          <p:nvPr/>
        </p:nvSpPr>
        <p:spPr bwMode="auto">
          <a:xfrm>
            <a:off x="9553575" y="7346950"/>
            <a:ext cx="311150" cy="3397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000"/>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600" b="1">
                <a:solidFill>
                  <a:srgbClr val="FFFFFF"/>
                </a:solidFill>
                <a:effectLst>
                  <a:outerShdw blurRad="38100" dist="76200" dir="2700000" algn="tl" rotWithShape="0">
                    <a:schemeClr val="tx1"/>
                  </a:outerShdw>
                </a:effectLst>
                <a:latin typeface="Comic Sans MS" pitchFamily="66" charset="0"/>
                <a:ea typeface="MS Gothic" pitchFamily="49" charset="-128"/>
              </a:rPr>
              <a:t>4</a:t>
            </a:r>
          </a:p>
        </p:txBody>
      </p:sp>
      <p:sp>
        <p:nvSpPr>
          <p:cNvPr id="189479" name="Title 64"/>
          <p:cNvSpPr>
            <a:spLocks noGrp="1"/>
          </p:cNvSpPr>
          <p:nvPr>
            <p:ph type="title" idx="4294967295"/>
          </p:nvPr>
        </p:nvSpPr>
        <p:spPr bwMode="auto">
          <a:xfrm>
            <a:off x="503238" y="258763"/>
            <a:ext cx="9051925" cy="777875"/>
          </a:xfrm>
          <a:prstGeom prst="rect">
            <a:avLst/>
          </a:prstGeom>
          <a:extLst/>
        </p:spPr>
        <p:txBody>
          <a:bodyPr lIns="101751" tIns="50877" rIns="101751" bIns="50877"/>
          <a:lstStyle/>
          <a:p>
            <a:pPr>
              <a:defRPr/>
            </a:pPr>
            <a:r>
              <a:rPr lang="en-US" sz="3200" b="1" dirty="0" err="1" smtClean="0">
                <a:solidFill>
                  <a:srgbClr val="FFEA18"/>
                </a:solidFill>
                <a:effectLst>
                  <a:outerShdw blurRad="38100" dist="76200" dir="2700000" algn="tl" rotWithShape="0">
                    <a:schemeClr val="tx1"/>
                  </a:outerShdw>
                </a:effectLst>
                <a:latin typeface="Comic Sans MS" pitchFamily="66" charset="0"/>
              </a:rPr>
              <a:t>Jisu</a:t>
            </a:r>
            <a:r>
              <a:rPr lang="en-US" sz="3200" b="1" dirty="0" smtClean="0">
                <a:solidFill>
                  <a:srgbClr val="FFEA18"/>
                </a:solidFill>
                <a:effectLst>
                  <a:outerShdw blurRad="38100" dist="76200" dir="2700000" algn="tl" rotWithShape="0">
                    <a:schemeClr val="tx1"/>
                  </a:outerShdw>
                </a:effectLst>
                <a:latin typeface="Comic Sans MS" pitchFamily="66" charset="0"/>
              </a:rPr>
              <a:t> </a:t>
            </a:r>
            <a:r>
              <a:rPr lang="en-US" sz="3200" b="1" dirty="0" err="1" smtClean="0">
                <a:solidFill>
                  <a:srgbClr val="FFEA18"/>
                </a:solidFill>
                <a:effectLst>
                  <a:outerShdw blurRad="38100" dist="76200" dir="2700000" algn="tl" rotWithShape="0">
                    <a:schemeClr val="tx1"/>
                  </a:outerShdw>
                </a:effectLst>
                <a:latin typeface="Comic Sans MS" pitchFamily="66" charset="0"/>
              </a:rPr>
              <a:t>rhiu</a:t>
            </a:r>
            <a:r>
              <a:rPr lang="en-US" sz="3200" b="1" dirty="0" smtClean="0">
                <a:solidFill>
                  <a:srgbClr val="FFEA18"/>
                </a:solidFill>
                <a:effectLst>
                  <a:outerShdw blurRad="38100" dist="76200" dir="2700000" algn="tl" rotWithShape="0">
                    <a:schemeClr val="tx1"/>
                  </a:outerShdw>
                </a:effectLst>
                <a:latin typeface="Comic Sans MS" pitchFamily="66" charset="0"/>
              </a:rPr>
              <a:t> se </a:t>
            </a:r>
            <a:endParaRPr lang="en-US" dirty="0" smtClean="0">
              <a:effectLst>
                <a:outerShdw blurRad="38100" dist="76200" dir="2700000" algn="tl" rotWithShape="0">
                  <a:schemeClr val="tx1"/>
                </a:outerShdw>
              </a:effectLst>
            </a:endParaRPr>
          </a:p>
        </p:txBody>
      </p:sp>
      <p:sp>
        <p:nvSpPr>
          <p:cNvPr id="67" name="TextBox 66"/>
          <p:cNvSpPr txBox="1"/>
          <p:nvPr/>
        </p:nvSpPr>
        <p:spPr>
          <a:xfrm>
            <a:off x="9305925" y="0"/>
            <a:ext cx="719138" cy="471488"/>
          </a:xfrm>
          <a:prstGeom prst="rect">
            <a:avLst/>
          </a:prstGeom>
          <a:noFill/>
        </p:spPr>
        <p:txBody>
          <a:bodyPr wrap="none" lIns="101751" tIns="50877" rIns="101751" bIns="50877">
            <a:spAutoFit/>
          </a:bodyPr>
          <a:lstStyle/>
          <a:p>
            <a:pPr defTabSz="1017588" eaLnBrk="1" hangingPunct="1">
              <a:lnSpc>
                <a:spcPct val="100000"/>
              </a:lnSpc>
              <a:buClrTx/>
              <a:buSzTx/>
              <a:defRPr/>
            </a:pPr>
            <a:r>
              <a:rPr lang="en-US" sz="2400" b="1">
                <a:solidFill>
                  <a:srgbClr val="FFFFFF"/>
                </a:solidFill>
                <a:effectLst>
                  <a:outerShdw blurRad="38100" dist="76200" dir="2700000" algn="tl" rotWithShape="0">
                    <a:schemeClr val="tx1"/>
                  </a:outerShdw>
                </a:effectLst>
                <a:latin typeface="Arial" pitchFamily="34" charset="0"/>
                <a:ea typeface="MS Gothic" pitchFamily="49" charset="-128"/>
              </a:rPr>
              <a:t>51a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tm="100000">
                                          <p:val>
                                            <p:strVal val="#ppt_w"/>
                                          </p:val>
                                        </p:tav>
                                      </p:tavLst>
                                    </p:anim>
                                    <p:anim calcmode="lin" valueType="num">
                                      <p:cBhvr>
                                        <p:cTn id="8" dur="500" fill="hold"/>
                                        <p:tgtEl>
                                          <p:spTgt spid="3"/>
                                        </p:tgtEl>
                                        <p:attrNameLst>
                                          <p:attrName>ppt_h</p:attrName>
                                        </p:attrNameLst>
                                      </p:cBhvr>
                                      <p:tavLst>
                                        <p:tav tm="100000">
                                          <p:val>
                                            <p:fltVal val="0"/>
                                          </p:val>
                                        </p:tav>
                                        <p:tav tm="100000">
                                          <p:val>
                                            <p:strVal val="#ppt_h"/>
                                          </p:val>
                                        </p:tav>
                                      </p:tavLst>
                                    </p:anim>
                                    <p:anim calcmode="lin" valueType="num">
                                      <p:cBhvr>
                                        <p:cTn id="9" dur="500" fill="hold"/>
                                        <p:tgtEl>
                                          <p:spTgt spid="3"/>
                                        </p:tgtEl>
                                        <p:attrNameLst>
                                          <p:attrName>ppt_x</p:attrName>
                                        </p:attrNameLst>
                                      </p:cBhvr>
                                      <p:tavLst>
                                        <p:tav tm="100000">
                                          <p:val>
                                            <p:fltVal val="0.5"/>
                                          </p:val>
                                        </p:tav>
                                        <p:tav tm="100000">
                                          <p:val>
                                            <p:strVal val="#ppt_x"/>
                                          </p:val>
                                        </p:tav>
                                      </p:tavLst>
                                    </p:anim>
                                    <p:anim calcmode="lin" valueType="num">
                                      <p:cBhvr>
                                        <p:cTn id="10" dur="500" fill="hold"/>
                                        <p:tgtEl>
                                          <p:spTgt spid="3"/>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tm="100000">
                                          <p:val>
                                            <p:strVal val="#ppt_w"/>
                                          </p:val>
                                        </p:tav>
                                      </p:tavLst>
                                    </p:anim>
                                    <p:anim calcmode="lin" valueType="num">
                                      <p:cBhvr>
                                        <p:cTn id="16" dur="500" fill="hold"/>
                                        <p:tgtEl>
                                          <p:spTgt spid="4"/>
                                        </p:tgtEl>
                                        <p:attrNameLst>
                                          <p:attrName>ppt_h</p:attrName>
                                        </p:attrNameLst>
                                      </p:cBhvr>
                                      <p:tavLst>
                                        <p:tav tm="100000">
                                          <p:val>
                                            <p:fltVal val="0"/>
                                          </p:val>
                                        </p:tav>
                                        <p:tav tm="100000">
                                          <p:val>
                                            <p:strVal val="#ppt_h"/>
                                          </p:val>
                                        </p:tav>
                                      </p:tavLst>
                                    </p:anim>
                                    <p:anim calcmode="lin" valueType="num">
                                      <p:cBhvr>
                                        <p:cTn id="17" dur="500" fill="hold"/>
                                        <p:tgtEl>
                                          <p:spTgt spid="4"/>
                                        </p:tgtEl>
                                        <p:attrNameLst>
                                          <p:attrName>ppt_x</p:attrName>
                                        </p:attrNameLst>
                                      </p:cBhvr>
                                      <p:tavLst>
                                        <p:tav tm="100000">
                                          <p:val>
                                            <p:fltVal val="0.5"/>
                                          </p:val>
                                        </p:tav>
                                        <p:tav tm="100000">
                                          <p:val>
                                            <p:strVal val="#ppt_x"/>
                                          </p:val>
                                        </p:tav>
                                      </p:tavLst>
                                    </p:anim>
                                    <p:anim calcmode="lin" valueType="num">
                                      <p:cBhvr>
                                        <p:cTn id="18" dur="500" fill="hold"/>
                                        <p:tgtEl>
                                          <p:spTgt spid="4"/>
                                        </p:tgtEl>
                                        <p:attrNameLst>
                                          <p:attrName>ppt_y</p:attrName>
                                        </p:attrNameLst>
                                      </p:cBhvr>
                                      <p:tavLst>
                                        <p:tav tm="10000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tm="100000">
                                          <p:val>
                                            <p:strVal val="#ppt_w"/>
                                          </p:val>
                                        </p:tav>
                                      </p:tavLst>
                                    </p:anim>
                                    <p:anim calcmode="lin" valueType="num">
                                      <p:cBhvr>
                                        <p:cTn id="24" dur="500" fill="hold"/>
                                        <p:tgtEl>
                                          <p:spTgt spid="5"/>
                                        </p:tgtEl>
                                        <p:attrNameLst>
                                          <p:attrName>ppt_h</p:attrName>
                                        </p:attrNameLst>
                                      </p:cBhvr>
                                      <p:tavLst>
                                        <p:tav tm="100000">
                                          <p:val>
                                            <p:fltVal val="0"/>
                                          </p:val>
                                        </p:tav>
                                        <p:tav tm="100000">
                                          <p:val>
                                            <p:strVal val="#ppt_h"/>
                                          </p:val>
                                        </p:tav>
                                      </p:tavLst>
                                    </p:anim>
                                    <p:anim calcmode="lin" valueType="num">
                                      <p:cBhvr>
                                        <p:cTn id="25" dur="500" fill="hold"/>
                                        <p:tgtEl>
                                          <p:spTgt spid="5"/>
                                        </p:tgtEl>
                                        <p:attrNameLst>
                                          <p:attrName>ppt_x</p:attrName>
                                        </p:attrNameLst>
                                      </p:cBhvr>
                                      <p:tavLst>
                                        <p:tav tm="100000">
                                          <p:val>
                                            <p:fltVal val="0.5"/>
                                          </p:val>
                                        </p:tav>
                                        <p:tav tm="100000">
                                          <p:val>
                                            <p:strVal val="#ppt_x"/>
                                          </p:val>
                                        </p:tav>
                                      </p:tavLst>
                                    </p:anim>
                                    <p:anim calcmode="lin" valueType="num">
                                      <p:cBhvr>
                                        <p:cTn id="26" dur="500" fill="hold"/>
                                        <p:tgtEl>
                                          <p:spTgt spid="5"/>
                                        </p:tgtEl>
                                        <p:attrNameLst>
                                          <p:attrName>ppt_y</p:attrName>
                                        </p:attrNameLst>
                                      </p:cBhvr>
                                      <p:tavLst>
                                        <p:tav tm="10000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tm="100000">
                                          <p:val>
                                            <p:strVal val="#ppt_w"/>
                                          </p:val>
                                        </p:tav>
                                      </p:tavLst>
                                    </p:anim>
                                    <p:anim calcmode="lin" valueType="num">
                                      <p:cBhvr>
                                        <p:cTn id="32" dur="500" fill="hold"/>
                                        <p:tgtEl>
                                          <p:spTgt spid="10"/>
                                        </p:tgtEl>
                                        <p:attrNameLst>
                                          <p:attrName>ppt_h</p:attrName>
                                        </p:attrNameLst>
                                      </p:cBhvr>
                                      <p:tavLst>
                                        <p:tav tm="100000">
                                          <p:val>
                                            <p:fltVal val="0"/>
                                          </p:val>
                                        </p:tav>
                                        <p:tav tm="100000">
                                          <p:val>
                                            <p:strVal val="#ppt_h"/>
                                          </p:val>
                                        </p:tav>
                                      </p:tavLst>
                                    </p:anim>
                                    <p:anim calcmode="lin" valueType="num">
                                      <p:cBhvr>
                                        <p:cTn id="33" dur="500" fill="hold"/>
                                        <p:tgtEl>
                                          <p:spTgt spid="10"/>
                                        </p:tgtEl>
                                        <p:attrNameLst>
                                          <p:attrName>ppt_x</p:attrName>
                                        </p:attrNameLst>
                                      </p:cBhvr>
                                      <p:tavLst>
                                        <p:tav tm="100000">
                                          <p:val>
                                            <p:fltVal val="0.5"/>
                                          </p:val>
                                        </p:tav>
                                        <p:tav tm="100000">
                                          <p:val>
                                            <p:strVal val="#ppt_x"/>
                                          </p:val>
                                        </p:tav>
                                      </p:tavLst>
                                    </p:anim>
                                    <p:anim calcmode="lin" valueType="num">
                                      <p:cBhvr>
                                        <p:cTn id="34" dur="500" fill="hold"/>
                                        <p:tgtEl>
                                          <p:spTgt spid="10"/>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379413" y="261938"/>
            <a:ext cx="9240837" cy="7256462"/>
          </a:xfrm>
          <a:prstGeom prst="rect">
            <a:avLst/>
          </a:prstGeom>
          <a:blipFill dpi="0" rotWithShape="0">
            <a:blip r:embed="rId4"/>
            <a:srcRect/>
            <a:tile tx="0" ty="0" sx="100000" sy="100000" flip="none" algn="tl"/>
          </a:blipFill>
          <a:ln w="9525">
            <a:noFill/>
            <a:round/>
            <a:headEnd/>
            <a:tailEnd/>
          </a:ln>
        </p:spPr>
      </p:pic>
      <p:sp>
        <p:nvSpPr>
          <p:cNvPr id="190466" name="Rectangle 2"/>
          <p:cNvSpPr>
            <a:spLocks noChangeArrowheads="1"/>
          </p:cNvSpPr>
          <p:nvPr/>
        </p:nvSpPr>
        <p:spPr bwMode="auto">
          <a:xfrm>
            <a:off x="169863" y="7429500"/>
            <a:ext cx="1454150" cy="23971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sp>
        <p:nvSpPr>
          <p:cNvPr id="190467"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sp>
        <p:nvSpPr>
          <p:cNvPr id="190468" name="AutoShape 4"/>
          <p:cNvSpPr>
            <a:spLocks noChangeArrowheads="1"/>
          </p:cNvSpPr>
          <p:nvPr/>
        </p:nvSpPr>
        <p:spPr bwMode="auto">
          <a:xfrm>
            <a:off x="5199063" y="1069975"/>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sp>
        <p:nvSpPr>
          <p:cNvPr id="190469"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sp>
        <p:nvSpPr>
          <p:cNvPr id="190470" name="AutoShape 6"/>
          <p:cNvSpPr>
            <a:spLocks noChangeArrowheads="1"/>
          </p:cNvSpPr>
          <p:nvPr/>
        </p:nvSpPr>
        <p:spPr bwMode="auto">
          <a:xfrm>
            <a:off x="1528763" y="1100138"/>
            <a:ext cx="3305175"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sp>
        <p:nvSpPr>
          <p:cNvPr id="190471" name="Rectangle 7"/>
          <p:cNvSpPr>
            <a:spLocks noChangeArrowheads="1"/>
          </p:cNvSpPr>
          <p:nvPr/>
        </p:nvSpPr>
        <p:spPr bwMode="auto">
          <a:xfrm>
            <a:off x="2100263" y="4184650"/>
            <a:ext cx="2655887"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63500" dir="2700000" algn="tl" rotWithShape="0">
                    <a:scrgbClr r="0" g="0" b="0"/>
                  </a:outerShdw>
                </a:effectLst>
                <a:latin typeface="Helvetica" charset="0"/>
                <a:ea typeface="MS Gothic" pitchFamily="49" charset="-128"/>
              </a:rPr>
              <a:t>LUK</a:t>
            </a:r>
          </a:p>
        </p:txBody>
      </p:sp>
      <p:sp>
        <p:nvSpPr>
          <p:cNvPr id="190472" name="Rectangle 8"/>
          <p:cNvSpPr>
            <a:spLocks noChangeArrowheads="1"/>
          </p:cNvSpPr>
          <p:nvPr/>
        </p:nvSpPr>
        <p:spPr bwMode="auto">
          <a:xfrm>
            <a:off x="1933575" y="1138238"/>
            <a:ext cx="2590800" cy="649287"/>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63500" dir="2700000" algn="tl" rotWithShape="0">
                    <a:scrgbClr r="0" g="0" b="0"/>
                  </a:outerShdw>
                </a:effectLst>
                <a:latin typeface="Helvetica" charset="0"/>
                <a:ea typeface="MS Gothic" pitchFamily="49" charset="-128"/>
              </a:rPr>
              <a:t>MATHI</a:t>
            </a:r>
          </a:p>
        </p:txBody>
      </p:sp>
      <p:sp>
        <p:nvSpPr>
          <p:cNvPr id="190473" name="Rectangle 9"/>
          <p:cNvSpPr>
            <a:spLocks noChangeArrowheads="1"/>
          </p:cNvSpPr>
          <p:nvPr/>
        </p:nvSpPr>
        <p:spPr bwMode="auto">
          <a:xfrm>
            <a:off x="5815013" y="1162050"/>
            <a:ext cx="2571750"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63500" dir="2700000" algn="tl" rotWithShape="0">
                    <a:scrgbClr r="0" g="0" b="0"/>
                  </a:outerShdw>
                </a:effectLst>
                <a:latin typeface="Helvetica" charset="0"/>
                <a:ea typeface="MS Gothic" pitchFamily="49" charset="-128"/>
              </a:rPr>
              <a:t>MARK</a:t>
            </a:r>
          </a:p>
        </p:txBody>
      </p:sp>
      <p:sp>
        <p:nvSpPr>
          <p:cNvPr id="190474" name="Rectangle 10"/>
          <p:cNvSpPr>
            <a:spLocks noChangeArrowheads="1"/>
          </p:cNvSpPr>
          <p:nvPr/>
        </p:nvSpPr>
        <p:spPr bwMode="auto">
          <a:xfrm>
            <a:off x="2374900" y="1768475"/>
            <a:ext cx="1943100" cy="474663"/>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63500" dir="2700000" algn="tl" rotWithShape="0">
                    <a:scrgbClr r="0" g="0" b="0"/>
                  </a:outerShdw>
                </a:effectLst>
                <a:latin typeface="Helvetica" charset="0"/>
                <a:ea typeface="MS Gothic" pitchFamily="49" charset="-128"/>
              </a:rPr>
              <a:t>   JUDAMIA</a:t>
            </a:r>
          </a:p>
        </p:txBody>
      </p:sp>
      <p:sp>
        <p:nvSpPr>
          <p:cNvPr id="190475" name="Rectangle 11"/>
          <p:cNvSpPr>
            <a:spLocks noChangeArrowheads="1"/>
          </p:cNvSpPr>
          <p:nvPr/>
        </p:nvSpPr>
        <p:spPr bwMode="auto">
          <a:xfrm>
            <a:off x="6489700" y="177958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CECECE"/>
                </a:solidFill>
                <a:effectLst>
                  <a:outerShdw blurRad="38100" dist="63500" dir="2700000" algn="tl" rotWithShape="0">
                    <a:scrgbClr r="0" g="0" b="0"/>
                  </a:outerShdw>
                </a:effectLst>
                <a:latin typeface="Helvetica" charset="0"/>
                <a:ea typeface="MS Gothic" pitchFamily="49" charset="-128"/>
              </a:rPr>
              <a:t>ROMANS</a:t>
            </a:r>
          </a:p>
        </p:txBody>
      </p:sp>
      <p:sp>
        <p:nvSpPr>
          <p:cNvPr id="190476" name="Rectangle 12"/>
          <p:cNvSpPr>
            <a:spLocks noChangeArrowheads="1"/>
          </p:cNvSpPr>
          <p:nvPr/>
        </p:nvSpPr>
        <p:spPr bwMode="auto">
          <a:xfrm>
            <a:off x="2708275" y="480218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CECECE"/>
                </a:solidFill>
                <a:effectLst>
                  <a:outerShdw blurRad="38100" dist="63500" dir="2700000" algn="tl" rotWithShape="0">
                    <a:scrgbClr r="0" g="0" b="0"/>
                  </a:outerShdw>
                </a:effectLst>
                <a:latin typeface="Helvetica" charset="0"/>
                <a:ea typeface="MS Gothic" pitchFamily="49" charset="-128"/>
              </a:rPr>
              <a:t>GRiKmia</a:t>
            </a:r>
            <a:endParaRPr lang="en-GB" b="1" dirty="0">
              <a:solidFill>
                <a:srgbClr val="CECECE"/>
              </a:solidFill>
              <a:effectLst>
                <a:outerShdw blurRad="38100" dist="63500" dir="2700000" algn="tl" rotWithShape="0">
                  <a:scrgbClr r="0" g="0" b="0"/>
                </a:outerShdw>
              </a:effectLst>
              <a:latin typeface="Helvetica" charset="0"/>
              <a:ea typeface="MS Gothic" pitchFamily="49" charset="-128"/>
            </a:endParaRPr>
          </a:p>
        </p:txBody>
      </p:sp>
      <p:sp>
        <p:nvSpPr>
          <p:cNvPr id="190477" name="Rectangle 13"/>
          <p:cNvSpPr>
            <a:spLocks noChangeArrowheads="1"/>
          </p:cNvSpPr>
          <p:nvPr/>
        </p:nvSpPr>
        <p:spPr bwMode="auto">
          <a:xfrm>
            <a:off x="1817688" y="1866900"/>
            <a:ext cx="933450"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63500" dir="2700000" algn="tl" rotWithShape="0">
                    <a:scrgbClr r="0" g="0" b="0"/>
                  </a:outerShdw>
                </a:effectLst>
                <a:latin typeface="Helvetica" charset="0"/>
                <a:ea typeface="MS Gothic" pitchFamily="49" charset="-128"/>
              </a:rPr>
              <a:t>TO:</a:t>
            </a:r>
          </a:p>
        </p:txBody>
      </p:sp>
      <p:sp>
        <p:nvSpPr>
          <p:cNvPr id="190478" name="Rectangle 14"/>
          <p:cNvSpPr>
            <a:spLocks noChangeArrowheads="1"/>
          </p:cNvSpPr>
          <p:nvPr/>
        </p:nvSpPr>
        <p:spPr bwMode="auto">
          <a:xfrm>
            <a:off x="1817688" y="29114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sp>
        <p:nvSpPr>
          <p:cNvPr id="190479" name="Rectangle 15"/>
          <p:cNvSpPr>
            <a:spLocks noChangeArrowheads="1"/>
          </p:cNvSpPr>
          <p:nvPr/>
        </p:nvSpPr>
        <p:spPr bwMode="auto">
          <a:xfrm>
            <a:off x="5576888" y="18796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63500" dir="2700000" algn="tl" rotWithShape="0">
                    <a:scrgbClr r="0" g="0" b="0"/>
                  </a:outerShdw>
                </a:effectLst>
                <a:latin typeface="Helvetica" charset="0"/>
                <a:ea typeface="MS Gothic" pitchFamily="49" charset="-128"/>
              </a:rPr>
              <a:t>TO:</a:t>
            </a:r>
          </a:p>
        </p:txBody>
      </p:sp>
      <p:sp>
        <p:nvSpPr>
          <p:cNvPr id="190480" name="Rectangle 16"/>
          <p:cNvSpPr>
            <a:spLocks noChangeArrowheads="1"/>
          </p:cNvSpPr>
          <p:nvPr/>
        </p:nvSpPr>
        <p:spPr bwMode="auto">
          <a:xfrm>
            <a:off x="5576888" y="2924175"/>
            <a:ext cx="981075"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grpSp>
        <p:nvGrpSpPr>
          <p:cNvPr id="25618" name="Group 17"/>
          <p:cNvGrpSpPr>
            <a:grpSpLocks/>
          </p:cNvGrpSpPr>
          <p:nvPr/>
        </p:nvGrpSpPr>
        <p:grpSpPr bwMode="auto">
          <a:xfrm>
            <a:off x="1817688" y="2346325"/>
            <a:ext cx="2792412" cy="493713"/>
            <a:chOff x="1145" y="1478"/>
            <a:chExt cx="1759" cy="312"/>
          </a:xfrm>
        </p:grpSpPr>
        <p:sp>
          <p:nvSpPr>
            <p:cNvPr id="190521" name="Rectangle 18"/>
            <p:cNvSpPr>
              <a:spLocks noChangeArrowheads="1"/>
            </p:cNvSpPr>
            <p:nvPr/>
          </p:nvSpPr>
          <p:spPr bwMode="auto">
            <a:xfrm>
              <a:off x="1145" y="1530"/>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63500" dir="2700000" algn="tl" rotWithShape="0">
                      <a:scrgbClr r="0" g="0" b="0"/>
                    </a:outerShdw>
                  </a:effectLst>
                  <a:latin typeface="Helvetica" charset="0"/>
                  <a:ea typeface="MS Gothic" pitchFamily="49" charset="-128"/>
                </a:rPr>
                <a:t>AS:</a:t>
              </a:r>
            </a:p>
          </p:txBody>
        </p:sp>
        <p:sp>
          <p:nvSpPr>
            <p:cNvPr id="190522" name="Rectangle 19"/>
            <p:cNvSpPr>
              <a:spLocks noChangeArrowheads="1"/>
            </p:cNvSpPr>
            <p:nvPr/>
          </p:nvSpPr>
          <p:spPr bwMode="auto">
            <a:xfrm>
              <a:off x="1680" y="1478"/>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63500" dir="2700000" algn="tl" rotWithShape="0">
                      <a:scrgbClr r="0" g="0" b="0"/>
                    </a:outerShdw>
                  </a:effectLst>
                  <a:latin typeface="Helvetica" charset="0"/>
                  <a:ea typeface="MS Gothic" pitchFamily="49" charset="-128"/>
                </a:rPr>
                <a:t>KEDIU</a:t>
              </a:r>
            </a:p>
          </p:txBody>
        </p:sp>
      </p:grpSp>
      <p:grpSp>
        <p:nvGrpSpPr>
          <p:cNvPr id="25619" name="Group 20"/>
          <p:cNvGrpSpPr>
            <a:grpSpLocks/>
          </p:cNvGrpSpPr>
          <p:nvPr/>
        </p:nvGrpSpPr>
        <p:grpSpPr bwMode="auto">
          <a:xfrm>
            <a:off x="5576888" y="2339975"/>
            <a:ext cx="2836862" cy="500063"/>
            <a:chOff x="3513" y="1474"/>
            <a:chExt cx="1787" cy="315"/>
          </a:xfrm>
        </p:grpSpPr>
        <p:sp>
          <p:nvSpPr>
            <p:cNvPr id="190519" name="Rectangle 21"/>
            <p:cNvSpPr>
              <a:spLocks noChangeArrowheads="1"/>
            </p:cNvSpPr>
            <p:nvPr/>
          </p:nvSpPr>
          <p:spPr bwMode="auto">
            <a:xfrm>
              <a:off x="3513" y="1538"/>
              <a:ext cx="586" cy="251"/>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63500" dir="2700000" algn="tl" rotWithShape="0">
                      <a:scrgbClr r="0" g="0" b="0"/>
                    </a:outerShdw>
                  </a:effectLst>
                  <a:latin typeface="Helvetica" charset="0"/>
                  <a:ea typeface="MS Gothic" pitchFamily="49" charset="-128"/>
                </a:rPr>
                <a:t>AS:</a:t>
              </a:r>
            </a:p>
          </p:txBody>
        </p:sp>
        <p:sp>
          <p:nvSpPr>
            <p:cNvPr id="190520" name="Rectangle 22"/>
            <p:cNvSpPr>
              <a:spLocks noChangeArrowheads="1"/>
            </p:cNvSpPr>
            <p:nvPr/>
          </p:nvSpPr>
          <p:spPr bwMode="auto">
            <a:xfrm>
              <a:off x="4076" y="1474"/>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63500" dir="2700000" algn="tl" rotWithShape="0">
                      <a:scrgbClr r="0" g="0" b="0"/>
                    </a:outerShdw>
                  </a:effectLst>
                  <a:latin typeface="Helvetica" charset="0"/>
                  <a:ea typeface="MS Gothic" pitchFamily="49" charset="-128"/>
                </a:rPr>
                <a:t>KITUOMIA</a:t>
              </a:r>
            </a:p>
          </p:txBody>
        </p:sp>
      </p:grpSp>
      <p:sp>
        <p:nvSpPr>
          <p:cNvPr id="190483" name="Rectangle 23"/>
          <p:cNvSpPr>
            <a:spLocks noChangeArrowheads="1"/>
          </p:cNvSpPr>
          <p:nvPr/>
        </p:nvSpPr>
        <p:spPr bwMode="auto">
          <a:xfrm>
            <a:off x="1843088" y="49022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63500" dir="2700000" algn="tl" rotWithShape="0">
                    <a:scrgbClr r="0" g="0" b="0"/>
                  </a:outerShdw>
                </a:effectLst>
                <a:latin typeface="Helvetica" charset="0"/>
                <a:ea typeface="MS Gothic" pitchFamily="49" charset="-128"/>
              </a:rPr>
              <a:t>TO:</a:t>
            </a:r>
          </a:p>
        </p:txBody>
      </p:sp>
      <p:sp>
        <p:nvSpPr>
          <p:cNvPr id="190484" name="Rectangle 24"/>
          <p:cNvSpPr>
            <a:spLocks noChangeArrowheads="1"/>
          </p:cNvSpPr>
          <p:nvPr/>
        </p:nvSpPr>
        <p:spPr bwMode="auto">
          <a:xfrm>
            <a:off x="1843088" y="59467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grpSp>
        <p:nvGrpSpPr>
          <p:cNvPr id="25622" name="Group 25"/>
          <p:cNvGrpSpPr>
            <a:grpSpLocks/>
          </p:cNvGrpSpPr>
          <p:nvPr/>
        </p:nvGrpSpPr>
        <p:grpSpPr bwMode="auto">
          <a:xfrm>
            <a:off x="1743075" y="5367338"/>
            <a:ext cx="3429000" cy="1706562"/>
            <a:chOff x="1533" y="3381"/>
            <a:chExt cx="1382" cy="1078"/>
          </a:xfrm>
        </p:grpSpPr>
        <p:sp>
          <p:nvSpPr>
            <p:cNvPr id="190517" name="Rectangle 26"/>
            <p:cNvSpPr>
              <a:spLocks noChangeArrowheads="1"/>
            </p:cNvSpPr>
            <p:nvPr/>
          </p:nvSpPr>
          <p:spPr bwMode="auto">
            <a:xfrm>
              <a:off x="1533" y="3442"/>
              <a:ext cx="611"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FAFD00"/>
                  </a:solidFill>
                  <a:effectLst>
                    <a:outerShdw blurRad="38100" dist="63500" dir="2700000" algn="tl" rotWithShape="0">
                      <a:scrgbClr r="0" g="0" b="0"/>
                    </a:outerShdw>
                  </a:effectLst>
                  <a:latin typeface="Helvetica" charset="0"/>
                  <a:ea typeface="MS Gothic" pitchFamily="49" charset="-128"/>
                </a:rPr>
                <a:t>AS:</a:t>
              </a:r>
            </a:p>
          </p:txBody>
        </p:sp>
        <p:sp>
          <p:nvSpPr>
            <p:cNvPr id="190518" name="Rectangle 27"/>
            <p:cNvSpPr>
              <a:spLocks noChangeArrowheads="1"/>
            </p:cNvSpPr>
            <p:nvPr/>
          </p:nvSpPr>
          <p:spPr bwMode="auto">
            <a:xfrm>
              <a:off x="1691" y="3381"/>
              <a:ext cx="1224" cy="1078"/>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CECECE"/>
                  </a:solidFill>
                  <a:effectLst>
                    <a:outerShdw blurRad="38100" dist="63500" dir="2700000" algn="tl" rotWithShape="0">
                      <a:scrgbClr r="0" g="0" b="0"/>
                    </a:outerShdw>
                  </a:effectLst>
                  <a:latin typeface="Helvetica" charset="0"/>
                  <a:ea typeface="MS Gothic" pitchFamily="49" charset="-128"/>
                </a:rPr>
                <a:t>Ukepenuopfii</a:t>
              </a:r>
              <a:r>
                <a:rPr lang="en-GB" b="1" dirty="0">
                  <a:solidFill>
                    <a:srgbClr val="CECECE"/>
                  </a:solidFill>
                  <a:effectLst>
                    <a:outerShdw blurRad="38100" dist="63500" dir="2700000" algn="tl" rotWithShape="0">
                      <a:scrgbClr r="0" g="0" b="0"/>
                    </a:outerShdw>
                  </a:effectLst>
                  <a:latin typeface="Helvetica" charset="0"/>
                  <a:ea typeface="MS Gothic" pitchFamily="49" charset="-128"/>
                </a:rPr>
                <a:t>/</a:t>
              </a:r>
            </a:p>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CECECE"/>
                  </a:solidFill>
                  <a:effectLst>
                    <a:outerShdw blurRad="38100" dist="63500" dir="2700000" algn="tl" rotWithShape="0">
                      <a:scrgbClr r="0" g="0" b="0"/>
                    </a:outerShdw>
                  </a:effectLst>
                  <a:latin typeface="Helvetica" charset="0"/>
                  <a:ea typeface="MS Gothic" pitchFamily="49" charset="-128"/>
                </a:rPr>
                <a:t>themia</a:t>
              </a:r>
              <a:endParaRPr lang="en-GB" b="1" dirty="0">
                <a:solidFill>
                  <a:srgbClr val="CECECE"/>
                </a:solidFill>
                <a:effectLst>
                  <a:outerShdw blurRad="38100" dist="63500" dir="2700000" algn="tl" rotWithShape="0">
                    <a:scrgbClr r="0" g="0" b="0"/>
                  </a:outerShdw>
                </a:effectLst>
                <a:latin typeface="Helvetica" charset="0"/>
                <a:ea typeface="MS Gothic" pitchFamily="49" charset="-128"/>
              </a:endParaRPr>
            </a:p>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CECECE"/>
                </a:solidFill>
                <a:effectLst>
                  <a:outerShdw blurRad="38100" dist="63500" dir="2700000" algn="tl" rotWithShape="0">
                    <a:scrgbClr r="0" g="0" b="0"/>
                  </a:outerShdw>
                </a:effectLst>
                <a:latin typeface="Helvetica" charset="0"/>
                <a:ea typeface="MS Gothic" pitchFamily="49" charset="-128"/>
              </a:endParaRPr>
            </a:p>
          </p:txBody>
        </p:sp>
      </p:grpSp>
      <p:sp>
        <p:nvSpPr>
          <p:cNvPr id="190486" name="Rectangle 28"/>
          <p:cNvSpPr>
            <a:spLocks noChangeArrowheads="1"/>
          </p:cNvSpPr>
          <p:nvPr/>
        </p:nvSpPr>
        <p:spPr bwMode="auto">
          <a:xfrm>
            <a:off x="5513388" y="59467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grpSp>
        <p:nvGrpSpPr>
          <p:cNvPr id="5" name="Group 29"/>
          <p:cNvGrpSpPr>
            <a:grpSpLocks/>
          </p:cNvGrpSpPr>
          <p:nvPr/>
        </p:nvGrpSpPr>
        <p:grpSpPr bwMode="auto">
          <a:xfrm>
            <a:off x="1817688" y="2898775"/>
            <a:ext cx="3140075" cy="720725"/>
            <a:chOff x="1145" y="1826"/>
            <a:chExt cx="1978" cy="454"/>
          </a:xfrm>
        </p:grpSpPr>
        <p:sp>
          <p:nvSpPr>
            <p:cNvPr id="190515" name="Rectangle 30"/>
            <p:cNvSpPr>
              <a:spLocks noChangeArrowheads="1"/>
            </p:cNvSpPr>
            <p:nvPr/>
          </p:nvSpPr>
          <p:spPr bwMode="auto">
            <a:xfrm>
              <a:off x="1145" y="1826"/>
              <a:ext cx="1978" cy="234"/>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err="1">
                  <a:solidFill>
                    <a:srgbClr val="FFEA18"/>
                  </a:solidFill>
                  <a:effectLst>
                    <a:outerShdw blurRad="38100" dist="63500" dir="2700000" algn="tl" rotWithShape="0">
                      <a:scrgbClr r="0" g="0" b="0"/>
                    </a:outerShdw>
                  </a:effectLst>
                  <a:latin typeface="Helvetica" charset="0"/>
                  <a:ea typeface="MS Gothic" pitchFamily="49" charset="-128"/>
                </a:rPr>
                <a:t>Puo</a:t>
              </a:r>
              <a:r>
                <a:rPr lang="en-GB" sz="2000" b="1" dirty="0">
                  <a:solidFill>
                    <a:srgbClr val="FFEA18"/>
                  </a:solidFill>
                  <a:effectLst>
                    <a:outerShdw blurRad="38100" dist="63500" dir="2700000" algn="tl" rotWithShape="0">
                      <a:scrgbClr r="0" g="0" b="0"/>
                    </a:outerShdw>
                  </a:effectLst>
                  <a:latin typeface="Helvetica" charset="0"/>
                  <a:ea typeface="MS Gothic" pitchFamily="49" charset="-128"/>
                </a:rPr>
                <a:t> </a:t>
              </a:r>
              <a:r>
                <a:rPr lang="en-GB" sz="2000" b="1" dirty="0" err="1">
                  <a:solidFill>
                    <a:srgbClr val="FFEA18"/>
                  </a:solidFill>
                  <a:effectLst>
                    <a:outerShdw blurRad="38100" dist="63500" dir="2700000" algn="tl" rotWithShape="0">
                      <a:scrgbClr r="0" g="0" b="0"/>
                    </a:outerShdw>
                  </a:effectLst>
                  <a:latin typeface="Helvetica" charset="0"/>
                  <a:ea typeface="MS Gothic" pitchFamily="49" charset="-128"/>
                </a:rPr>
                <a:t>pu</a:t>
              </a:r>
              <a:r>
                <a:rPr lang="en-GB" sz="2000" b="1" dirty="0">
                  <a:solidFill>
                    <a:srgbClr val="FFEA18"/>
                  </a:solidFill>
                  <a:effectLst>
                    <a:outerShdw blurRad="38100" dist="63500" dir="2700000" algn="tl" rotWithShape="0">
                      <a:scrgbClr r="0" g="0" b="0"/>
                    </a:outerShdw>
                  </a:effectLst>
                  <a:latin typeface="Helvetica" charset="0"/>
                  <a:ea typeface="MS Gothic" pitchFamily="49" charset="-128"/>
                </a:rPr>
                <a:t> </a:t>
              </a:r>
              <a:r>
                <a:rPr lang="en-GB" sz="2000" b="1" dirty="0" err="1">
                  <a:solidFill>
                    <a:srgbClr val="FFEA18"/>
                  </a:solidFill>
                  <a:effectLst>
                    <a:outerShdw blurRad="38100" dist="63500" dir="2700000" algn="tl" rotWithShape="0">
                      <a:scrgbClr r="0" g="0" b="0"/>
                    </a:outerShdw>
                  </a:effectLst>
                  <a:latin typeface="Helvetica" charset="0"/>
                  <a:ea typeface="MS Gothic" pitchFamily="49" charset="-128"/>
                </a:rPr>
                <a:t>Keshüko</a:t>
              </a:r>
              <a:endParaRPr lang="en-GB" sz="2000" b="1" dirty="0">
                <a:solidFill>
                  <a:srgbClr val="FFEA18"/>
                </a:solidFill>
                <a:effectLst>
                  <a:outerShdw blurRad="38100" dist="63500" dir="2700000" algn="tl" rotWithShape="0">
                    <a:scrgbClr r="0" g="0" b="0"/>
                  </a:outerShdw>
                </a:effectLst>
                <a:latin typeface="Helvetica" charset="0"/>
                <a:ea typeface="MS Gothic" pitchFamily="49" charset="-128"/>
              </a:endParaRPr>
            </a:p>
          </p:txBody>
        </p:sp>
        <p:sp>
          <p:nvSpPr>
            <p:cNvPr id="190516" name="Rectangle 31"/>
            <p:cNvSpPr>
              <a:spLocks noChangeArrowheads="1"/>
            </p:cNvSpPr>
            <p:nvPr/>
          </p:nvSpPr>
          <p:spPr bwMode="auto">
            <a:xfrm>
              <a:off x="1682" y="1974"/>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63500" dir="2700000" algn="tl" rotWithShape="0">
                    <a:scrgbClr r="0" g="0" b="0"/>
                  </a:outerShdw>
                </a:effectLst>
                <a:latin typeface="Helvetica" charset="0"/>
                <a:ea typeface="MS Gothic" pitchFamily="49" charset="-128"/>
              </a:endParaRPr>
            </a:p>
          </p:txBody>
        </p:sp>
      </p:grpSp>
      <p:grpSp>
        <p:nvGrpSpPr>
          <p:cNvPr id="6" name="Group 32"/>
          <p:cNvGrpSpPr>
            <a:grpSpLocks/>
          </p:cNvGrpSpPr>
          <p:nvPr/>
        </p:nvGrpSpPr>
        <p:grpSpPr bwMode="auto">
          <a:xfrm>
            <a:off x="1843088" y="5899150"/>
            <a:ext cx="2757487" cy="809625"/>
            <a:chOff x="1161" y="3716"/>
            <a:chExt cx="1737" cy="510"/>
          </a:xfrm>
        </p:grpSpPr>
        <p:sp>
          <p:nvSpPr>
            <p:cNvPr id="190513" name="Rectangle 33"/>
            <p:cNvSpPr>
              <a:spLocks noChangeArrowheads="1"/>
            </p:cNvSpPr>
            <p:nvPr/>
          </p:nvSpPr>
          <p:spPr bwMode="auto">
            <a:xfrm>
              <a:off x="1731" y="3853"/>
              <a:ext cx="86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63500" dir="2700000" algn="tl" rotWithShape="0">
                    <a:scrgbClr r="0" g="0" b="0"/>
                  </a:outerShdw>
                </a:effectLst>
                <a:latin typeface="Helvetica" charset="0"/>
                <a:ea typeface="MS Gothic" pitchFamily="49" charset="-128"/>
              </a:endParaRPr>
            </a:p>
          </p:txBody>
        </p:sp>
        <p:sp>
          <p:nvSpPr>
            <p:cNvPr id="190514" name="Rectangle 34"/>
            <p:cNvSpPr>
              <a:spLocks noChangeArrowheads="1"/>
            </p:cNvSpPr>
            <p:nvPr/>
          </p:nvSpPr>
          <p:spPr bwMode="auto">
            <a:xfrm>
              <a:off x="1161" y="3716"/>
              <a:ext cx="1737" cy="510"/>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000" b="1" dirty="0">
                <a:solidFill>
                  <a:srgbClr val="FFEA18"/>
                </a:solidFill>
                <a:effectLst>
                  <a:outerShdw blurRad="38100" dist="63500" dir="2700000" algn="tl" rotWithShape="0">
                    <a:scrgbClr r="0" g="0" b="0"/>
                  </a:outerShdw>
                </a:effectLst>
                <a:latin typeface="Helvetica" charset="0"/>
                <a:ea typeface="MS Gothic" pitchFamily="49" charset="-128"/>
              </a:endParaRPr>
            </a:p>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err="1">
                  <a:solidFill>
                    <a:srgbClr val="FFEA18"/>
                  </a:solidFill>
                  <a:effectLst>
                    <a:outerShdw blurRad="38100" dist="63500" dir="2700000" algn="tl" rotWithShape="0">
                      <a:scrgbClr r="0" g="0" b="0"/>
                    </a:outerShdw>
                  </a:effectLst>
                  <a:latin typeface="Helvetica" charset="0"/>
                  <a:ea typeface="MS Gothic" pitchFamily="49" charset="-128"/>
                </a:rPr>
                <a:t>Puo</a:t>
              </a:r>
              <a:r>
                <a:rPr lang="en-GB" sz="2000" b="1" dirty="0">
                  <a:solidFill>
                    <a:srgbClr val="FFEA18"/>
                  </a:solidFill>
                  <a:effectLst>
                    <a:outerShdw blurRad="38100" dist="63500" dir="2700000" algn="tl" rotWithShape="0">
                      <a:scrgbClr r="0" g="0" b="0"/>
                    </a:outerShdw>
                  </a:effectLst>
                  <a:latin typeface="Helvetica" charset="0"/>
                  <a:ea typeface="MS Gothic" pitchFamily="49" charset="-128"/>
                </a:rPr>
                <a:t> le </a:t>
              </a:r>
              <a:r>
                <a:rPr lang="en-GB" sz="2000" b="1" dirty="0" err="1">
                  <a:solidFill>
                    <a:srgbClr val="FFEA18"/>
                  </a:solidFill>
                  <a:effectLst>
                    <a:outerShdw blurRad="38100" dist="63500" dir="2700000" algn="tl" rotWithShape="0">
                      <a:scrgbClr r="0" g="0" b="0"/>
                    </a:outerShdw>
                  </a:effectLst>
                  <a:latin typeface="Helvetica" charset="0"/>
                  <a:ea typeface="MS Gothic" pitchFamily="49" charset="-128"/>
                </a:rPr>
                <a:t>kecüu</a:t>
              </a:r>
              <a:endParaRPr lang="en-GB" sz="2000" b="1" dirty="0">
                <a:solidFill>
                  <a:srgbClr val="FFEA18"/>
                </a:solidFill>
                <a:effectLst>
                  <a:outerShdw blurRad="38100" dist="63500" dir="2700000" algn="tl" rotWithShape="0">
                    <a:scrgbClr r="0" g="0" b="0"/>
                  </a:outerShdw>
                </a:effectLst>
                <a:latin typeface="Helvetica" charset="0"/>
                <a:ea typeface="MS Gothic" pitchFamily="49" charset="-128"/>
              </a:endParaRPr>
            </a:p>
          </p:txBody>
        </p:sp>
      </p:grpSp>
      <p:grpSp>
        <p:nvGrpSpPr>
          <p:cNvPr id="7" name="Group 35"/>
          <p:cNvGrpSpPr>
            <a:grpSpLocks/>
          </p:cNvGrpSpPr>
          <p:nvPr/>
        </p:nvGrpSpPr>
        <p:grpSpPr bwMode="auto">
          <a:xfrm>
            <a:off x="5576888" y="2898775"/>
            <a:ext cx="2809875" cy="695325"/>
            <a:chOff x="3513" y="1826"/>
            <a:chExt cx="1590" cy="438"/>
          </a:xfrm>
        </p:grpSpPr>
        <p:sp>
          <p:nvSpPr>
            <p:cNvPr id="190511" name="Rectangle 36"/>
            <p:cNvSpPr>
              <a:spLocks noChangeArrowheads="1"/>
            </p:cNvSpPr>
            <p:nvPr/>
          </p:nvSpPr>
          <p:spPr bwMode="auto">
            <a:xfrm>
              <a:off x="3513" y="1826"/>
              <a:ext cx="1590" cy="234"/>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err="1">
                  <a:solidFill>
                    <a:srgbClr val="FFEA18"/>
                  </a:solidFill>
                  <a:effectLst>
                    <a:outerShdw blurRad="38100" dist="63500" dir="2700000" algn="tl" rotWithShape="0">
                      <a:scrgbClr r="0" g="0" b="0"/>
                    </a:outerShdw>
                  </a:effectLst>
                  <a:latin typeface="Helvetica" charset="0"/>
                  <a:ea typeface="MS Gothic" pitchFamily="49" charset="-128"/>
                </a:rPr>
                <a:t>Puo</a:t>
              </a:r>
              <a:r>
                <a:rPr lang="en-GB" sz="2000" b="1" dirty="0">
                  <a:solidFill>
                    <a:srgbClr val="FFEA18"/>
                  </a:solidFill>
                  <a:effectLst>
                    <a:outerShdw blurRad="38100" dist="63500" dir="2700000" algn="tl" rotWithShape="0">
                      <a:scrgbClr r="0" g="0" b="0"/>
                    </a:outerShdw>
                  </a:effectLst>
                  <a:latin typeface="Helvetica" charset="0"/>
                  <a:ea typeface="MS Gothic" pitchFamily="49" charset="-128"/>
                </a:rPr>
                <a:t> </a:t>
              </a:r>
              <a:r>
                <a:rPr lang="en-GB" sz="2000" b="1" dirty="0" err="1">
                  <a:solidFill>
                    <a:srgbClr val="FFEA18"/>
                  </a:solidFill>
                  <a:effectLst>
                    <a:outerShdw blurRad="38100" dist="63500" dir="2700000" algn="tl" rotWithShape="0">
                      <a:scrgbClr r="0" g="0" b="0"/>
                    </a:outerShdw>
                  </a:effectLst>
                  <a:latin typeface="Helvetica" charset="0"/>
                  <a:ea typeface="MS Gothic" pitchFamily="49" charset="-128"/>
                </a:rPr>
                <a:t>Chükeshüko</a:t>
              </a:r>
              <a:endParaRPr lang="en-GB" sz="2000" b="1" dirty="0">
                <a:solidFill>
                  <a:srgbClr val="FFEA18"/>
                </a:solidFill>
                <a:effectLst>
                  <a:outerShdw blurRad="38100" dist="63500" dir="2700000" algn="tl" rotWithShape="0">
                    <a:scrgbClr r="0" g="0" b="0"/>
                  </a:outerShdw>
                </a:effectLst>
                <a:latin typeface="Helvetica" charset="0"/>
                <a:ea typeface="MS Gothic" pitchFamily="49" charset="-128"/>
              </a:endParaRPr>
            </a:p>
          </p:txBody>
        </p:sp>
        <p:sp>
          <p:nvSpPr>
            <p:cNvPr id="190512" name="Rectangle 37"/>
            <p:cNvSpPr>
              <a:spLocks noChangeArrowheads="1"/>
            </p:cNvSpPr>
            <p:nvPr/>
          </p:nvSpPr>
          <p:spPr bwMode="auto">
            <a:xfrm>
              <a:off x="4091" y="1959"/>
              <a:ext cx="808" cy="305"/>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63500" dir="2700000" algn="tl" rotWithShape="0">
                    <a:scrgbClr r="0" g="0" b="0"/>
                  </a:outerShdw>
                </a:effectLst>
                <a:latin typeface="Helvetica" charset="0"/>
                <a:ea typeface="MS Gothic" pitchFamily="49" charset="-128"/>
              </a:endParaRPr>
            </a:p>
          </p:txBody>
        </p:sp>
      </p:grpSp>
      <p:sp>
        <p:nvSpPr>
          <p:cNvPr id="190490" name="AutoShape 38"/>
          <p:cNvSpPr>
            <a:spLocks noChangeArrowheads="1"/>
          </p:cNvSpPr>
          <p:nvPr/>
        </p:nvSpPr>
        <p:spPr bwMode="auto">
          <a:xfrm>
            <a:off x="5243513" y="410051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63500" dir="2700000" algn="tl" rotWithShape="0">
                  <a:scrgbClr r="0" g="0" b="0"/>
                </a:outerShdw>
              </a:effectLst>
              <a:latin typeface="Times New Roman" charset="0"/>
              <a:ea typeface="MS Gothic" charset="0"/>
            </a:endParaRPr>
          </a:p>
        </p:txBody>
      </p:sp>
      <p:grpSp>
        <p:nvGrpSpPr>
          <p:cNvPr id="25628" name="Group 39"/>
          <p:cNvGrpSpPr>
            <a:grpSpLocks/>
          </p:cNvGrpSpPr>
          <p:nvPr/>
        </p:nvGrpSpPr>
        <p:grpSpPr bwMode="auto">
          <a:xfrm>
            <a:off x="1554163" y="1071563"/>
            <a:ext cx="4246562" cy="3776662"/>
            <a:chOff x="979" y="675"/>
            <a:chExt cx="2675" cy="2379"/>
          </a:xfrm>
        </p:grpSpPr>
        <p:sp>
          <p:nvSpPr>
            <p:cNvPr id="190507" name="Rectangle 40"/>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63500" dir="2700000" algn="tl" rotWithShape="0">
                      <a:scrgbClr r="0" g="0" b="0"/>
                    </a:outerShdw>
                  </a:effectLst>
                  <a:latin typeface="Helvetica" charset="0"/>
                  <a:ea typeface="MS Gothic" pitchFamily="49" charset="-128"/>
                </a:rPr>
                <a:t>2</a:t>
              </a:r>
            </a:p>
          </p:txBody>
        </p:sp>
        <p:sp>
          <p:nvSpPr>
            <p:cNvPr id="190508" name="Rectangle 41"/>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63500" dir="2700000" algn="tl" rotWithShape="0">
                      <a:scrgbClr r="0" g="0" b="0"/>
                    </a:outerShdw>
                  </a:effectLst>
                  <a:latin typeface="Helvetica" charset="0"/>
                  <a:ea typeface="MS Gothic" pitchFamily="49" charset="-128"/>
                </a:rPr>
                <a:t>3</a:t>
              </a:r>
            </a:p>
          </p:txBody>
        </p:sp>
        <p:sp>
          <p:nvSpPr>
            <p:cNvPr id="190509" name="Rectangle 42"/>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63500" dir="2700000" algn="tl" rotWithShape="0">
                      <a:scrgbClr r="0" g="0" b="0"/>
                    </a:outerShdw>
                  </a:effectLst>
                  <a:latin typeface="Helvetica" charset="0"/>
                  <a:ea typeface="MS Gothic" pitchFamily="49" charset="-128"/>
                </a:rPr>
                <a:t>4</a:t>
              </a:r>
            </a:p>
          </p:txBody>
        </p:sp>
        <p:sp>
          <p:nvSpPr>
            <p:cNvPr id="190510" name="Rectangle 43"/>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63500" dir="2700000" algn="tl" rotWithShape="0">
                      <a:scrgbClr r="0" g="0" b="0"/>
                    </a:outerShdw>
                  </a:effectLst>
                  <a:latin typeface="Helvetica" charset="0"/>
                  <a:ea typeface="MS Gothic" pitchFamily="49" charset="-128"/>
                </a:rPr>
                <a:t>1</a:t>
              </a:r>
            </a:p>
          </p:txBody>
        </p:sp>
      </p:grpSp>
      <p:sp>
        <p:nvSpPr>
          <p:cNvPr id="190492" name="Rectangle 44"/>
          <p:cNvSpPr>
            <a:spLocks noChangeArrowheads="1"/>
          </p:cNvSpPr>
          <p:nvPr/>
        </p:nvSpPr>
        <p:spPr bwMode="auto">
          <a:xfrm>
            <a:off x="5815013" y="4175125"/>
            <a:ext cx="2144712"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63500" dir="2700000" algn="tl" rotWithShape="0">
                    <a:scrgbClr r="0" g="0" b="0"/>
                  </a:outerShdw>
                </a:effectLst>
                <a:latin typeface="Helvetica" charset="0"/>
                <a:ea typeface="MS Gothic" pitchFamily="49" charset="-128"/>
              </a:rPr>
              <a:t>JOHAN</a:t>
            </a:r>
          </a:p>
        </p:txBody>
      </p:sp>
      <p:sp>
        <p:nvSpPr>
          <p:cNvPr id="190493" name="Rectangle 45"/>
          <p:cNvSpPr>
            <a:spLocks noChangeArrowheads="1"/>
          </p:cNvSpPr>
          <p:nvPr/>
        </p:nvSpPr>
        <p:spPr bwMode="auto">
          <a:xfrm>
            <a:off x="6484938" y="4806950"/>
            <a:ext cx="2963862" cy="474663"/>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63500" dir="2700000" algn="tl" rotWithShape="0">
                    <a:scrgbClr r="0" g="0" b="0"/>
                  </a:outerShdw>
                </a:effectLst>
                <a:latin typeface="Helvetica" charset="0"/>
                <a:ea typeface="MS Gothic" pitchFamily="49" charset="-128"/>
              </a:rPr>
              <a:t>KEHOU</a:t>
            </a:r>
          </a:p>
        </p:txBody>
      </p:sp>
      <p:sp>
        <p:nvSpPr>
          <p:cNvPr id="190494" name="Rectangle 46"/>
          <p:cNvSpPr>
            <a:spLocks noChangeArrowheads="1"/>
          </p:cNvSpPr>
          <p:nvPr/>
        </p:nvSpPr>
        <p:spPr bwMode="auto">
          <a:xfrm>
            <a:off x="5513388" y="49022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63500" dir="2700000" algn="tl" rotWithShape="0">
                    <a:scrgbClr r="0" g="0" b="0"/>
                  </a:outerShdw>
                </a:effectLst>
                <a:latin typeface="Helvetica" charset="0"/>
                <a:ea typeface="MS Gothic" pitchFamily="49" charset="-128"/>
              </a:rPr>
              <a:t>TO:</a:t>
            </a:r>
          </a:p>
        </p:txBody>
      </p:sp>
      <p:grpSp>
        <p:nvGrpSpPr>
          <p:cNvPr id="25632" name="Group 47"/>
          <p:cNvGrpSpPr>
            <a:grpSpLocks/>
          </p:cNvGrpSpPr>
          <p:nvPr/>
        </p:nvGrpSpPr>
        <p:grpSpPr bwMode="auto">
          <a:xfrm>
            <a:off x="5513388" y="5314950"/>
            <a:ext cx="3087687" cy="561975"/>
            <a:chOff x="3473" y="3348"/>
            <a:chExt cx="1945" cy="354"/>
          </a:xfrm>
        </p:grpSpPr>
        <p:sp>
          <p:nvSpPr>
            <p:cNvPr id="190505" name="Rectangle 48"/>
            <p:cNvSpPr>
              <a:spLocks noChangeArrowheads="1"/>
            </p:cNvSpPr>
            <p:nvPr/>
          </p:nvSpPr>
          <p:spPr bwMode="auto">
            <a:xfrm>
              <a:off x="3473" y="3442"/>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63500" dir="2700000" algn="tl" rotWithShape="0">
                      <a:scrgbClr r="0" g="0" b="0"/>
                    </a:outerShdw>
                  </a:effectLst>
                  <a:latin typeface="Helvetica" charset="0"/>
                  <a:ea typeface="MS Gothic" pitchFamily="49" charset="-128"/>
                </a:rPr>
                <a:t>AS:</a:t>
              </a:r>
            </a:p>
          </p:txBody>
        </p:sp>
        <p:sp>
          <p:nvSpPr>
            <p:cNvPr id="190506" name="Rectangle 49"/>
            <p:cNvSpPr>
              <a:spLocks noChangeArrowheads="1"/>
            </p:cNvSpPr>
            <p:nvPr/>
          </p:nvSpPr>
          <p:spPr bwMode="auto">
            <a:xfrm>
              <a:off x="3888" y="3348"/>
              <a:ext cx="1530" cy="299"/>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CECECE"/>
                  </a:solidFill>
                  <a:effectLst>
                    <a:outerShdw blurRad="38100" dist="63500" dir="2700000" algn="tl" rotWithShape="0">
                      <a:scrgbClr r="0" g="0" b="0"/>
                    </a:outerShdw>
                  </a:effectLst>
                  <a:latin typeface="Helvetica" charset="0"/>
                  <a:ea typeface="MS Gothic" pitchFamily="49" charset="-128"/>
                </a:rPr>
                <a:t>Ukepenuopfü</a:t>
              </a:r>
              <a:endParaRPr lang="en-GB" b="1" dirty="0">
                <a:solidFill>
                  <a:srgbClr val="CECECE"/>
                </a:solidFill>
                <a:effectLst>
                  <a:outerShdw blurRad="38100" dist="63500" dir="2700000" algn="tl" rotWithShape="0">
                    <a:scrgbClr r="0" g="0" b="0"/>
                  </a:outerShdw>
                </a:effectLst>
                <a:latin typeface="Helvetica" charset="0"/>
                <a:ea typeface="MS Gothic" pitchFamily="49" charset="-128"/>
              </a:endParaRPr>
            </a:p>
          </p:txBody>
        </p:sp>
      </p:grpSp>
      <p:grpSp>
        <p:nvGrpSpPr>
          <p:cNvPr id="10" name="Group 50"/>
          <p:cNvGrpSpPr>
            <a:grpSpLocks/>
          </p:cNvGrpSpPr>
          <p:nvPr/>
        </p:nvGrpSpPr>
        <p:grpSpPr bwMode="auto">
          <a:xfrm>
            <a:off x="5492750" y="5897563"/>
            <a:ext cx="3108325" cy="720725"/>
            <a:chOff x="3460" y="3715"/>
            <a:chExt cx="1958" cy="454"/>
          </a:xfrm>
        </p:grpSpPr>
        <p:sp>
          <p:nvSpPr>
            <p:cNvPr id="190503" name="Rectangle 51"/>
            <p:cNvSpPr>
              <a:spLocks noChangeArrowheads="1"/>
            </p:cNvSpPr>
            <p:nvPr/>
          </p:nvSpPr>
          <p:spPr bwMode="auto">
            <a:xfrm>
              <a:off x="4093" y="3864"/>
              <a:ext cx="1224" cy="305"/>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FFEA18"/>
                </a:solidFill>
                <a:effectLst>
                  <a:outerShdw blurRad="38100" dist="63500" dir="2700000" algn="tl" rotWithShape="0">
                    <a:scrgbClr r="0" g="0" b="0"/>
                  </a:outerShdw>
                </a:effectLst>
                <a:latin typeface="Helvetica" charset="0"/>
                <a:ea typeface="MS Gothic" pitchFamily="49" charset="-128"/>
              </a:endParaRPr>
            </a:p>
          </p:txBody>
        </p:sp>
        <p:sp>
          <p:nvSpPr>
            <p:cNvPr id="190504" name="Rectangle 52"/>
            <p:cNvSpPr>
              <a:spLocks noChangeArrowheads="1"/>
            </p:cNvSpPr>
            <p:nvPr/>
          </p:nvSpPr>
          <p:spPr bwMode="auto">
            <a:xfrm>
              <a:off x="3460" y="3715"/>
              <a:ext cx="1958" cy="234"/>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FFEA18"/>
                  </a:solidFill>
                  <a:effectLst>
                    <a:outerShdw blurRad="38100" dist="63500" dir="2700000" algn="tl" rotWithShape="0">
                      <a:scrgbClr r="0" g="0" b="0"/>
                    </a:outerShdw>
                  </a:effectLst>
                  <a:latin typeface="Helvetica" charset="0"/>
                  <a:ea typeface="MS Gothic" pitchFamily="49" charset="-128"/>
                </a:rPr>
                <a:t>PUO LE KEBAU</a:t>
              </a:r>
            </a:p>
          </p:txBody>
        </p:sp>
      </p:grpSp>
      <p:sp>
        <p:nvSpPr>
          <p:cNvPr id="190497" name="Text Box 53"/>
          <p:cNvSpPr txBox="1">
            <a:spLocks noChangeArrowheads="1"/>
          </p:cNvSpPr>
          <p:nvPr/>
        </p:nvSpPr>
        <p:spPr bwMode="auto">
          <a:xfrm>
            <a:off x="9658350" y="7938"/>
            <a:ext cx="180975" cy="4032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a:solidFill>
                  <a:srgbClr val="FFA27C"/>
                </a:solidFill>
                <a:effectLst>
                  <a:outerShdw blurRad="38100" dist="63500" dir="2700000" algn="tl" rotWithShape="0">
                    <a:scrgbClr r="0" g="0" b="0"/>
                  </a:outerShdw>
                </a:effectLst>
                <a:latin typeface="Comic Sans MS" pitchFamily="66" charset="0"/>
                <a:ea typeface="MS Gothic" pitchFamily="49" charset="-128"/>
              </a:rPr>
              <a:t> </a:t>
            </a:r>
          </a:p>
        </p:txBody>
      </p:sp>
      <p:sp>
        <p:nvSpPr>
          <p:cNvPr id="190498" name="Text Box 54"/>
          <p:cNvSpPr txBox="1">
            <a:spLocks noChangeArrowheads="1"/>
          </p:cNvSpPr>
          <p:nvPr/>
        </p:nvSpPr>
        <p:spPr bwMode="auto">
          <a:xfrm>
            <a:off x="9474200" y="7096125"/>
            <a:ext cx="182563" cy="366713"/>
          </a:xfrm>
          <a:prstGeom prst="rect">
            <a:avLst/>
          </a:prstGeom>
          <a:noFill/>
          <a:ln>
            <a:noFill/>
          </a:ln>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38100" dist="63500" dir="2700000" algn="tl" rotWithShape="0">
                  <a:scrgbClr r="0" g="0" b="0"/>
                </a:outerShdw>
              </a:effectLst>
              <a:ea typeface="MS Gothic" charset="0"/>
              <a:cs typeface="MS Gothic" charset="0"/>
            </a:endParaRPr>
          </a:p>
        </p:txBody>
      </p:sp>
      <p:sp>
        <p:nvSpPr>
          <p:cNvPr id="190499" name="Text Box 55"/>
          <p:cNvSpPr txBox="1">
            <a:spLocks noChangeArrowheads="1"/>
          </p:cNvSpPr>
          <p:nvPr/>
        </p:nvSpPr>
        <p:spPr bwMode="auto">
          <a:xfrm>
            <a:off x="9193213" y="7413625"/>
            <a:ext cx="338137" cy="249238"/>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000" b="1">
                <a:solidFill>
                  <a:srgbClr val="FFFFFF"/>
                </a:solidFill>
                <a:effectLst>
                  <a:outerShdw blurRad="38100" dist="63500" dir="2700000" algn="tl" rotWithShape="0">
                    <a:scrgbClr r="0" g="0" b="0"/>
                  </a:outerShdw>
                </a:effectLst>
                <a:latin typeface="Comic Sans MS" pitchFamily="66" charset="0"/>
                <a:ea typeface="MS Gothic" pitchFamily="49" charset="-128"/>
              </a:rPr>
              <a:t>19</a:t>
            </a:r>
          </a:p>
        </p:txBody>
      </p:sp>
      <p:sp>
        <p:nvSpPr>
          <p:cNvPr id="190500" name="Text Box 56"/>
          <p:cNvSpPr txBox="1">
            <a:spLocks noChangeArrowheads="1"/>
          </p:cNvSpPr>
          <p:nvPr/>
        </p:nvSpPr>
        <p:spPr bwMode="auto">
          <a:xfrm>
            <a:off x="9572625" y="7372350"/>
            <a:ext cx="292100" cy="309563"/>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87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400" b="1">
                <a:solidFill>
                  <a:srgbClr val="FFFFFF"/>
                </a:solidFill>
                <a:effectLst>
                  <a:outerShdw blurRad="38100" dist="63500" dir="2700000" algn="tl" rotWithShape="0">
                    <a:scrgbClr r="0" g="0" b="0"/>
                  </a:outerShdw>
                </a:effectLst>
                <a:latin typeface="Comic Sans MS" pitchFamily="66" charset="0"/>
                <a:ea typeface="MS Gothic" pitchFamily="49" charset="-128"/>
              </a:rPr>
              <a:t>5</a:t>
            </a:r>
          </a:p>
        </p:txBody>
      </p:sp>
      <p:sp>
        <p:nvSpPr>
          <p:cNvPr id="59" name="Title 58"/>
          <p:cNvSpPr>
            <a:spLocks noGrp="1"/>
          </p:cNvSpPr>
          <p:nvPr>
            <p:ph type="title" idx="4294967295"/>
          </p:nvPr>
        </p:nvSpPr>
        <p:spPr bwMode="auto">
          <a:xfrm>
            <a:off x="503238" y="173038"/>
            <a:ext cx="9051925" cy="690562"/>
          </a:xfrm>
          <a:prstGeom prst="rect">
            <a:avLst/>
          </a:prstGeom>
          <a:extLst/>
        </p:spPr>
        <p:txBody>
          <a:bodyPr lIns="101751" tIns="50877" rIns="101751" bIns="50877"/>
          <a:lstStyle/>
          <a:p>
            <a:pPr>
              <a:defRPr/>
            </a:pPr>
            <a:r>
              <a:rPr lang="en-US" sz="3200" b="1" smtClean="0">
                <a:solidFill>
                  <a:srgbClr val="FFEA18"/>
                </a:solidFill>
                <a:effectLst>
                  <a:outerShdw blurRad="38100" dist="63500" dir="2700000" algn="tl" rotWithShape="0">
                    <a:scrgbClr r="0" g="0" b="0"/>
                  </a:outerShdw>
                </a:effectLst>
                <a:latin typeface="Comic Sans MS" pitchFamily="66" charset="0"/>
              </a:rPr>
              <a:t>THE MESSAGE IN A NUTSHELL…</a:t>
            </a:r>
            <a:endParaRPr lang="en-US" smtClean="0">
              <a:effectLst>
                <a:outerShdw blurRad="38100" dist="63500" dir="2700000" algn="tl" rotWithShape="0">
                  <a:scrgbClr r="0" g="0" b="0"/>
                </a:outerShdw>
              </a:effectLst>
            </a:endParaRPr>
          </a:p>
        </p:txBody>
      </p:sp>
      <p:sp>
        <p:nvSpPr>
          <p:cNvPr id="61" name="TextBox 60"/>
          <p:cNvSpPr txBox="1"/>
          <p:nvPr/>
        </p:nvSpPr>
        <p:spPr>
          <a:xfrm>
            <a:off x="9305925" y="0"/>
            <a:ext cx="719138" cy="471488"/>
          </a:xfrm>
          <a:prstGeom prst="rect">
            <a:avLst/>
          </a:prstGeom>
          <a:noFill/>
        </p:spPr>
        <p:txBody>
          <a:bodyPr wrap="none" lIns="101751" tIns="50877" rIns="101751" bIns="50877">
            <a:spAutoFit/>
          </a:bodyPr>
          <a:lstStyle/>
          <a:p>
            <a:pPr defTabSz="1017588" eaLnBrk="1" hangingPunct="1">
              <a:lnSpc>
                <a:spcPct val="100000"/>
              </a:lnSpc>
              <a:buClrTx/>
              <a:buSzTx/>
              <a:defRPr/>
            </a:pPr>
            <a:r>
              <a:rPr lang="en-US" sz="2400" b="1">
                <a:solidFill>
                  <a:srgbClr val="FFFFFF"/>
                </a:solidFill>
                <a:effectLst>
                  <a:outerShdw blurRad="38100" dist="63500" dir="2700000" algn="tl" rotWithShape="0">
                    <a:scrgbClr r="0" g="0" b="0"/>
                  </a:outerShdw>
                </a:effectLst>
                <a:latin typeface="Arial" pitchFamily="34" charset="0"/>
                <a:ea typeface="MS Gothic" pitchFamily="49" charset="-128"/>
              </a:rPr>
              <a:t>51a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tm="100000">
                                          <p:val>
                                            <p:strVal val="#ppt_w"/>
                                          </p:val>
                                        </p:tav>
                                      </p:tavLst>
                                    </p:anim>
                                    <p:anim calcmode="lin" valueType="num">
                                      <p:cBhvr>
                                        <p:cTn id="17" dur="500" fill="hold"/>
                                        <p:tgtEl>
                                          <p:spTgt spid="5"/>
                                        </p:tgtEl>
                                        <p:attrNameLst>
                                          <p:attrName>ppt_h</p:attrName>
                                        </p:attrNameLst>
                                      </p:cBhvr>
                                      <p:tavLst>
                                        <p:tav tm="100000">
                                          <p:val>
                                            <p:fltVal val="0"/>
                                          </p:val>
                                        </p:tav>
                                        <p:tav tm="100000">
                                          <p:val>
                                            <p:strVal val="#ppt_h"/>
                                          </p:val>
                                        </p:tav>
                                      </p:tavLst>
                                    </p:anim>
                                    <p:anim calcmode="lin" valueType="num">
                                      <p:cBhvr>
                                        <p:cTn id="18" dur="500" fill="hold"/>
                                        <p:tgtEl>
                                          <p:spTgt spid="5"/>
                                        </p:tgtEl>
                                        <p:attrNameLst>
                                          <p:attrName>ppt_x</p:attrName>
                                        </p:attrNameLst>
                                      </p:cBhvr>
                                      <p:tavLst>
                                        <p:tav tm="100000">
                                          <p:val>
                                            <p:fltVal val="0.5"/>
                                          </p:val>
                                        </p:tav>
                                        <p:tav tm="100000">
                                          <p:val>
                                            <p:strVal val="#ppt_x"/>
                                          </p:val>
                                        </p:tav>
                                      </p:tavLst>
                                    </p:anim>
                                    <p:anim calcmode="lin" valueType="num">
                                      <p:cBhvr>
                                        <p:cTn id="19" dur="500" fill="hold"/>
                                        <p:tgtEl>
                                          <p:spTgt spid="5"/>
                                        </p:tgtEl>
                                        <p:attrNameLst>
                                          <p:attrName>ppt_y</p:attrName>
                                        </p:attrNameLst>
                                      </p:cBhvr>
                                      <p:tavLst>
                                        <p:tav tm="10000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tm="100000">
                                          <p:val>
                                            <p:strVal val="#ppt_w"/>
                                          </p:val>
                                        </p:tav>
                                      </p:tavLst>
                                    </p:anim>
                                    <p:anim calcmode="lin" valueType="num">
                                      <p:cBhvr>
                                        <p:cTn id="25" dur="500" fill="hold"/>
                                        <p:tgtEl>
                                          <p:spTgt spid="7"/>
                                        </p:tgtEl>
                                        <p:attrNameLst>
                                          <p:attrName>ppt_h</p:attrName>
                                        </p:attrNameLst>
                                      </p:cBhvr>
                                      <p:tavLst>
                                        <p:tav tm="100000">
                                          <p:val>
                                            <p:fltVal val="0"/>
                                          </p:val>
                                        </p:tav>
                                        <p:tav tm="100000">
                                          <p:val>
                                            <p:strVal val="#ppt_h"/>
                                          </p:val>
                                        </p:tav>
                                      </p:tavLst>
                                    </p:anim>
                                    <p:anim calcmode="lin" valueType="num">
                                      <p:cBhvr>
                                        <p:cTn id="26" dur="500" fill="hold"/>
                                        <p:tgtEl>
                                          <p:spTgt spid="7"/>
                                        </p:tgtEl>
                                        <p:attrNameLst>
                                          <p:attrName>ppt_x</p:attrName>
                                        </p:attrNameLst>
                                      </p:cBhvr>
                                      <p:tavLst>
                                        <p:tav tm="100000">
                                          <p:val>
                                            <p:fltVal val="0.5"/>
                                          </p:val>
                                        </p:tav>
                                        <p:tav tm="100000">
                                          <p:val>
                                            <p:strVal val="#ppt_x"/>
                                          </p:val>
                                        </p:tav>
                                      </p:tavLst>
                                    </p:anim>
                                    <p:anim calcmode="lin" valueType="num">
                                      <p:cBhvr>
                                        <p:cTn id="27" dur="500" fill="hold"/>
                                        <p:tgtEl>
                                          <p:spTgt spid="7"/>
                                        </p:tgtEl>
                                        <p:attrNameLst>
                                          <p:attrName>ppt_y</p:attrName>
                                        </p:attrNameLst>
                                      </p:cBhvr>
                                      <p:tavLst>
                                        <p:tav tm="100000">
                                          <p:val>
                                            <p:fltVal val="0.5"/>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tm="100000">
                                          <p:val>
                                            <p:strVal val="#ppt_w"/>
                                          </p:val>
                                        </p:tav>
                                      </p:tavLst>
                                    </p:anim>
                                    <p:anim calcmode="lin" valueType="num">
                                      <p:cBhvr>
                                        <p:cTn id="33" dur="500" fill="hold"/>
                                        <p:tgtEl>
                                          <p:spTgt spid="6"/>
                                        </p:tgtEl>
                                        <p:attrNameLst>
                                          <p:attrName>ppt_h</p:attrName>
                                        </p:attrNameLst>
                                      </p:cBhvr>
                                      <p:tavLst>
                                        <p:tav tm="100000">
                                          <p:val>
                                            <p:fltVal val="0"/>
                                          </p:val>
                                        </p:tav>
                                        <p:tav tm="100000">
                                          <p:val>
                                            <p:strVal val="#ppt_h"/>
                                          </p:val>
                                        </p:tav>
                                      </p:tavLst>
                                    </p:anim>
                                    <p:anim calcmode="lin" valueType="num">
                                      <p:cBhvr>
                                        <p:cTn id="34" dur="500" fill="hold"/>
                                        <p:tgtEl>
                                          <p:spTgt spid="6"/>
                                        </p:tgtEl>
                                        <p:attrNameLst>
                                          <p:attrName>ppt_x</p:attrName>
                                        </p:attrNameLst>
                                      </p:cBhvr>
                                      <p:tavLst>
                                        <p:tav tm="100000">
                                          <p:val>
                                            <p:fltVal val="0.5"/>
                                          </p:val>
                                        </p:tav>
                                        <p:tav tm="100000">
                                          <p:val>
                                            <p:strVal val="#ppt_x"/>
                                          </p:val>
                                        </p:tav>
                                      </p:tavLst>
                                    </p:anim>
                                    <p:anim calcmode="lin" valueType="num">
                                      <p:cBhvr>
                                        <p:cTn id="35" dur="500" fill="hold"/>
                                        <p:tgtEl>
                                          <p:spTgt spid="6"/>
                                        </p:tgtEl>
                                        <p:attrNameLst>
                                          <p:attrName>ppt_y</p:attrName>
                                        </p:attrNameLst>
                                      </p:cBhvr>
                                      <p:tavLst>
                                        <p:tav tm="100000">
                                          <p:val>
                                            <p:fltVal val="0.5"/>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tm="100000">
                                          <p:val>
                                            <p:strVal val="#ppt_w"/>
                                          </p:val>
                                        </p:tav>
                                      </p:tavLst>
                                    </p:anim>
                                    <p:anim calcmode="lin" valueType="num">
                                      <p:cBhvr>
                                        <p:cTn id="41" dur="500" fill="hold"/>
                                        <p:tgtEl>
                                          <p:spTgt spid="10"/>
                                        </p:tgtEl>
                                        <p:attrNameLst>
                                          <p:attrName>ppt_h</p:attrName>
                                        </p:attrNameLst>
                                      </p:cBhvr>
                                      <p:tavLst>
                                        <p:tav tm="100000">
                                          <p:val>
                                            <p:fltVal val="0"/>
                                          </p:val>
                                        </p:tav>
                                        <p:tav tm="100000">
                                          <p:val>
                                            <p:strVal val="#ppt_h"/>
                                          </p:val>
                                        </p:tav>
                                      </p:tavLst>
                                    </p:anim>
                                    <p:anim calcmode="lin" valueType="num">
                                      <p:cBhvr>
                                        <p:cTn id="42" dur="500" fill="hold"/>
                                        <p:tgtEl>
                                          <p:spTgt spid="10"/>
                                        </p:tgtEl>
                                        <p:attrNameLst>
                                          <p:attrName>ppt_x</p:attrName>
                                        </p:attrNameLst>
                                      </p:cBhvr>
                                      <p:tavLst>
                                        <p:tav tm="100000">
                                          <p:val>
                                            <p:fltVal val="0.5"/>
                                          </p:val>
                                        </p:tav>
                                        <p:tav tm="100000">
                                          <p:val>
                                            <p:strVal val="#ppt_x"/>
                                          </p:val>
                                        </p:tav>
                                      </p:tavLst>
                                    </p:anim>
                                    <p:anim calcmode="lin" valueType="num">
                                      <p:cBhvr>
                                        <p:cTn id="43" dur="500" fill="hold"/>
                                        <p:tgtEl>
                                          <p:spTgt spid="10"/>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0" y="0"/>
            <a:ext cx="10058400" cy="7772400"/>
          </a:xfrm>
          <a:prstGeom prst="rect">
            <a:avLst/>
          </a:prstGeom>
          <a:gradFill rotWithShape="0">
            <a:gsLst>
              <a:gs pos="0">
                <a:srgbClr val="000000"/>
              </a:gs>
              <a:gs pos="50000">
                <a:srgbClr val="005DC0"/>
              </a:gs>
              <a:gs pos="100000">
                <a:srgbClr val="000000"/>
              </a:gs>
            </a:gsLst>
            <a:lin ang="5400000" scaled="1"/>
          </a:gradFill>
          <a:ln w="9525">
            <a:noFill/>
            <a:round/>
            <a:headEnd/>
            <a:tailEnd/>
          </a:ln>
        </p:spPr>
        <p:txBody>
          <a:bodyPr wrap="none" lIns="91255" tIns="45626" rIns="91255" bIns="45626" anchor="ctr"/>
          <a:lstStyle/>
          <a:p>
            <a:endParaRPr lang="en-US"/>
          </a:p>
        </p:txBody>
      </p:sp>
      <p:sp>
        <p:nvSpPr>
          <p:cNvPr id="8195" name="Text Box 3"/>
          <p:cNvSpPr txBox="1">
            <a:spLocks noChangeArrowheads="1"/>
          </p:cNvSpPr>
          <p:nvPr/>
        </p:nvSpPr>
        <p:spPr bwMode="auto">
          <a:xfrm>
            <a:off x="9194800" y="7408863"/>
            <a:ext cx="361950" cy="257175"/>
          </a:xfrm>
          <a:prstGeom prst="rect">
            <a:avLst/>
          </a:prstGeom>
          <a:noFill/>
          <a:ln w="9525">
            <a:noFill/>
            <a:round/>
            <a:headEnd/>
            <a:tailEnd/>
          </a:ln>
        </p:spPr>
        <p:txBody>
          <a:bodyPr wrap="none" lIns="101667" tIns="51015" rIns="101667" bIns="51015"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02</a:t>
            </a:r>
          </a:p>
        </p:txBody>
      </p:sp>
      <p:sp>
        <p:nvSpPr>
          <p:cNvPr id="8196" name="Text Box 4"/>
          <p:cNvSpPr txBox="1">
            <a:spLocks noChangeArrowheads="1"/>
          </p:cNvSpPr>
          <p:nvPr/>
        </p:nvSpPr>
        <p:spPr bwMode="auto">
          <a:xfrm>
            <a:off x="517525" y="7418388"/>
            <a:ext cx="1025525" cy="257175"/>
          </a:xfrm>
          <a:prstGeom prst="rect">
            <a:avLst/>
          </a:prstGeom>
          <a:noFill/>
          <a:ln w="9525">
            <a:noFill/>
            <a:round/>
            <a:headEnd/>
            <a:tailEnd/>
          </a:ln>
        </p:spPr>
        <p:txBody>
          <a:bodyPr wrap="none" lIns="101667" tIns="51015" rIns="101667" bIns="51015"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Arial" pitchFamily="34" charset="0"/>
              </a:rPr>
              <a:t>©2006 TBBMI</a:t>
            </a:r>
          </a:p>
        </p:txBody>
      </p:sp>
      <p:sp>
        <p:nvSpPr>
          <p:cNvPr id="4101" name="Rectangle 5"/>
          <p:cNvSpPr>
            <a:spLocks noChangeArrowheads="1"/>
          </p:cNvSpPr>
          <p:nvPr/>
        </p:nvSpPr>
        <p:spPr bwMode="auto">
          <a:xfrm>
            <a:off x="8683625" y="7407275"/>
            <a:ext cx="762000" cy="257175"/>
          </a:xfrm>
          <a:prstGeom prst="rect">
            <a:avLst/>
          </a:prstGeom>
          <a:noFill/>
          <a:ln w="9525">
            <a:noFill/>
            <a:round/>
            <a:headEnd/>
            <a:tailEnd/>
          </a:ln>
          <a:effectLst/>
        </p:spPr>
        <p:txBody>
          <a:bodyPr wrap="none" lIns="101667" tIns="51015" rIns="101667" bIns="51015" anchor="ctr">
            <a:spAutoFit/>
          </a:bodyPr>
          <a:lstStyle/>
          <a:p>
            <a:pPr algn="ctr" defTabSz="452438">
              <a:lnSpc>
                <a:spcPct val="100000"/>
              </a:lnSpc>
              <a:buClr>
                <a:srgbClr val="FFFFFF"/>
              </a:buClr>
              <a:tabLst>
                <a:tab pos="0" algn="l"/>
                <a:tab pos="908050" algn="l"/>
                <a:tab pos="1820863" algn="l"/>
                <a:tab pos="2733675" algn="l"/>
                <a:tab pos="3646488" algn="l"/>
                <a:tab pos="4559300" algn="l"/>
                <a:tab pos="5472113" algn="l"/>
                <a:tab pos="6384925" algn="l"/>
                <a:tab pos="7297738" algn="l"/>
                <a:tab pos="8210550" algn="l"/>
                <a:tab pos="9123363" algn="l"/>
                <a:tab pos="10036175" algn="l"/>
              </a:tabLst>
              <a:defRPr/>
            </a:pPr>
            <a:r>
              <a:rPr lang="en-GB" sz="1000" b="1">
                <a:solidFill>
                  <a:srgbClr val="FFFFFF"/>
                </a:solidFill>
                <a:latin typeface="Comic Sans MS" pitchFamily="66" charset="0"/>
              </a:rPr>
              <a:t>9.65.08.</a:t>
            </a:r>
          </a:p>
        </p:txBody>
      </p:sp>
      <p:sp>
        <p:nvSpPr>
          <p:cNvPr id="4103" name="Rectangle 7"/>
          <p:cNvSpPr>
            <a:spLocks noChangeArrowheads="1"/>
          </p:cNvSpPr>
          <p:nvPr/>
        </p:nvSpPr>
        <p:spPr bwMode="auto">
          <a:xfrm>
            <a:off x="762000" y="704850"/>
            <a:ext cx="8894763" cy="6704013"/>
          </a:xfrm>
          <a:prstGeom prst="rect">
            <a:avLst/>
          </a:prstGeom>
          <a:solidFill>
            <a:srgbClr val="000000"/>
          </a:solidFill>
          <a:ln w="9525">
            <a:noFill/>
            <a:round/>
            <a:headEnd/>
            <a:tailEnd/>
          </a:ln>
          <a:effectLst>
            <a:outerShdw dist="17819"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pic>
        <p:nvPicPr>
          <p:cNvPr id="8199" name="Picture 8"/>
          <p:cNvPicPr>
            <a:picLocks noChangeAspect="1" noChangeArrowheads="1"/>
          </p:cNvPicPr>
          <p:nvPr/>
        </p:nvPicPr>
        <p:blipFill>
          <a:blip r:embed="rId3"/>
          <a:srcRect/>
          <a:stretch>
            <a:fillRect/>
          </a:stretch>
        </p:blipFill>
        <p:spPr bwMode="auto">
          <a:xfrm>
            <a:off x="620713" y="693738"/>
            <a:ext cx="8639175" cy="6402387"/>
          </a:xfrm>
          <a:prstGeom prst="rect">
            <a:avLst/>
          </a:prstGeom>
          <a:noFill/>
          <a:ln w="9525">
            <a:noFill/>
            <a:round/>
            <a:headEnd/>
            <a:tailEnd/>
          </a:ln>
        </p:spPr>
      </p:pic>
      <p:sp>
        <p:nvSpPr>
          <p:cNvPr id="8200" name="Rectangle 9"/>
          <p:cNvSpPr>
            <a:spLocks noChangeArrowheads="1"/>
          </p:cNvSpPr>
          <p:nvPr/>
        </p:nvSpPr>
        <p:spPr bwMode="auto">
          <a:xfrm>
            <a:off x="657225" y="698500"/>
            <a:ext cx="8656638" cy="6391275"/>
          </a:xfrm>
          <a:prstGeom prst="rect">
            <a:avLst/>
          </a:prstGeom>
          <a:noFill/>
          <a:ln w="190440">
            <a:solidFill>
              <a:srgbClr val="790015"/>
            </a:solidFill>
            <a:miter lim="800000"/>
            <a:headEnd/>
            <a:tailEnd/>
          </a:ln>
        </p:spPr>
        <p:txBody>
          <a:bodyPr wrap="none" lIns="91255" tIns="45626" rIns="91255" bIns="45626" anchor="ctr"/>
          <a:lstStyle/>
          <a:p>
            <a:endParaRPr lang="en-US"/>
          </a:p>
        </p:txBody>
      </p:sp>
      <p:pic>
        <p:nvPicPr>
          <p:cNvPr id="8201" name="Picture 10"/>
          <p:cNvPicPr>
            <a:picLocks noChangeAspect="1" noChangeArrowheads="1"/>
          </p:cNvPicPr>
          <p:nvPr/>
        </p:nvPicPr>
        <p:blipFill>
          <a:blip r:embed="rId3"/>
          <a:srcRect t="1364"/>
          <a:stretch>
            <a:fillRect/>
          </a:stretch>
        </p:blipFill>
        <p:spPr bwMode="auto">
          <a:xfrm>
            <a:off x="958850" y="779463"/>
            <a:ext cx="8248650" cy="6229350"/>
          </a:xfrm>
          <a:prstGeom prst="rect">
            <a:avLst/>
          </a:prstGeom>
          <a:noFill/>
          <a:ln w="9525">
            <a:noFill/>
            <a:round/>
            <a:headEnd/>
            <a:tailEnd/>
          </a:ln>
        </p:spPr>
      </p:pic>
      <p:pic>
        <p:nvPicPr>
          <p:cNvPr id="4107" name="Picture 11"/>
          <p:cNvPicPr>
            <a:picLocks noChangeAspect="1" noChangeArrowheads="1"/>
          </p:cNvPicPr>
          <p:nvPr/>
        </p:nvPicPr>
        <p:blipFill>
          <a:blip r:embed="rId4"/>
          <a:srcRect b="2443"/>
          <a:stretch>
            <a:fillRect/>
          </a:stretch>
        </p:blipFill>
        <p:spPr bwMode="auto">
          <a:xfrm>
            <a:off x="792163" y="779463"/>
            <a:ext cx="8462962" cy="6246812"/>
          </a:xfrm>
          <a:prstGeom prst="rect">
            <a:avLst/>
          </a:prstGeom>
          <a:noFill/>
          <a:ln w="9525">
            <a:noFill/>
            <a:round/>
            <a:headEnd/>
            <a:tailEnd/>
          </a:ln>
        </p:spPr>
      </p:pic>
      <p:sp>
        <p:nvSpPr>
          <p:cNvPr id="4108" name="Rectangle 12"/>
          <p:cNvSpPr>
            <a:spLocks noChangeArrowheads="1"/>
          </p:cNvSpPr>
          <p:nvPr/>
        </p:nvSpPr>
        <p:spPr bwMode="auto">
          <a:xfrm>
            <a:off x="731838" y="736600"/>
            <a:ext cx="8534400" cy="6324600"/>
          </a:xfrm>
          <a:prstGeom prst="rect">
            <a:avLst/>
          </a:prstGeom>
          <a:solidFill>
            <a:srgbClr val="080808">
              <a:alpha val="50195"/>
            </a:srgbClr>
          </a:solidFill>
          <a:ln w="9525">
            <a:noFill/>
            <a:round/>
            <a:headEnd/>
            <a:tailEnd/>
          </a:ln>
        </p:spPr>
        <p:txBody>
          <a:bodyPr wrap="none" lIns="91255" tIns="45626" rIns="91255" bIns="45626" anchor="ctr"/>
          <a:lstStyle/>
          <a:p>
            <a:endParaRPr lang="en-US"/>
          </a:p>
        </p:txBody>
      </p:sp>
      <p:grpSp>
        <p:nvGrpSpPr>
          <p:cNvPr id="2" name="Group 13"/>
          <p:cNvGrpSpPr>
            <a:grpSpLocks/>
          </p:cNvGrpSpPr>
          <p:nvPr/>
        </p:nvGrpSpPr>
        <p:grpSpPr bwMode="auto">
          <a:xfrm>
            <a:off x="1062038" y="2157413"/>
            <a:ext cx="7756525" cy="2165350"/>
            <a:chOff x="694" y="1359"/>
            <a:chExt cx="4886" cy="1364"/>
          </a:xfrm>
        </p:grpSpPr>
        <p:sp>
          <p:nvSpPr>
            <p:cNvPr id="16403" name="Text Box 14"/>
            <p:cNvSpPr txBox="1">
              <a:spLocks noChangeArrowheads="1"/>
            </p:cNvSpPr>
            <p:nvPr/>
          </p:nvSpPr>
          <p:spPr bwMode="auto">
            <a:xfrm>
              <a:off x="694" y="1359"/>
              <a:ext cx="4886" cy="1364"/>
            </a:xfrm>
            <a:prstGeom prst="rect">
              <a:avLst/>
            </a:prstGeom>
            <a:noFill/>
            <a:ln w="9525">
              <a:noFill/>
              <a:round/>
              <a:headEnd/>
              <a:tailEnd/>
            </a:ln>
            <a:effectLst/>
          </p:spPr>
          <p:txBody>
            <a:bodyPr lIns="101880" tIns="51120" rIns="101880" bIns="51120">
              <a:spAutoFit/>
            </a:bodyPr>
            <a:lstStyle/>
            <a:p>
              <a:pPr algn="ctr" defTabSz="452438">
                <a:lnSpc>
                  <a:spcPct val="100000"/>
                </a:lnSpc>
                <a:spcBef>
                  <a:spcPts val="4188"/>
                </a:spcBef>
                <a:buClr>
                  <a:srgbClr val="FFFC1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6700" b="1" i="1" dirty="0" err="1">
                  <a:solidFill>
                    <a:srgbClr val="FFFC1E"/>
                  </a:solidFill>
                  <a:effectLst>
                    <a:outerShdw blurRad="50800" dist="63500" dir="2700000" algn="tl" rotWithShape="0">
                      <a:srgbClr val="000000">
                        <a:alpha val="97000"/>
                      </a:srgbClr>
                    </a:outerShdw>
                  </a:effectLst>
                  <a:latin typeface="Arial" pitchFamily="34" charset="0"/>
                </a:rPr>
                <a:t>Ketholeshü</a:t>
              </a:r>
              <a:r>
                <a:rPr lang="en-GB" sz="6700" b="1" i="1" dirty="0">
                  <a:solidFill>
                    <a:srgbClr val="FFFC1E"/>
                  </a:solidFill>
                  <a:effectLst>
                    <a:outerShdw blurRad="50800" dist="63500" dir="2700000" algn="tl" rotWithShape="0">
                      <a:srgbClr val="000000">
                        <a:alpha val="97000"/>
                      </a:srgbClr>
                    </a:outerShdw>
                  </a:effectLst>
                  <a:latin typeface="Arial" pitchFamily="34" charset="0"/>
                </a:rPr>
                <a:t> </a:t>
              </a:r>
              <a:r>
                <a:rPr lang="en-GB" sz="6700" b="1" i="1" dirty="0" err="1">
                  <a:solidFill>
                    <a:srgbClr val="FFFC1E"/>
                  </a:solidFill>
                  <a:effectLst>
                    <a:outerShdw blurRad="50800" dist="63500" dir="2700000" algn="tl" rotWithShape="0">
                      <a:srgbClr val="000000">
                        <a:alpha val="97000"/>
                      </a:srgbClr>
                    </a:outerShdw>
                  </a:effectLst>
                  <a:latin typeface="Arial" pitchFamily="34" charset="0"/>
                </a:rPr>
                <a:t>puo</a:t>
              </a:r>
              <a:r>
                <a:rPr lang="en-GB" sz="6700" b="1" i="1" dirty="0">
                  <a:solidFill>
                    <a:srgbClr val="FFFC1E"/>
                  </a:solidFill>
                  <a:effectLst>
                    <a:outerShdw blurRad="50800" dist="63500" dir="2700000" algn="tl" rotWithShape="0">
                      <a:srgbClr val="000000">
                        <a:alpha val="97000"/>
                      </a:srgbClr>
                    </a:outerShdw>
                  </a:effectLst>
                  <a:latin typeface="Arial" pitchFamily="34" charset="0"/>
                </a:rPr>
                <a:t> </a:t>
              </a:r>
              <a:r>
                <a:rPr lang="en-GB" sz="6700" b="1" i="1" dirty="0" err="1">
                  <a:solidFill>
                    <a:srgbClr val="FFFC1E"/>
                  </a:solidFill>
                  <a:effectLst>
                    <a:outerShdw blurRad="50800" dist="63500" dir="2700000" algn="tl" rotWithShape="0">
                      <a:srgbClr val="000000">
                        <a:alpha val="97000"/>
                      </a:srgbClr>
                    </a:outerShdw>
                  </a:effectLst>
                  <a:latin typeface="Arial" pitchFamily="34" charset="0"/>
                </a:rPr>
                <a:t>sede</a:t>
              </a:r>
              <a:r>
                <a:rPr lang="en-GB" sz="6700" b="1" i="1" dirty="0">
                  <a:solidFill>
                    <a:srgbClr val="FFFC1E"/>
                  </a:solidFill>
                  <a:effectLst>
                    <a:outerShdw blurRad="50800" dist="63500" dir="2700000" algn="tl" rotWithShape="0">
                      <a:srgbClr val="000000">
                        <a:alpha val="97000"/>
                      </a:srgbClr>
                    </a:outerShdw>
                  </a:effectLst>
                  <a:latin typeface="Arial" pitchFamily="34" charset="0"/>
                </a:rPr>
                <a:t> </a:t>
              </a:r>
              <a:r>
                <a:rPr lang="en-GB" sz="6700" b="1" i="1" dirty="0" err="1">
                  <a:solidFill>
                    <a:srgbClr val="FFFC1E"/>
                  </a:solidFill>
                  <a:effectLst>
                    <a:outerShdw blurRad="50800" dist="63500" dir="2700000" algn="tl" rotWithShape="0">
                      <a:srgbClr val="000000">
                        <a:alpha val="97000"/>
                      </a:srgbClr>
                    </a:outerShdw>
                  </a:effectLst>
                  <a:latin typeface="Arial" pitchFamily="34" charset="0"/>
                </a:rPr>
                <a:t>kemeyie</a:t>
              </a:r>
              <a:endParaRPr lang="en-GB" sz="6700" b="1" i="1" dirty="0">
                <a:solidFill>
                  <a:srgbClr val="FFFC1E"/>
                </a:solidFill>
                <a:effectLst>
                  <a:outerShdw blurRad="50800" dist="63500" dir="2700000" algn="tl" rotWithShape="0">
                    <a:srgbClr val="000000">
                      <a:alpha val="97000"/>
                    </a:srgbClr>
                  </a:outerShdw>
                </a:effectLst>
                <a:latin typeface="Arial" pitchFamily="34" charset="0"/>
              </a:endParaRPr>
            </a:p>
          </p:txBody>
        </p:sp>
        <p:sp>
          <p:nvSpPr>
            <p:cNvPr id="16404" name="Text Box 15"/>
            <p:cNvSpPr txBox="1">
              <a:spLocks noChangeArrowheads="1"/>
            </p:cNvSpPr>
            <p:nvPr/>
          </p:nvSpPr>
          <p:spPr bwMode="auto">
            <a:xfrm>
              <a:off x="4886" y="2104"/>
              <a:ext cx="303" cy="278"/>
            </a:xfrm>
            <a:prstGeom prst="rect">
              <a:avLst/>
            </a:prstGeom>
            <a:noFill/>
            <a:ln w="9525">
              <a:noFill/>
              <a:round/>
              <a:headEnd/>
              <a:tailEnd/>
            </a:ln>
            <a:effectLst>
              <a:outerShdw dist="35921" dir="2700000" algn="ctr" rotWithShape="0">
                <a:srgbClr val="808080">
                  <a:alpha val="74997"/>
                </a:srgbClr>
              </a:outerShdw>
            </a:effectLst>
          </p:spPr>
          <p:txBody>
            <a:bodyPr wrap="none" lIns="101880" tIns="51120" rIns="101880" bIns="51120" anchor="ctr">
              <a:spAutoFit/>
            </a:bodyPr>
            <a:lstStyle/>
            <a:p>
              <a:pPr algn="ctr" defTabSz="452438">
                <a:lnSpc>
                  <a:spcPct val="100000"/>
                </a:lnSpc>
                <a:spcBef>
                  <a:spcPts val="1375"/>
                </a:spcBef>
                <a:buClr>
                  <a:srgbClr val="FFFC1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200" b="1" i="1" dirty="0">
                  <a:solidFill>
                    <a:srgbClr val="FFFC1E"/>
                  </a:solidFill>
                  <a:effectLst>
                    <a:outerShdw blurRad="50800" dist="63500" dir="2700000" algn="tl" rotWithShape="0">
                      <a:srgbClr val="000000">
                        <a:alpha val="97000"/>
                      </a:srgbClr>
                    </a:outerShdw>
                  </a:effectLst>
                  <a:latin typeface="Arial" pitchFamily="34" charset="0"/>
                </a:rPr>
                <a:t>®</a:t>
              </a:r>
            </a:p>
          </p:txBody>
        </p:sp>
      </p:grpSp>
      <p:sp>
        <p:nvSpPr>
          <p:cNvPr id="4112" name="Text Box 16"/>
          <p:cNvSpPr txBox="1">
            <a:spLocks noChangeArrowheads="1"/>
          </p:cNvSpPr>
          <p:nvPr/>
        </p:nvSpPr>
        <p:spPr bwMode="auto">
          <a:xfrm>
            <a:off x="506413" y="1289050"/>
            <a:ext cx="8866187" cy="549275"/>
          </a:xfrm>
          <a:prstGeom prst="rect">
            <a:avLst/>
          </a:prstGeom>
          <a:noFill/>
          <a:ln w="9525">
            <a:noFill/>
            <a:round/>
            <a:headEnd/>
            <a:tailEnd/>
          </a:ln>
          <a:effectLst/>
        </p:spPr>
        <p:txBody>
          <a:bodyPr lIns="101667" tIns="51015" rIns="101667" bIns="51015">
            <a:spAutoFit/>
          </a:bodyPr>
          <a:lstStyle/>
          <a:p>
            <a:pPr algn="ctr" defTabSz="452438">
              <a:lnSpc>
                <a:spcPct val="100000"/>
              </a:lnSpc>
              <a:spcBef>
                <a:spcPts val="18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i="1" dirty="0">
                <a:solidFill>
                  <a:srgbClr val="FFFFFF"/>
                </a:solidFill>
                <a:effectLst>
                  <a:outerShdw blurRad="50800" dist="63500" dir="2700000" algn="tl" rotWithShape="0">
                    <a:srgbClr val="000000">
                      <a:alpha val="97000"/>
                    </a:srgbClr>
                  </a:outerShdw>
                </a:effectLst>
                <a:latin typeface="Comic Sans MS" pitchFamily="66" charset="0"/>
              </a:rPr>
              <a:t>(</a:t>
            </a:r>
            <a:r>
              <a:rPr lang="en-GB" sz="2900" i="1" dirty="0" err="1">
                <a:solidFill>
                  <a:srgbClr val="FFFFFF"/>
                </a:solidFill>
                <a:effectLst>
                  <a:outerShdw blurRad="50800" dist="63500" dir="2700000" algn="tl" rotWithShape="0">
                    <a:srgbClr val="000000">
                      <a:alpha val="97000"/>
                    </a:srgbClr>
                  </a:outerShdw>
                </a:effectLst>
                <a:latin typeface="Comic Sans MS" pitchFamily="66" charset="0"/>
              </a:rPr>
              <a:t>Thedzeko</a:t>
            </a:r>
            <a:r>
              <a:rPr lang="en-GB" sz="2900" i="1" dirty="0">
                <a:solidFill>
                  <a:srgbClr val="FFFFFF"/>
                </a:solidFill>
                <a:effectLst>
                  <a:outerShdw blurRad="50800" dist="63500" dir="2700000" algn="tl" rotWithShape="0">
                    <a:srgbClr val="000000">
                      <a:alpha val="97000"/>
                    </a:srgbClr>
                  </a:outerShdw>
                </a:effectLst>
                <a:latin typeface="Comic Sans MS" pitchFamily="66" charset="0"/>
              </a:rPr>
              <a:t> </a:t>
            </a:r>
            <a:r>
              <a:rPr lang="en-GB" sz="2900" i="1" dirty="0" err="1">
                <a:solidFill>
                  <a:srgbClr val="FFFFFF"/>
                </a:solidFill>
                <a:effectLst>
                  <a:outerShdw blurRad="50800" dist="63500" dir="2700000" algn="tl" rotWithShape="0">
                    <a:srgbClr val="000000">
                      <a:alpha val="97000"/>
                    </a:srgbClr>
                  </a:outerShdw>
                </a:effectLst>
                <a:latin typeface="Comic Sans MS" pitchFamily="66" charset="0"/>
              </a:rPr>
              <a:t>puo</a:t>
            </a:r>
            <a:r>
              <a:rPr lang="en-GB" sz="2900" i="1" dirty="0">
                <a:solidFill>
                  <a:srgbClr val="FFFFFF"/>
                </a:solidFill>
                <a:effectLst>
                  <a:outerShdw blurRad="50800" dist="63500" dir="2700000" algn="tl" rotWithShape="0">
                    <a:srgbClr val="000000">
                      <a:alpha val="97000"/>
                    </a:srgbClr>
                  </a:outerShdw>
                </a:effectLst>
                <a:latin typeface="Comic Sans MS" pitchFamily="66" charset="0"/>
              </a:rPr>
              <a:t> </a:t>
            </a:r>
            <a:r>
              <a:rPr lang="en-GB" sz="2900" i="1" dirty="0" err="1">
                <a:solidFill>
                  <a:srgbClr val="FFFFFF"/>
                </a:solidFill>
                <a:effectLst>
                  <a:outerShdw blurRad="50800" dist="63500" dir="2700000" algn="tl" rotWithShape="0">
                    <a:srgbClr val="000000">
                      <a:alpha val="97000"/>
                    </a:srgbClr>
                  </a:outerShdw>
                </a:effectLst>
                <a:latin typeface="Comic Sans MS" pitchFamily="66" charset="0"/>
              </a:rPr>
              <a:t>kele</a:t>
            </a:r>
            <a:r>
              <a:rPr lang="en-GB" sz="2900" i="1" dirty="0">
                <a:solidFill>
                  <a:srgbClr val="FFFFFF"/>
                </a:solidFill>
                <a:effectLst>
                  <a:outerShdw blurRad="50800" dist="63500" dir="2700000" algn="tl" rotWithShape="0">
                    <a:srgbClr val="000000">
                      <a:alpha val="97000"/>
                    </a:srgbClr>
                  </a:outerShdw>
                </a:effectLst>
                <a:latin typeface="Comic Sans MS" pitchFamily="66" charset="0"/>
              </a:rPr>
              <a:t> </a:t>
            </a:r>
            <a:r>
              <a:rPr lang="en-GB" sz="2900" i="1" dirty="0" err="1">
                <a:solidFill>
                  <a:srgbClr val="FFFFFF"/>
                </a:solidFill>
                <a:effectLst>
                  <a:outerShdw blurRad="50800" dist="63500" dir="2700000" algn="tl" rotWithShape="0">
                    <a:srgbClr val="000000">
                      <a:alpha val="97000"/>
                    </a:srgbClr>
                  </a:outerShdw>
                </a:effectLst>
                <a:latin typeface="Comic Sans MS" pitchFamily="66" charset="0"/>
              </a:rPr>
              <a:t>therieko</a:t>
            </a:r>
            <a:r>
              <a:rPr lang="en-GB" sz="2900" i="1" dirty="0">
                <a:solidFill>
                  <a:srgbClr val="FFFFFF"/>
                </a:solidFill>
                <a:effectLst>
                  <a:outerShdw blurRad="50800" dist="63500" dir="2700000" algn="tl" rotWithShape="0">
                    <a:srgbClr val="000000">
                      <a:alpha val="97000"/>
                    </a:srgbClr>
                  </a:outerShdw>
                </a:effectLst>
                <a:latin typeface="Comic Sans MS" pitchFamily="66" charset="0"/>
              </a:rPr>
              <a:t> </a:t>
            </a:r>
            <a:r>
              <a:rPr lang="en-GB" sz="2900" i="1" dirty="0" err="1">
                <a:solidFill>
                  <a:srgbClr val="FFFFFF"/>
                </a:solidFill>
                <a:effectLst>
                  <a:outerShdw blurRad="50800" dist="63500" dir="2700000" algn="tl" rotWithShape="0">
                    <a:srgbClr val="000000">
                      <a:alpha val="97000"/>
                    </a:srgbClr>
                  </a:outerShdw>
                </a:effectLst>
                <a:latin typeface="Comic Sans MS" pitchFamily="66" charset="0"/>
              </a:rPr>
              <a:t>zo</a:t>
            </a:r>
            <a:r>
              <a:rPr lang="en-GB" sz="2900" i="1" dirty="0">
                <a:solidFill>
                  <a:srgbClr val="FFFFFF"/>
                </a:solidFill>
                <a:effectLst>
                  <a:outerShdw blurRad="50800" dist="63500" dir="2700000" algn="tl" rotWithShape="0">
                    <a:srgbClr val="000000">
                      <a:alpha val="97000"/>
                    </a:srgbClr>
                  </a:outerShdw>
                </a:effectLst>
                <a:latin typeface="Comic Sans MS" pitchFamily="66" charset="0"/>
              </a:rPr>
              <a:t>)</a:t>
            </a:r>
          </a:p>
        </p:txBody>
      </p:sp>
      <p:grpSp>
        <p:nvGrpSpPr>
          <p:cNvPr id="3" name="Group 17"/>
          <p:cNvGrpSpPr>
            <a:grpSpLocks/>
          </p:cNvGrpSpPr>
          <p:nvPr/>
        </p:nvGrpSpPr>
        <p:grpSpPr bwMode="auto">
          <a:xfrm>
            <a:off x="852488" y="4352925"/>
            <a:ext cx="8208962" cy="2308225"/>
            <a:chOff x="552" y="2742"/>
            <a:chExt cx="5171" cy="1454"/>
          </a:xfrm>
        </p:grpSpPr>
        <p:sp>
          <p:nvSpPr>
            <p:cNvPr id="4114" name="Text Box 18"/>
            <p:cNvSpPr txBox="1">
              <a:spLocks noChangeArrowheads="1"/>
            </p:cNvSpPr>
            <p:nvPr/>
          </p:nvSpPr>
          <p:spPr bwMode="auto">
            <a:xfrm>
              <a:off x="598" y="2742"/>
              <a:ext cx="5034" cy="425"/>
            </a:xfrm>
            <a:prstGeom prst="rect">
              <a:avLst/>
            </a:prstGeom>
            <a:noFill/>
            <a:ln w="9525">
              <a:noFill/>
              <a:round/>
              <a:headEnd/>
              <a:tailEnd/>
            </a:ln>
            <a:effectLst/>
          </p:spPr>
          <p:txBody>
            <a:bodyPr lIns="101880" tIns="51120" rIns="101880" bIns="51120" anchor="ctr">
              <a:spAutoFit/>
            </a:bodyPr>
            <a:lstStyle/>
            <a:p>
              <a:pPr algn="ctr" defTabSz="452438">
                <a:lnSpc>
                  <a:spcPct val="100000"/>
                </a:lnSpc>
                <a:spcBef>
                  <a:spcPts val="2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600" b="1" dirty="0" err="1">
                  <a:solidFill>
                    <a:srgbClr val="FFFFFF"/>
                  </a:solidFill>
                  <a:effectLst>
                    <a:outerShdw blurRad="50800" dist="63500" dir="2700000" algn="tl" rotWithShape="0">
                      <a:srgbClr val="000000">
                        <a:alpha val="97000"/>
                      </a:srgbClr>
                    </a:outerShdw>
                  </a:effectLst>
                  <a:latin typeface="Arial" pitchFamily="34" charset="0"/>
                </a:rPr>
                <a:t>Za</a:t>
              </a:r>
              <a:r>
                <a:rPr lang="en-GB" sz="3600" b="1" dirty="0">
                  <a:solidFill>
                    <a:srgbClr val="FFFFFF"/>
                  </a:solidFill>
                  <a:effectLst>
                    <a:outerShdw blurRad="50800" dist="63500" dir="2700000" algn="tl" rotWithShape="0">
                      <a:srgbClr val="000000">
                        <a:alpha val="97000"/>
                      </a:srgbClr>
                    </a:outerShdw>
                  </a:effectLst>
                  <a:latin typeface="Arial" pitchFamily="34" charset="0"/>
                </a:rPr>
                <a:t> </a:t>
              </a:r>
              <a:r>
                <a:rPr lang="en-GB" sz="3600" b="1" dirty="0" err="1">
                  <a:solidFill>
                    <a:srgbClr val="FFFFFF"/>
                  </a:solidFill>
                  <a:effectLst>
                    <a:outerShdw blurRad="50800" dist="63500" dir="2700000" algn="tl" rotWithShape="0">
                      <a:srgbClr val="000000">
                        <a:alpha val="97000"/>
                      </a:srgbClr>
                    </a:outerShdw>
                  </a:effectLst>
                  <a:latin typeface="Arial" pitchFamily="34" charset="0"/>
                </a:rPr>
                <a:t>thetha</a:t>
              </a:r>
              <a:endParaRPr lang="en-GB" sz="3600" b="1" dirty="0">
                <a:solidFill>
                  <a:srgbClr val="FFFFFF"/>
                </a:solidFill>
                <a:effectLst>
                  <a:outerShdw blurRad="50800" dist="63500" dir="2700000" algn="tl" rotWithShape="0">
                    <a:srgbClr val="000000">
                      <a:alpha val="97000"/>
                    </a:srgbClr>
                  </a:outerShdw>
                </a:effectLst>
                <a:latin typeface="Arial" pitchFamily="34" charset="0"/>
              </a:endParaRPr>
            </a:p>
          </p:txBody>
        </p:sp>
        <p:sp>
          <p:nvSpPr>
            <p:cNvPr id="4115" name="Text Box 19"/>
            <p:cNvSpPr txBox="1">
              <a:spLocks noChangeArrowheads="1"/>
            </p:cNvSpPr>
            <p:nvPr/>
          </p:nvSpPr>
          <p:spPr bwMode="auto">
            <a:xfrm>
              <a:off x="552" y="3231"/>
              <a:ext cx="5171" cy="965"/>
            </a:xfrm>
            <a:prstGeom prst="rect">
              <a:avLst/>
            </a:prstGeom>
            <a:noFill/>
            <a:ln w="9525">
              <a:noFill/>
              <a:round/>
              <a:headEnd/>
              <a:tailEnd/>
            </a:ln>
            <a:effectLst/>
          </p:spPr>
          <p:txBody>
            <a:bodyPr lIns="101880" tIns="51120" rIns="101880" bIns="51120" anchor="ctr">
              <a:spAutoFit/>
            </a:bodyPr>
            <a:lstStyle/>
            <a:p>
              <a:pPr algn="ctr" defTabSz="452438">
                <a:lnSpc>
                  <a:spcPct val="100000"/>
                </a:lnSpc>
                <a:spcBef>
                  <a:spcPts val="2500"/>
                </a:spcBef>
                <a:buClr>
                  <a:srgbClr val="00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600" b="1" i="1" dirty="0" err="1">
                  <a:solidFill>
                    <a:srgbClr val="00FF00"/>
                  </a:solidFill>
                  <a:effectLst>
                    <a:outerShdw blurRad="50800" dist="63500" dir="2700000" algn="tl" rotWithShape="0">
                      <a:srgbClr val="000000">
                        <a:alpha val="97000"/>
                      </a:srgbClr>
                    </a:outerShdw>
                  </a:effectLst>
                  <a:latin typeface="Arial" pitchFamily="34" charset="0"/>
                </a:rPr>
                <a:t>Leshüdau</a:t>
              </a:r>
              <a:r>
                <a:rPr lang="en-GB" sz="3600" b="1" i="1" dirty="0">
                  <a:solidFill>
                    <a:srgbClr val="00FF00"/>
                  </a:solidFill>
                  <a:effectLst>
                    <a:outerShdw blurRad="50800" dist="63500" dir="2700000" algn="tl" rotWithShape="0">
                      <a:srgbClr val="000000">
                        <a:alpha val="97000"/>
                      </a:srgbClr>
                    </a:outerShdw>
                  </a:effectLst>
                  <a:latin typeface="Arial" pitchFamily="34" charset="0"/>
                </a:rPr>
                <a:t> </a:t>
              </a:r>
              <a:r>
                <a:rPr lang="en-GB" sz="3600" b="1" i="1" dirty="0" err="1">
                  <a:solidFill>
                    <a:srgbClr val="00FF00"/>
                  </a:solidFill>
                  <a:effectLst>
                    <a:outerShdw blurRad="50800" dist="63500" dir="2700000" algn="tl" rotWithShape="0">
                      <a:srgbClr val="000000">
                        <a:alpha val="97000"/>
                      </a:srgbClr>
                    </a:outerShdw>
                  </a:effectLst>
                  <a:latin typeface="Arial" pitchFamily="34" charset="0"/>
                </a:rPr>
                <a:t>chü</a:t>
              </a:r>
              <a:r>
                <a:rPr lang="en-GB" sz="3600" b="1" i="1" dirty="0">
                  <a:solidFill>
                    <a:srgbClr val="00FF00"/>
                  </a:solidFill>
                  <a:effectLst>
                    <a:outerShdw blurRad="50800" dist="63500" dir="2700000" algn="tl" rotWithShape="0">
                      <a:srgbClr val="000000">
                        <a:alpha val="97000"/>
                      </a:srgbClr>
                    </a:outerShdw>
                  </a:effectLst>
                  <a:latin typeface="Arial" pitchFamily="34" charset="0"/>
                </a:rPr>
                <a:t> </a:t>
              </a:r>
              <a:r>
                <a:rPr lang="en-GB" sz="3600" b="1" i="1" dirty="0" err="1">
                  <a:solidFill>
                    <a:srgbClr val="00FF00"/>
                  </a:solidFill>
                  <a:effectLst>
                    <a:outerShdw blurRad="50800" dist="63500" dir="2700000" algn="tl" rotWithShape="0">
                      <a:srgbClr val="000000">
                        <a:alpha val="97000"/>
                      </a:srgbClr>
                    </a:outerShdw>
                  </a:effectLst>
                  <a:latin typeface="Arial" pitchFamily="34" charset="0"/>
                </a:rPr>
                <a:t>separ</a:t>
              </a:r>
              <a:r>
                <a:rPr lang="en-GB" sz="3600" b="1" i="1" dirty="0">
                  <a:solidFill>
                    <a:srgbClr val="00FF00"/>
                  </a:solidFill>
                  <a:effectLst>
                    <a:outerShdw blurRad="50800" dist="63500" dir="2700000" algn="tl" rotWithShape="0">
                      <a:srgbClr val="000000">
                        <a:alpha val="97000"/>
                      </a:srgbClr>
                    </a:outerShdw>
                  </a:effectLst>
                  <a:latin typeface="Arial" pitchFamily="34" charset="0"/>
                </a:rPr>
                <a:t>  </a:t>
              </a:r>
              <a:r>
                <a:rPr lang="en-GB" sz="3600" b="1" i="1" dirty="0" err="1">
                  <a:solidFill>
                    <a:srgbClr val="00FF00"/>
                  </a:solidFill>
                  <a:effectLst>
                    <a:outerShdw blurRad="50800" dist="63500" dir="2700000" algn="tl" rotWithShape="0">
                      <a:srgbClr val="000000">
                        <a:alpha val="97000"/>
                      </a:srgbClr>
                    </a:outerShdw>
                  </a:effectLst>
                  <a:latin typeface="Arial" pitchFamily="34" charset="0"/>
                </a:rPr>
                <a:t>kelie</a:t>
              </a:r>
              <a:endParaRPr lang="en-GB" sz="3600" b="1" i="1" dirty="0">
                <a:solidFill>
                  <a:srgbClr val="00FF00"/>
                </a:solidFill>
                <a:effectLst>
                  <a:outerShdw blurRad="50800" dist="63500" dir="2700000" algn="tl" rotWithShape="0">
                    <a:srgbClr val="000000">
                      <a:alpha val="97000"/>
                    </a:srgbClr>
                  </a:outerShdw>
                </a:effectLst>
                <a:latin typeface="Arial" pitchFamily="34" charset="0"/>
              </a:endParaRPr>
            </a:p>
            <a:p>
              <a:pPr algn="ctr" defTabSz="452438">
                <a:lnSpc>
                  <a:spcPct val="100000"/>
                </a:lnSpc>
                <a:spcBef>
                  <a:spcPts val="2500"/>
                </a:spcBef>
                <a:buClr>
                  <a:srgbClr val="00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600" b="1" i="1" dirty="0" err="1">
                  <a:solidFill>
                    <a:srgbClr val="00FF00"/>
                  </a:solidFill>
                  <a:effectLst>
                    <a:outerShdw blurRad="50800" dist="63500" dir="2700000" algn="tl" rotWithShape="0">
                      <a:srgbClr val="000000">
                        <a:alpha val="97000"/>
                      </a:srgbClr>
                    </a:outerShdw>
                  </a:effectLst>
                  <a:latin typeface="Arial" pitchFamily="34" charset="0"/>
                </a:rPr>
                <a:t>Ketholeshü</a:t>
              </a:r>
              <a:r>
                <a:rPr lang="en-GB" sz="3600" b="1" i="1" dirty="0">
                  <a:solidFill>
                    <a:srgbClr val="00FF00"/>
                  </a:solidFill>
                  <a:effectLst>
                    <a:outerShdw blurRad="50800" dist="63500" dir="2700000" algn="tl" rotWithShape="0">
                      <a:srgbClr val="000000">
                        <a:alpha val="97000"/>
                      </a:srgbClr>
                    </a:outerShdw>
                  </a:effectLst>
                  <a:latin typeface="Arial" pitchFamily="34" charset="0"/>
                </a:rPr>
                <a:t>  </a:t>
              </a:r>
              <a:r>
                <a:rPr lang="en-GB" sz="3600" b="1" i="1" dirty="0" err="1">
                  <a:solidFill>
                    <a:srgbClr val="00FF00"/>
                  </a:solidFill>
                  <a:effectLst>
                    <a:outerShdw blurRad="50800" dist="63500" dir="2700000" algn="tl" rotWithShape="0">
                      <a:srgbClr val="000000">
                        <a:alpha val="97000"/>
                      </a:srgbClr>
                    </a:outerShdw>
                  </a:effectLst>
                  <a:latin typeface="Arial" pitchFamily="34" charset="0"/>
                </a:rPr>
                <a:t>kesau</a:t>
              </a:r>
              <a:r>
                <a:rPr lang="en-GB" sz="3600" b="1" i="1" dirty="0">
                  <a:solidFill>
                    <a:srgbClr val="00FF00"/>
                  </a:solidFill>
                  <a:effectLst>
                    <a:outerShdw blurRad="50800" dist="63500" dir="2700000" algn="tl" rotWithShape="0">
                      <a:srgbClr val="000000">
                        <a:alpha val="97000"/>
                      </a:srgbClr>
                    </a:outerShdw>
                  </a:effectLst>
                  <a:latin typeface="Arial" pitchFamily="34" charset="0"/>
                </a:rPr>
                <a:t>  se </a:t>
              </a:r>
              <a:r>
                <a:rPr lang="en-GB" sz="3600" b="1" i="1" dirty="0" err="1">
                  <a:solidFill>
                    <a:srgbClr val="00FF00"/>
                  </a:solidFill>
                  <a:effectLst>
                    <a:outerShdw blurRad="50800" dist="63500" dir="2700000" algn="tl" rotWithShape="0">
                      <a:srgbClr val="000000">
                        <a:alpha val="97000"/>
                      </a:srgbClr>
                    </a:outerShdw>
                  </a:effectLst>
                  <a:latin typeface="Arial" pitchFamily="34" charset="0"/>
                </a:rPr>
                <a:t>vor</a:t>
              </a:r>
              <a:r>
                <a:rPr lang="en-GB" sz="3600" b="1" i="1" dirty="0">
                  <a:solidFill>
                    <a:srgbClr val="00FF00"/>
                  </a:solidFill>
                  <a:effectLst>
                    <a:outerShdw blurRad="50800" dist="63500" dir="2700000" algn="tl" rotWithShape="0">
                      <a:srgbClr val="000000">
                        <a:alpha val="97000"/>
                      </a:srgbClr>
                    </a:outerShdw>
                  </a:effectLst>
                  <a:latin typeface="Arial" pitchFamily="34" charset="0"/>
                </a:rPr>
                <a:t> </a:t>
              </a:r>
              <a:r>
                <a:rPr lang="en-GB" sz="3600" b="1" i="1" dirty="0" err="1">
                  <a:solidFill>
                    <a:srgbClr val="00FF00"/>
                  </a:solidFill>
                  <a:effectLst>
                    <a:outerShdw blurRad="50800" dist="63500" dir="2700000" algn="tl" rotWithShape="0">
                      <a:srgbClr val="000000">
                        <a:alpha val="97000"/>
                      </a:srgbClr>
                    </a:outerShdw>
                  </a:effectLst>
                  <a:latin typeface="Arial" pitchFamily="34" charset="0"/>
                </a:rPr>
                <a:t>kesakelie</a:t>
              </a:r>
              <a:endParaRPr lang="en-GB" sz="4000" b="1" i="1" dirty="0">
                <a:solidFill>
                  <a:srgbClr val="00FF00"/>
                </a:solidFill>
                <a:effectLst>
                  <a:outerShdw blurRad="50800" dist="63500" dir="2700000" algn="tl" rotWithShape="0">
                    <a:srgbClr val="000000">
                      <a:alpha val="97000"/>
                    </a:srgbClr>
                  </a:outerShdw>
                </a:effectLst>
                <a:latin typeface="Arial" pitchFamily="34"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1000"/>
                                        <p:tgtEl>
                                          <p:spTgt spid="4107"/>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4108"/>
                                        </p:tgtEl>
                                        <p:attrNameLst>
                                          <p:attrName>style.visibility</p:attrName>
                                        </p:attrNameLst>
                                      </p:cBhvr>
                                      <p:to>
                                        <p:strVal val="visible"/>
                                      </p:to>
                                    </p:set>
                                    <p:animEffect transition="in" filter="fade">
                                      <p:cBhvr>
                                        <p:cTn id="11" dur="1000"/>
                                        <p:tgtEl>
                                          <p:spTgt spid="410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100000">
                                          <p:val>
                                            <p:fltVal val="0"/>
                                          </p:val>
                                        </p:tav>
                                        <p:tav tm="100000">
                                          <p:val>
                                            <p:strVal val="#ppt_w"/>
                                          </p:val>
                                        </p:tav>
                                      </p:tavLst>
                                    </p:anim>
                                    <p:anim calcmode="lin" valueType="num">
                                      <p:cBhvr>
                                        <p:cTn id="16" dur="1000" fill="hold"/>
                                        <p:tgtEl>
                                          <p:spTgt spid="2"/>
                                        </p:tgtEl>
                                        <p:attrNameLst>
                                          <p:attrName>ppt_h</p:attrName>
                                        </p:attrNameLst>
                                      </p:cBhvr>
                                      <p:tavLst>
                                        <p:tav tm="100000">
                                          <p:val>
                                            <p:fltVal val="0"/>
                                          </p:val>
                                        </p:tav>
                                        <p:tav tm="100000">
                                          <p:val>
                                            <p:strVal val="#ppt_h"/>
                                          </p:val>
                                        </p:tav>
                                      </p:tavLst>
                                    </p:anim>
                                  </p:childTnLst>
                                </p:cTn>
                              </p:par>
                            </p:childTnLst>
                          </p:cTn>
                        </p:par>
                        <p:par>
                          <p:cTn id="17" fill="hold" nodeType="afterGroup">
                            <p:stCondLst>
                              <p:cond delay="3000"/>
                            </p:stCondLst>
                            <p:childTnLst>
                              <p:par>
                                <p:cTn id="18" presetID="10" presetClass="entr"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4112"/>
                                        </p:tgtEl>
                                        <p:attrNameLst>
                                          <p:attrName>style.visibility</p:attrName>
                                        </p:attrNameLst>
                                      </p:cBhvr>
                                      <p:to>
                                        <p:strVal val="visible"/>
                                      </p:to>
                                    </p:set>
                                    <p:animEffect transition="in" filter="wipe(left)">
                                      <p:cBhvr>
                                        <p:cTn id="24" dur="20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377825" y="261938"/>
            <a:ext cx="9240838" cy="7256462"/>
          </a:xfrm>
          <a:prstGeom prst="rect">
            <a:avLst/>
          </a:prstGeom>
          <a:blipFill dpi="0" rotWithShape="0">
            <a:blip r:embed="rId4"/>
            <a:srcRect/>
            <a:tile tx="0" ty="0" sx="100000" sy="100000" flip="none" algn="tl"/>
          </a:blipFill>
          <a:ln w="9525">
            <a:noFill/>
            <a:round/>
            <a:headEnd/>
            <a:tailEnd/>
          </a:ln>
        </p:spPr>
      </p:pic>
      <p:sp>
        <p:nvSpPr>
          <p:cNvPr id="191490" name="Rectangle 2"/>
          <p:cNvSpPr>
            <a:spLocks noChangeArrowheads="1"/>
          </p:cNvSpPr>
          <p:nvPr/>
        </p:nvSpPr>
        <p:spPr bwMode="auto">
          <a:xfrm>
            <a:off x="169863" y="7429500"/>
            <a:ext cx="1454150" cy="23971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38100" dir="2700000" algn="tl">
                  <a:srgbClr val="000000">
                    <a:alpha val="43137"/>
                  </a:srgbClr>
                </a:outerShdw>
              </a:effectLst>
              <a:latin typeface="Times New Roman" charset="0"/>
              <a:ea typeface="MS Gothic" charset="0"/>
            </a:endParaRPr>
          </a:p>
        </p:txBody>
      </p:sp>
      <p:sp>
        <p:nvSpPr>
          <p:cNvPr id="191491"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38100" dir="2700000" algn="tl">
                  <a:srgbClr val="000000">
                    <a:alpha val="43137"/>
                  </a:srgbClr>
                </a:outerShdw>
              </a:effectLst>
              <a:latin typeface="Times New Roman" charset="0"/>
              <a:ea typeface="MS Gothic" charset="0"/>
            </a:endParaRPr>
          </a:p>
        </p:txBody>
      </p:sp>
      <p:sp>
        <p:nvSpPr>
          <p:cNvPr id="191515" name="Text Box 36"/>
          <p:cNvSpPr txBox="1">
            <a:spLocks noChangeArrowheads="1"/>
          </p:cNvSpPr>
          <p:nvPr/>
        </p:nvSpPr>
        <p:spPr bwMode="auto">
          <a:xfrm>
            <a:off x="9658350" y="7938"/>
            <a:ext cx="180975" cy="4032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a:solidFill>
                  <a:srgbClr val="FFA27C"/>
                </a:solidFill>
                <a:effectLst>
                  <a:outerShdw blurRad="38100" dist="38100" dir="2700000" algn="tl">
                    <a:srgbClr val="C0C0C0"/>
                  </a:outerShdw>
                </a:effectLst>
                <a:latin typeface="Comic Sans MS" pitchFamily="66" charset="0"/>
                <a:ea typeface="MS Gothic" pitchFamily="49" charset="-128"/>
              </a:rPr>
              <a:t> </a:t>
            </a:r>
          </a:p>
        </p:txBody>
      </p:sp>
      <p:sp>
        <p:nvSpPr>
          <p:cNvPr id="191520" name="Text Box 46"/>
          <p:cNvSpPr txBox="1">
            <a:spLocks noChangeArrowheads="1"/>
          </p:cNvSpPr>
          <p:nvPr/>
        </p:nvSpPr>
        <p:spPr bwMode="auto">
          <a:xfrm>
            <a:off x="8821738" y="7410450"/>
            <a:ext cx="184150" cy="244475"/>
          </a:xfrm>
          <a:prstGeom prst="rect">
            <a:avLst/>
          </a:prstGeom>
          <a:noFill/>
          <a:ln>
            <a:noFill/>
          </a:ln>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1521" name="Text Box 47"/>
          <p:cNvSpPr txBox="1">
            <a:spLocks noChangeArrowheads="1"/>
          </p:cNvSpPr>
          <p:nvPr/>
        </p:nvSpPr>
        <p:spPr bwMode="auto">
          <a:xfrm>
            <a:off x="9621838" y="6950075"/>
            <a:ext cx="184150" cy="366713"/>
          </a:xfrm>
          <a:prstGeom prst="rect">
            <a:avLst/>
          </a:prstGeom>
          <a:noFill/>
          <a:ln>
            <a:noFill/>
          </a:ln>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1522" name="Text Box 48"/>
          <p:cNvSpPr txBox="1">
            <a:spLocks noChangeArrowheads="1"/>
          </p:cNvSpPr>
          <p:nvPr/>
        </p:nvSpPr>
        <p:spPr bwMode="auto">
          <a:xfrm>
            <a:off x="9191625" y="7413625"/>
            <a:ext cx="336550" cy="249238"/>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000" b="1">
                <a:solidFill>
                  <a:srgbClr val="FFFFFF"/>
                </a:solidFill>
                <a:effectLst>
                  <a:outerShdw blurRad="38100" dist="38100" dir="2700000" algn="tl">
                    <a:srgbClr val="C0C0C0"/>
                  </a:outerShdw>
                </a:effectLst>
                <a:latin typeface="Comic Sans MS" pitchFamily="66" charset="0"/>
                <a:ea typeface="MS Gothic" pitchFamily="49" charset="-128"/>
              </a:rPr>
              <a:t>20</a:t>
            </a:r>
          </a:p>
        </p:txBody>
      </p:sp>
      <p:sp>
        <p:nvSpPr>
          <p:cNvPr id="191523" name="Text Box 49"/>
          <p:cNvSpPr txBox="1">
            <a:spLocks noChangeArrowheads="1"/>
          </p:cNvSpPr>
          <p:nvPr/>
        </p:nvSpPr>
        <p:spPr bwMode="auto">
          <a:xfrm>
            <a:off x="9571038" y="7346950"/>
            <a:ext cx="307975" cy="339725"/>
          </a:xfrm>
          <a:prstGeom prst="rect">
            <a:avLst/>
          </a:prstGeom>
          <a:noFill/>
          <a:ln>
            <a:noFill/>
          </a:ln>
          <a:extLst/>
        </p:spPr>
        <p:txBody>
          <a:bodyPr wrap="none" lIns="89866" tIns="46727" rIns="89866" bIns="46727" anchor="ctr">
            <a:spAutoFit/>
          </a:bodyPr>
          <a:lstStyle/>
          <a:p>
            <a:pPr algn="ctr" defTabSz="1017588" eaLnBrk="1" hangingPunct="1">
              <a:lnSpc>
                <a:spcPct val="100000"/>
              </a:lnSpc>
              <a:spcBef>
                <a:spcPts val="1000"/>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600" b="1">
                <a:solidFill>
                  <a:srgbClr val="FFFFFF"/>
                </a:solidFill>
                <a:effectLst>
                  <a:outerShdw blurRad="38100" dist="38100" dir="2700000" algn="tl">
                    <a:srgbClr val="C0C0C0"/>
                  </a:outerShdw>
                </a:effectLst>
                <a:latin typeface="Comic Sans MS" pitchFamily="66" charset="0"/>
                <a:ea typeface="MS Gothic" pitchFamily="49" charset="-128"/>
              </a:rPr>
              <a:t>3</a:t>
            </a:r>
          </a:p>
        </p:txBody>
      </p:sp>
      <p:sp>
        <p:nvSpPr>
          <p:cNvPr id="52" name="Title 51"/>
          <p:cNvSpPr>
            <a:spLocks noGrp="1"/>
          </p:cNvSpPr>
          <p:nvPr>
            <p:ph type="title" idx="4294967295"/>
          </p:nvPr>
        </p:nvSpPr>
        <p:spPr bwMode="auto">
          <a:xfrm>
            <a:off x="503238" y="258763"/>
            <a:ext cx="9051925" cy="690562"/>
          </a:xfrm>
          <a:prstGeom prst="rect">
            <a:avLst/>
          </a:prstGeom>
          <a:extLst/>
        </p:spPr>
        <p:txBody>
          <a:bodyPr lIns="101751" tIns="50877" rIns="101751" bIns="50877"/>
          <a:lstStyle/>
          <a:p>
            <a:pPr>
              <a:defRPr/>
            </a:pPr>
            <a:r>
              <a:rPr lang="en-US" sz="3200" b="1" dirty="0" err="1" smtClean="0">
                <a:solidFill>
                  <a:srgbClr val="FFEA18"/>
                </a:solidFill>
                <a:effectLst>
                  <a:outerShdw blurRad="38100" dist="38100" dir="2700000" algn="tl">
                    <a:srgbClr val="C0C0C0"/>
                  </a:outerShdw>
                </a:effectLst>
                <a:latin typeface="Comic Sans MS" pitchFamily="66" charset="0"/>
              </a:rPr>
              <a:t>KETHEKHRii</a:t>
            </a:r>
            <a:r>
              <a:rPr lang="en-US" sz="3200" b="1" dirty="0" smtClean="0">
                <a:solidFill>
                  <a:srgbClr val="FFEA18"/>
                </a:solidFill>
                <a:effectLst>
                  <a:outerShdw blurRad="38100" dist="38100" dir="2700000" algn="tl">
                    <a:srgbClr val="C0C0C0"/>
                  </a:outerShdw>
                </a:effectLst>
                <a:latin typeface="Comic Sans MS" pitchFamily="66" charset="0"/>
              </a:rPr>
              <a:t> </a:t>
            </a:r>
            <a:r>
              <a:rPr lang="en-US" sz="3200" b="1" dirty="0" err="1" smtClean="0">
                <a:solidFill>
                  <a:srgbClr val="FFEA18"/>
                </a:solidFill>
                <a:effectLst>
                  <a:outerShdw blurRad="38100" dist="38100" dir="2700000" algn="tl">
                    <a:srgbClr val="C0C0C0"/>
                  </a:outerShdw>
                </a:effectLst>
                <a:latin typeface="Comic Sans MS" pitchFamily="66" charset="0"/>
              </a:rPr>
              <a:t>KECii</a:t>
            </a:r>
            <a:r>
              <a:rPr lang="en-US" sz="3200" b="1" dirty="0" smtClean="0">
                <a:solidFill>
                  <a:srgbClr val="FFEA18"/>
                </a:solidFill>
                <a:effectLst>
                  <a:outerShdw blurRad="38100" dist="38100" dir="2700000" algn="tl">
                    <a:srgbClr val="C0C0C0"/>
                  </a:outerShdw>
                </a:effectLst>
                <a:latin typeface="Comic Sans MS" pitchFamily="66" charset="0"/>
              </a:rPr>
              <a:t> DIEU…..</a:t>
            </a:r>
            <a:endParaRPr lang="en-US" dirty="0" smtClean="0">
              <a:effectLst>
                <a:outerShdw blurRad="38100" dist="38100" dir="2700000" algn="tl">
                  <a:srgbClr val="C0C0C0"/>
                </a:outerShdw>
              </a:effectLst>
            </a:endParaRPr>
          </a:p>
        </p:txBody>
      </p:sp>
      <p:sp>
        <p:nvSpPr>
          <p:cNvPr id="54" name="TextBox 53"/>
          <p:cNvSpPr txBox="1"/>
          <p:nvPr/>
        </p:nvSpPr>
        <p:spPr>
          <a:xfrm>
            <a:off x="9305925" y="0"/>
            <a:ext cx="719138" cy="471488"/>
          </a:xfrm>
          <a:prstGeom prst="rect">
            <a:avLst/>
          </a:prstGeom>
          <a:noFill/>
        </p:spPr>
        <p:txBody>
          <a:bodyPr wrap="none" lIns="101751" tIns="50877" rIns="101751" bIns="50877">
            <a:spAutoFit/>
          </a:bodyPr>
          <a:lstStyle/>
          <a:p>
            <a:pPr defTabSz="1017588" eaLnBrk="1" hangingPunct="1">
              <a:lnSpc>
                <a:spcPct val="100000"/>
              </a:lnSpc>
              <a:buClrTx/>
              <a:buSzTx/>
              <a:defRPr/>
            </a:pPr>
            <a:r>
              <a:rPr lang="en-US" sz="2400" b="1">
                <a:solidFill>
                  <a:srgbClr val="FFFFFF"/>
                </a:solidFill>
                <a:effectLst>
                  <a:outerShdw blurRad="38100" dist="38100" dir="2700000" algn="tl">
                    <a:srgbClr val="C0C0C0"/>
                  </a:outerShdw>
                </a:effectLst>
                <a:latin typeface="Arial" pitchFamily="34" charset="0"/>
                <a:ea typeface="MS Gothic" pitchFamily="49" charset="-128"/>
              </a:rPr>
              <a:t>51a</a:t>
            </a:r>
          </a:p>
        </p:txBody>
      </p:sp>
      <p:sp>
        <p:nvSpPr>
          <p:cNvPr id="53" name="AutoShape 4"/>
          <p:cNvSpPr>
            <a:spLocks noChangeArrowheads="1"/>
          </p:cNvSpPr>
          <p:nvPr/>
        </p:nvSpPr>
        <p:spPr bwMode="auto">
          <a:xfrm>
            <a:off x="5199063" y="1069975"/>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chemeClr val="accent6">
                  <a:lumMod val="40000"/>
                  <a:lumOff val="60000"/>
                </a:schemeClr>
              </a:solidFill>
              <a:effectLst>
                <a:outerShdw blurRad="38100" dist="63500" dir="2700000" algn="tl" rotWithShape="0">
                  <a:scrgbClr r="0" g="0" b="0"/>
                </a:outerShdw>
              </a:effectLst>
              <a:latin typeface="Times New Roman" charset="0"/>
              <a:ea typeface="MS Gothic" charset="0"/>
            </a:endParaRPr>
          </a:p>
        </p:txBody>
      </p:sp>
      <p:sp>
        <p:nvSpPr>
          <p:cNvPr id="55"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chemeClr val="accent6">
                  <a:lumMod val="40000"/>
                  <a:lumOff val="60000"/>
                </a:schemeClr>
              </a:solidFill>
              <a:effectLst>
                <a:outerShdw blurRad="38100" dist="63500" dir="2700000" algn="tl" rotWithShape="0">
                  <a:scrgbClr r="0" g="0" b="0"/>
                </a:outerShdw>
              </a:effectLst>
              <a:latin typeface="Times New Roman" charset="0"/>
              <a:ea typeface="MS Gothic" charset="0"/>
            </a:endParaRPr>
          </a:p>
        </p:txBody>
      </p:sp>
      <p:sp>
        <p:nvSpPr>
          <p:cNvPr id="56" name="AutoShape 6"/>
          <p:cNvSpPr>
            <a:spLocks noChangeArrowheads="1"/>
          </p:cNvSpPr>
          <p:nvPr/>
        </p:nvSpPr>
        <p:spPr bwMode="auto">
          <a:xfrm>
            <a:off x="1528763" y="1100138"/>
            <a:ext cx="3305175"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chemeClr val="accent6">
                  <a:lumMod val="40000"/>
                  <a:lumOff val="60000"/>
                </a:schemeClr>
              </a:solidFill>
              <a:effectLst>
                <a:outerShdw blurRad="38100" dist="63500" dir="2700000" algn="tl" rotWithShape="0">
                  <a:scrgbClr r="0" g="0" b="0"/>
                </a:outerShdw>
              </a:effectLst>
              <a:latin typeface="Times New Roman" charset="0"/>
              <a:ea typeface="MS Gothic" charset="0"/>
            </a:endParaRPr>
          </a:p>
        </p:txBody>
      </p:sp>
      <p:sp>
        <p:nvSpPr>
          <p:cNvPr id="57" name="Rectangle 7"/>
          <p:cNvSpPr>
            <a:spLocks noChangeArrowheads="1"/>
          </p:cNvSpPr>
          <p:nvPr/>
        </p:nvSpPr>
        <p:spPr bwMode="auto">
          <a:xfrm>
            <a:off x="2100263" y="4184650"/>
            <a:ext cx="2655887"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LUK</a:t>
            </a:r>
          </a:p>
        </p:txBody>
      </p:sp>
      <p:sp>
        <p:nvSpPr>
          <p:cNvPr id="58" name="Rectangle 8"/>
          <p:cNvSpPr>
            <a:spLocks noChangeArrowheads="1"/>
          </p:cNvSpPr>
          <p:nvPr/>
        </p:nvSpPr>
        <p:spPr bwMode="auto">
          <a:xfrm>
            <a:off x="1933575" y="1138238"/>
            <a:ext cx="2590800" cy="649287"/>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MATHI</a:t>
            </a:r>
          </a:p>
        </p:txBody>
      </p:sp>
      <p:sp>
        <p:nvSpPr>
          <p:cNvPr id="59" name="Rectangle 9"/>
          <p:cNvSpPr>
            <a:spLocks noChangeArrowheads="1"/>
          </p:cNvSpPr>
          <p:nvPr/>
        </p:nvSpPr>
        <p:spPr bwMode="auto">
          <a:xfrm>
            <a:off x="5815013" y="1162050"/>
            <a:ext cx="2571750"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MARK</a:t>
            </a:r>
          </a:p>
        </p:txBody>
      </p:sp>
      <p:sp>
        <p:nvSpPr>
          <p:cNvPr id="60" name="Rectangle 10"/>
          <p:cNvSpPr>
            <a:spLocks noChangeArrowheads="1"/>
          </p:cNvSpPr>
          <p:nvPr/>
        </p:nvSpPr>
        <p:spPr bwMode="auto">
          <a:xfrm>
            <a:off x="2374900" y="1768475"/>
            <a:ext cx="1943100" cy="474663"/>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   JUDAMIA</a:t>
            </a:r>
          </a:p>
        </p:txBody>
      </p:sp>
      <p:sp>
        <p:nvSpPr>
          <p:cNvPr id="61" name="Rectangle 11"/>
          <p:cNvSpPr>
            <a:spLocks noChangeArrowheads="1"/>
          </p:cNvSpPr>
          <p:nvPr/>
        </p:nvSpPr>
        <p:spPr bwMode="auto">
          <a:xfrm>
            <a:off x="6489700" y="177958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ROMANS</a:t>
            </a:r>
          </a:p>
        </p:txBody>
      </p:sp>
      <p:sp>
        <p:nvSpPr>
          <p:cNvPr id="62" name="Rectangle 12"/>
          <p:cNvSpPr>
            <a:spLocks noChangeArrowheads="1"/>
          </p:cNvSpPr>
          <p:nvPr/>
        </p:nvSpPr>
        <p:spPr bwMode="auto">
          <a:xfrm>
            <a:off x="2708275" y="480218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GRiKmia</a:t>
            </a:r>
            <a:endParaRPr lang="en-GB"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endParaRPr>
          </a:p>
        </p:txBody>
      </p:sp>
      <p:sp>
        <p:nvSpPr>
          <p:cNvPr id="63" name="Rectangle 13"/>
          <p:cNvSpPr>
            <a:spLocks noChangeArrowheads="1"/>
          </p:cNvSpPr>
          <p:nvPr/>
        </p:nvSpPr>
        <p:spPr bwMode="auto">
          <a:xfrm>
            <a:off x="1817688" y="1866900"/>
            <a:ext cx="933450"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TO:</a:t>
            </a:r>
          </a:p>
        </p:txBody>
      </p:sp>
      <p:sp>
        <p:nvSpPr>
          <p:cNvPr id="64" name="Rectangle 14"/>
          <p:cNvSpPr>
            <a:spLocks noChangeArrowheads="1"/>
          </p:cNvSpPr>
          <p:nvPr/>
        </p:nvSpPr>
        <p:spPr bwMode="auto">
          <a:xfrm>
            <a:off x="1817688" y="29114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chemeClr val="accent6">
                  <a:lumMod val="40000"/>
                  <a:lumOff val="60000"/>
                </a:schemeClr>
              </a:solidFill>
              <a:effectLst>
                <a:outerShdw blurRad="38100" dist="63500" dir="2700000" algn="tl" rotWithShape="0">
                  <a:scrgbClr r="0" g="0" b="0"/>
                </a:outerShdw>
              </a:effectLst>
              <a:latin typeface="Times New Roman" charset="0"/>
              <a:ea typeface="MS Gothic" charset="0"/>
            </a:endParaRPr>
          </a:p>
        </p:txBody>
      </p:sp>
      <p:sp>
        <p:nvSpPr>
          <p:cNvPr id="65" name="Rectangle 15"/>
          <p:cNvSpPr>
            <a:spLocks noChangeArrowheads="1"/>
          </p:cNvSpPr>
          <p:nvPr/>
        </p:nvSpPr>
        <p:spPr bwMode="auto">
          <a:xfrm>
            <a:off x="5576888" y="18796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TO:</a:t>
            </a:r>
          </a:p>
        </p:txBody>
      </p:sp>
      <p:sp>
        <p:nvSpPr>
          <p:cNvPr id="66" name="Rectangle 16"/>
          <p:cNvSpPr>
            <a:spLocks noChangeArrowheads="1"/>
          </p:cNvSpPr>
          <p:nvPr/>
        </p:nvSpPr>
        <p:spPr bwMode="auto">
          <a:xfrm>
            <a:off x="5576888" y="2924175"/>
            <a:ext cx="981075"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chemeClr val="accent6">
                  <a:lumMod val="40000"/>
                  <a:lumOff val="60000"/>
                </a:schemeClr>
              </a:solidFill>
              <a:effectLst>
                <a:outerShdw blurRad="38100" dist="63500" dir="2700000" algn="tl" rotWithShape="0">
                  <a:scrgbClr r="0" g="0" b="0"/>
                </a:outerShdw>
              </a:effectLst>
              <a:latin typeface="Times New Roman" charset="0"/>
              <a:ea typeface="MS Gothic" charset="0"/>
            </a:endParaRPr>
          </a:p>
        </p:txBody>
      </p:sp>
      <p:grpSp>
        <p:nvGrpSpPr>
          <p:cNvPr id="67" name="Group 17"/>
          <p:cNvGrpSpPr>
            <a:grpSpLocks/>
          </p:cNvGrpSpPr>
          <p:nvPr/>
        </p:nvGrpSpPr>
        <p:grpSpPr bwMode="auto">
          <a:xfrm>
            <a:off x="1817688" y="2346325"/>
            <a:ext cx="2792412" cy="493713"/>
            <a:chOff x="1145" y="1478"/>
            <a:chExt cx="1759" cy="312"/>
          </a:xfrm>
        </p:grpSpPr>
        <p:sp>
          <p:nvSpPr>
            <p:cNvPr id="68" name="Rectangle 18"/>
            <p:cNvSpPr>
              <a:spLocks noChangeArrowheads="1"/>
            </p:cNvSpPr>
            <p:nvPr/>
          </p:nvSpPr>
          <p:spPr bwMode="auto">
            <a:xfrm>
              <a:off x="1145" y="1530"/>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AS:</a:t>
              </a:r>
            </a:p>
          </p:txBody>
        </p:sp>
        <p:sp>
          <p:nvSpPr>
            <p:cNvPr id="69" name="Rectangle 19"/>
            <p:cNvSpPr>
              <a:spLocks noChangeArrowheads="1"/>
            </p:cNvSpPr>
            <p:nvPr/>
          </p:nvSpPr>
          <p:spPr bwMode="auto">
            <a:xfrm>
              <a:off x="1680" y="1478"/>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KEDIU</a:t>
              </a:r>
            </a:p>
          </p:txBody>
        </p:sp>
      </p:grpSp>
      <p:grpSp>
        <p:nvGrpSpPr>
          <p:cNvPr id="70" name="Group 20"/>
          <p:cNvGrpSpPr>
            <a:grpSpLocks/>
          </p:cNvGrpSpPr>
          <p:nvPr/>
        </p:nvGrpSpPr>
        <p:grpSpPr bwMode="auto">
          <a:xfrm>
            <a:off x="5576888" y="2339975"/>
            <a:ext cx="2836862" cy="500063"/>
            <a:chOff x="3513" y="1474"/>
            <a:chExt cx="1787" cy="315"/>
          </a:xfrm>
        </p:grpSpPr>
        <p:sp>
          <p:nvSpPr>
            <p:cNvPr id="71" name="Rectangle 21"/>
            <p:cNvSpPr>
              <a:spLocks noChangeArrowheads="1"/>
            </p:cNvSpPr>
            <p:nvPr/>
          </p:nvSpPr>
          <p:spPr bwMode="auto">
            <a:xfrm>
              <a:off x="3513" y="1538"/>
              <a:ext cx="586" cy="251"/>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AS:</a:t>
              </a:r>
            </a:p>
          </p:txBody>
        </p:sp>
        <p:sp>
          <p:nvSpPr>
            <p:cNvPr id="72" name="Rectangle 22"/>
            <p:cNvSpPr>
              <a:spLocks noChangeArrowheads="1"/>
            </p:cNvSpPr>
            <p:nvPr/>
          </p:nvSpPr>
          <p:spPr bwMode="auto">
            <a:xfrm>
              <a:off x="4076" y="1474"/>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KITUOMIA</a:t>
              </a:r>
            </a:p>
          </p:txBody>
        </p:sp>
      </p:grpSp>
      <p:sp>
        <p:nvSpPr>
          <p:cNvPr id="73" name="Rectangle 23"/>
          <p:cNvSpPr>
            <a:spLocks noChangeArrowheads="1"/>
          </p:cNvSpPr>
          <p:nvPr/>
        </p:nvSpPr>
        <p:spPr bwMode="auto">
          <a:xfrm>
            <a:off x="1843088" y="49022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TO:</a:t>
            </a:r>
          </a:p>
        </p:txBody>
      </p:sp>
      <p:sp>
        <p:nvSpPr>
          <p:cNvPr id="74" name="Rectangle 24"/>
          <p:cNvSpPr>
            <a:spLocks noChangeArrowheads="1"/>
          </p:cNvSpPr>
          <p:nvPr/>
        </p:nvSpPr>
        <p:spPr bwMode="auto">
          <a:xfrm>
            <a:off x="1843088" y="59467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chemeClr val="accent6">
                  <a:lumMod val="40000"/>
                  <a:lumOff val="60000"/>
                </a:schemeClr>
              </a:solidFill>
              <a:effectLst>
                <a:outerShdw blurRad="38100" dist="63500" dir="2700000" algn="tl" rotWithShape="0">
                  <a:scrgbClr r="0" g="0" b="0"/>
                </a:outerShdw>
              </a:effectLst>
              <a:latin typeface="Times New Roman" charset="0"/>
              <a:ea typeface="MS Gothic" charset="0"/>
            </a:endParaRPr>
          </a:p>
        </p:txBody>
      </p:sp>
      <p:grpSp>
        <p:nvGrpSpPr>
          <p:cNvPr id="75" name="Group 25"/>
          <p:cNvGrpSpPr>
            <a:grpSpLocks/>
          </p:cNvGrpSpPr>
          <p:nvPr/>
        </p:nvGrpSpPr>
        <p:grpSpPr bwMode="auto">
          <a:xfrm>
            <a:off x="1743075" y="5367338"/>
            <a:ext cx="3429000" cy="1706562"/>
            <a:chOff x="1533" y="3381"/>
            <a:chExt cx="1382" cy="1078"/>
          </a:xfrm>
        </p:grpSpPr>
        <p:sp>
          <p:nvSpPr>
            <p:cNvPr id="76" name="Rectangle 26"/>
            <p:cNvSpPr>
              <a:spLocks noChangeArrowheads="1"/>
            </p:cNvSpPr>
            <p:nvPr/>
          </p:nvSpPr>
          <p:spPr bwMode="auto">
            <a:xfrm>
              <a:off x="1533" y="3442"/>
              <a:ext cx="611"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A5A5E9"/>
                  </a:solidFill>
                  <a:effectLst>
                    <a:outerShdw blurRad="38100" dist="63500" dir="2700000" algn="tl" rotWithShape="0">
                      <a:scrgbClr r="0" g="0" b="0"/>
                    </a:outerShdw>
                  </a:effectLst>
                  <a:latin typeface="Helvetica" charset="0"/>
                  <a:ea typeface="MS Gothic" pitchFamily="49" charset="-128"/>
                </a:rPr>
                <a:t>AS:</a:t>
              </a:r>
            </a:p>
          </p:txBody>
        </p:sp>
        <p:sp>
          <p:nvSpPr>
            <p:cNvPr id="77" name="Rectangle 27"/>
            <p:cNvSpPr>
              <a:spLocks noChangeArrowheads="1"/>
            </p:cNvSpPr>
            <p:nvPr/>
          </p:nvSpPr>
          <p:spPr bwMode="auto">
            <a:xfrm>
              <a:off x="1691" y="3381"/>
              <a:ext cx="1224" cy="1078"/>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A5A5E9"/>
                  </a:solidFill>
                  <a:effectLst>
                    <a:outerShdw blurRad="38100" dist="63500" dir="2700000" algn="tl" rotWithShape="0">
                      <a:scrgbClr r="0" g="0" b="0"/>
                    </a:outerShdw>
                  </a:effectLst>
                  <a:latin typeface="Helvetica" charset="0"/>
                  <a:ea typeface="MS Gothic" pitchFamily="49" charset="-128"/>
                </a:rPr>
                <a:t>Ukepenuopfii</a:t>
              </a:r>
              <a:r>
                <a:rPr lang="en-GB" b="1" dirty="0">
                  <a:solidFill>
                    <a:srgbClr val="A5A5E9"/>
                  </a:solidFill>
                  <a:effectLst>
                    <a:outerShdw blurRad="38100" dist="63500" dir="2700000" algn="tl" rotWithShape="0">
                      <a:scrgbClr r="0" g="0" b="0"/>
                    </a:outerShdw>
                  </a:effectLst>
                  <a:latin typeface="Helvetica" charset="0"/>
                  <a:ea typeface="MS Gothic" pitchFamily="49" charset="-128"/>
                </a:rPr>
                <a:t>/</a:t>
              </a:r>
            </a:p>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A5A5E9"/>
                  </a:solidFill>
                  <a:effectLst>
                    <a:outerShdw blurRad="38100" dist="63500" dir="2700000" algn="tl" rotWithShape="0">
                      <a:scrgbClr r="0" g="0" b="0"/>
                    </a:outerShdw>
                  </a:effectLst>
                  <a:latin typeface="Helvetica" charset="0"/>
                  <a:ea typeface="MS Gothic" pitchFamily="49" charset="-128"/>
                </a:rPr>
                <a:t>themia</a:t>
              </a:r>
              <a:endParaRPr lang="en-GB" b="1" dirty="0">
                <a:solidFill>
                  <a:srgbClr val="A5A5E9"/>
                </a:solidFill>
                <a:effectLst>
                  <a:outerShdw blurRad="38100" dist="63500" dir="2700000" algn="tl" rotWithShape="0">
                    <a:scrgbClr r="0" g="0" b="0"/>
                  </a:outerShdw>
                </a:effectLst>
                <a:latin typeface="Helvetica" charset="0"/>
                <a:ea typeface="MS Gothic" pitchFamily="49" charset="-128"/>
              </a:endParaRPr>
            </a:p>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A5A5E9"/>
                </a:solidFill>
                <a:effectLst>
                  <a:outerShdw blurRad="38100" dist="63500" dir="2700000" algn="tl" rotWithShape="0">
                    <a:scrgbClr r="0" g="0" b="0"/>
                  </a:outerShdw>
                </a:effectLst>
                <a:latin typeface="Helvetica" charset="0"/>
                <a:ea typeface="MS Gothic" pitchFamily="49" charset="-128"/>
              </a:endParaRPr>
            </a:p>
          </p:txBody>
        </p:sp>
      </p:grpSp>
      <p:sp>
        <p:nvSpPr>
          <p:cNvPr id="78" name="Rectangle 28"/>
          <p:cNvSpPr>
            <a:spLocks noChangeArrowheads="1"/>
          </p:cNvSpPr>
          <p:nvPr/>
        </p:nvSpPr>
        <p:spPr bwMode="auto">
          <a:xfrm>
            <a:off x="5513388" y="59467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chemeClr val="accent6">
                  <a:lumMod val="40000"/>
                  <a:lumOff val="60000"/>
                </a:schemeClr>
              </a:solidFill>
              <a:effectLst>
                <a:outerShdw blurRad="38100" dist="63500" dir="2700000" algn="tl" rotWithShape="0">
                  <a:scrgbClr r="0" g="0" b="0"/>
                </a:outerShdw>
              </a:effectLst>
              <a:latin typeface="Times New Roman" charset="0"/>
              <a:ea typeface="MS Gothic" charset="0"/>
            </a:endParaRPr>
          </a:p>
        </p:txBody>
      </p:sp>
      <p:grpSp>
        <p:nvGrpSpPr>
          <p:cNvPr id="79" name="Group 29"/>
          <p:cNvGrpSpPr>
            <a:grpSpLocks/>
          </p:cNvGrpSpPr>
          <p:nvPr/>
        </p:nvGrpSpPr>
        <p:grpSpPr bwMode="auto">
          <a:xfrm>
            <a:off x="1817688" y="2898775"/>
            <a:ext cx="3140075" cy="720725"/>
            <a:chOff x="1145" y="1826"/>
            <a:chExt cx="1978" cy="454"/>
          </a:xfrm>
        </p:grpSpPr>
        <p:sp>
          <p:nvSpPr>
            <p:cNvPr id="80" name="Rectangle 30"/>
            <p:cNvSpPr>
              <a:spLocks noChangeArrowheads="1"/>
            </p:cNvSpPr>
            <p:nvPr/>
          </p:nvSpPr>
          <p:spPr bwMode="auto">
            <a:xfrm>
              <a:off x="1145" y="1826"/>
              <a:ext cx="1978" cy="234"/>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err="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Puo</a:t>
              </a:r>
              <a:r>
                <a:rPr lang="en-GB" sz="2000"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 </a:t>
              </a:r>
              <a:r>
                <a:rPr lang="en-GB" sz="2000" b="1" dirty="0" err="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pu</a:t>
              </a:r>
              <a:r>
                <a:rPr lang="en-GB" sz="2000"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 </a:t>
              </a:r>
              <a:r>
                <a:rPr lang="en-GB" sz="2000" b="1" dirty="0" err="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Keshüko</a:t>
              </a:r>
              <a:endParaRPr lang="en-GB" sz="2000"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endParaRPr>
            </a:p>
          </p:txBody>
        </p:sp>
        <p:sp>
          <p:nvSpPr>
            <p:cNvPr id="81" name="Rectangle 31"/>
            <p:cNvSpPr>
              <a:spLocks noChangeArrowheads="1"/>
            </p:cNvSpPr>
            <p:nvPr/>
          </p:nvSpPr>
          <p:spPr bwMode="auto">
            <a:xfrm>
              <a:off x="1682" y="1974"/>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endParaRPr>
            </a:p>
          </p:txBody>
        </p:sp>
      </p:grpSp>
      <p:grpSp>
        <p:nvGrpSpPr>
          <p:cNvPr id="82" name="Group 32"/>
          <p:cNvGrpSpPr>
            <a:grpSpLocks/>
          </p:cNvGrpSpPr>
          <p:nvPr/>
        </p:nvGrpSpPr>
        <p:grpSpPr bwMode="auto">
          <a:xfrm>
            <a:off x="1843088" y="5899150"/>
            <a:ext cx="2757487" cy="809625"/>
            <a:chOff x="1161" y="3716"/>
            <a:chExt cx="1737" cy="510"/>
          </a:xfrm>
        </p:grpSpPr>
        <p:sp>
          <p:nvSpPr>
            <p:cNvPr id="83" name="Rectangle 33"/>
            <p:cNvSpPr>
              <a:spLocks noChangeArrowheads="1"/>
            </p:cNvSpPr>
            <p:nvPr/>
          </p:nvSpPr>
          <p:spPr bwMode="auto">
            <a:xfrm>
              <a:off x="1731" y="3853"/>
              <a:ext cx="86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A5A5E9"/>
                </a:solidFill>
                <a:effectLst>
                  <a:outerShdw blurRad="38100" dist="63500" dir="2700000" algn="tl" rotWithShape="0">
                    <a:scrgbClr r="0" g="0" b="0"/>
                  </a:outerShdw>
                </a:effectLst>
                <a:latin typeface="Helvetica" charset="0"/>
                <a:ea typeface="MS Gothic" pitchFamily="49" charset="-128"/>
              </a:endParaRPr>
            </a:p>
          </p:txBody>
        </p:sp>
        <p:sp>
          <p:nvSpPr>
            <p:cNvPr id="84" name="Rectangle 34"/>
            <p:cNvSpPr>
              <a:spLocks noChangeArrowheads="1"/>
            </p:cNvSpPr>
            <p:nvPr/>
          </p:nvSpPr>
          <p:spPr bwMode="auto">
            <a:xfrm>
              <a:off x="1161" y="3716"/>
              <a:ext cx="1737" cy="510"/>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000" b="1" dirty="0">
                <a:solidFill>
                  <a:srgbClr val="A5A5E9"/>
                </a:solidFill>
                <a:effectLst>
                  <a:outerShdw blurRad="38100" dist="63500" dir="2700000" algn="tl" rotWithShape="0">
                    <a:scrgbClr r="0" g="0" b="0"/>
                  </a:outerShdw>
                </a:effectLst>
                <a:latin typeface="Helvetica" charset="0"/>
                <a:ea typeface="MS Gothic" pitchFamily="49" charset="-128"/>
              </a:endParaRPr>
            </a:p>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err="1">
                  <a:solidFill>
                    <a:srgbClr val="A5A5E9"/>
                  </a:solidFill>
                  <a:effectLst>
                    <a:outerShdw blurRad="38100" dist="63500" dir="2700000" algn="tl" rotWithShape="0">
                      <a:scrgbClr r="0" g="0" b="0"/>
                    </a:outerShdw>
                  </a:effectLst>
                  <a:latin typeface="Helvetica" charset="0"/>
                  <a:ea typeface="MS Gothic" pitchFamily="49" charset="-128"/>
                </a:rPr>
                <a:t>Puo</a:t>
              </a:r>
              <a:r>
                <a:rPr lang="en-GB" sz="2000" b="1" dirty="0">
                  <a:solidFill>
                    <a:srgbClr val="A5A5E9"/>
                  </a:solidFill>
                  <a:effectLst>
                    <a:outerShdw blurRad="38100" dist="63500" dir="2700000" algn="tl" rotWithShape="0">
                      <a:scrgbClr r="0" g="0" b="0"/>
                    </a:outerShdw>
                  </a:effectLst>
                  <a:latin typeface="Helvetica" charset="0"/>
                  <a:ea typeface="MS Gothic" pitchFamily="49" charset="-128"/>
                </a:rPr>
                <a:t> le </a:t>
              </a:r>
              <a:r>
                <a:rPr lang="en-GB" sz="2000" b="1" dirty="0" err="1">
                  <a:solidFill>
                    <a:srgbClr val="A5A5E9"/>
                  </a:solidFill>
                  <a:effectLst>
                    <a:outerShdw blurRad="38100" dist="63500" dir="2700000" algn="tl" rotWithShape="0">
                      <a:scrgbClr r="0" g="0" b="0"/>
                    </a:outerShdw>
                  </a:effectLst>
                  <a:latin typeface="Helvetica" charset="0"/>
                  <a:ea typeface="MS Gothic" pitchFamily="49" charset="-128"/>
                </a:rPr>
                <a:t>kecüu</a:t>
              </a:r>
              <a:endParaRPr lang="en-GB" sz="2000" b="1" dirty="0">
                <a:solidFill>
                  <a:srgbClr val="A5A5E9"/>
                </a:solidFill>
                <a:effectLst>
                  <a:outerShdw blurRad="38100" dist="63500" dir="2700000" algn="tl" rotWithShape="0">
                    <a:scrgbClr r="0" g="0" b="0"/>
                  </a:outerShdw>
                </a:effectLst>
                <a:latin typeface="Helvetica" charset="0"/>
                <a:ea typeface="MS Gothic" pitchFamily="49" charset="-128"/>
              </a:endParaRPr>
            </a:p>
          </p:txBody>
        </p:sp>
      </p:grpSp>
      <p:grpSp>
        <p:nvGrpSpPr>
          <p:cNvPr id="85" name="Group 35"/>
          <p:cNvGrpSpPr>
            <a:grpSpLocks/>
          </p:cNvGrpSpPr>
          <p:nvPr/>
        </p:nvGrpSpPr>
        <p:grpSpPr bwMode="auto">
          <a:xfrm>
            <a:off x="5576888" y="2898775"/>
            <a:ext cx="2809875" cy="695325"/>
            <a:chOff x="3513" y="1826"/>
            <a:chExt cx="1590" cy="438"/>
          </a:xfrm>
        </p:grpSpPr>
        <p:sp>
          <p:nvSpPr>
            <p:cNvPr id="86" name="Rectangle 36"/>
            <p:cNvSpPr>
              <a:spLocks noChangeArrowheads="1"/>
            </p:cNvSpPr>
            <p:nvPr/>
          </p:nvSpPr>
          <p:spPr bwMode="auto">
            <a:xfrm>
              <a:off x="3513" y="1826"/>
              <a:ext cx="1590" cy="234"/>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err="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Puo</a:t>
              </a:r>
              <a:r>
                <a:rPr lang="en-GB" sz="2000"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 </a:t>
              </a:r>
              <a:r>
                <a:rPr lang="en-GB" sz="2000" b="1" dirty="0" err="1">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rPr>
                <a:t>Chükeshüko</a:t>
              </a:r>
              <a:endParaRPr lang="en-GB" sz="2000"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endParaRPr>
            </a:p>
          </p:txBody>
        </p:sp>
        <p:sp>
          <p:nvSpPr>
            <p:cNvPr id="87" name="Rectangle 37"/>
            <p:cNvSpPr>
              <a:spLocks noChangeArrowheads="1"/>
            </p:cNvSpPr>
            <p:nvPr/>
          </p:nvSpPr>
          <p:spPr bwMode="auto">
            <a:xfrm>
              <a:off x="4091" y="1959"/>
              <a:ext cx="808" cy="305"/>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chemeClr val="accent6">
                    <a:lumMod val="40000"/>
                    <a:lumOff val="60000"/>
                  </a:schemeClr>
                </a:solidFill>
                <a:effectLst>
                  <a:outerShdw blurRad="38100" dist="63500" dir="2700000" algn="tl" rotWithShape="0">
                    <a:scrgbClr r="0" g="0" b="0"/>
                  </a:outerShdw>
                </a:effectLst>
                <a:latin typeface="Helvetica" charset="0"/>
                <a:ea typeface="MS Gothic" pitchFamily="49" charset="-128"/>
              </a:endParaRPr>
            </a:p>
          </p:txBody>
        </p:sp>
      </p:grpSp>
      <p:sp>
        <p:nvSpPr>
          <p:cNvPr id="22536" name="Rectangle 8"/>
          <p:cNvSpPr>
            <a:spLocks noChangeArrowheads="1"/>
          </p:cNvSpPr>
          <p:nvPr/>
        </p:nvSpPr>
        <p:spPr bwMode="auto">
          <a:xfrm>
            <a:off x="1284784" y="933872"/>
            <a:ext cx="7505700" cy="6143625"/>
          </a:xfrm>
          <a:prstGeom prst="rect">
            <a:avLst/>
          </a:prstGeom>
          <a:gradFill rotWithShape="0">
            <a:gsLst>
              <a:gs pos="0">
                <a:srgbClr val="0B0C60"/>
              </a:gs>
              <a:gs pos="100000">
                <a:srgbClr val="05052C">
                  <a:alpha val="45998"/>
                </a:srgbClr>
              </a:gs>
            </a:gsLst>
            <a:lin ang="5400000" scaled="1"/>
          </a:grad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38100" dir="2700000" algn="tl">
                  <a:srgbClr val="000000">
                    <a:alpha val="43137"/>
                  </a:srgbClr>
                </a:outerShdw>
              </a:effectLst>
              <a:latin typeface="Times New Roman" charset="0"/>
              <a:ea typeface="MS Gothic" charset="0"/>
            </a:endParaRPr>
          </a:p>
        </p:txBody>
      </p:sp>
      <p:grpSp>
        <p:nvGrpSpPr>
          <p:cNvPr id="26653" name="Group 37"/>
          <p:cNvGrpSpPr>
            <a:grpSpLocks/>
          </p:cNvGrpSpPr>
          <p:nvPr/>
        </p:nvGrpSpPr>
        <p:grpSpPr bwMode="auto">
          <a:xfrm>
            <a:off x="3613647" y="2464222"/>
            <a:ext cx="3319462" cy="3302000"/>
            <a:chOff x="2231" y="1519"/>
            <a:chExt cx="2091" cy="2081"/>
          </a:xfrm>
        </p:grpSpPr>
        <p:sp>
          <p:nvSpPr>
            <p:cNvPr id="191528"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191529"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191530"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38100" dir="2700000" algn="tl">
                    <a:srgbClr val="000000">
                      <a:alpha val="43137"/>
                    </a:srgbClr>
                  </a:outerShdw>
                </a:effectLst>
                <a:latin typeface="Times New Roman" charset="0"/>
                <a:ea typeface="MS Gothic" charset="0"/>
              </a:endParaRPr>
            </a:p>
          </p:txBody>
        </p:sp>
      </p:grpSp>
      <p:grpSp>
        <p:nvGrpSpPr>
          <p:cNvPr id="6" name="Group 41"/>
          <p:cNvGrpSpPr>
            <a:grpSpLocks/>
          </p:cNvGrpSpPr>
          <p:nvPr/>
        </p:nvGrpSpPr>
        <p:grpSpPr bwMode="auto">
          <a:xfrm>
            <a:off x="2488109" y="3232572"/>
            <a:ext cx="4968875" cy="898525"/>
            <a:chOff x="1523" y="2003"/>
            <a:chExt cx="3129" cy="565"/>
          </a:xfrm>
        </p:grpSpPr>
        <p:sp>
          <p:nvSpPr>
            <p:cNvPr id="191526" name="Text Box 42"/>
            <p:cNvSpPr txBox="1">
              <a:spLocks noChangeArrowheads="1"/>
            </p:cNvSpPr>
            <p:nvPr/>
          </p:nvSpPr>
          <p:spPr bwMode="auto">
            <a:xfrm rot="-2700000">
              <a:off x="1523" y="2276"/>
              <a:ext cx="3129" cy="292"/>
            </a:xfrm>
            <a:prstGeom prst="rect">
              <a:avLst/>
            </a:prstGeom>
            <a:noFill/>
            <a:ln>
              <a:noFill/>
            </a:ln>
            <a:extLst/>
          </p:spPr>
          <p:txBody>
            <a:bodyPr lIns="90000" tIns="46800" rIns="90000" bIns="46800">
              <a:spAutoFit/>
            </a:bodyPr>
            <a:lstStyle/>
            <a:p>
              <a:pPr algn="ctr" defTabSz="1017588" eaLnBrk="1" hangingPunct="1">
                <a:lnSpc>
                  <a:spcPct val="100000"/>
                </a:lnSpc>
                <a:spcBef>
                  <a:spcPts val="1500"/>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altLang="en-US" sz="2400" b="1" dirty="0">
                  <a:solidFill>
                    <a:srgbClr val="FFFFFF"/>
                  </a:solidFill>
                  <a:effectLst>
                    <a:outerShdw blurRad="38100" dist="38100" dir="2700000" algn="tl">
                      <a:srgbClr val="C0C0C0"/>
                    </a:outerShdw>
                  </a:effectLst>
                  <a:latin typeface="Lucida Handwriting" pitchFamily="66" charset="0"/>
                  <a:ea typeface="MS Gothic" pitchFamily="49" charset="-128"/>
                </a:rPr>
                <a:t>“Die  </a:t>
              </a:r>
              <a:r>
                <a:rPr lang="en-GB" altLang="en-US" sz="2400" b="1" dirty="0" err="1">
                  <a:solidFill>
                    <a:srgbClr val="FFFFFF"/>
                  </a:solidFill>
                  <a:effectLst>
                    <a:outerShdw blurRad="38100" dist="38100" dir="2700000" algn="tl">
                      <a:srgbClr val="C0C0C0"/>
                    </a:outerShdw>
                  </a:effectLst>
                  <a:latin typeface="Lucida Handwriting" pitchFamily="66" charset="0"/>
                  <a:ea typeface="MS Gothic" pitchFamily="49" charset="-128"/>
                </a:rPr>
                <a:t>puoca</a:t>
              </a:r>
              <a:r>
                <a:rPr lang="en-GB" altLang="en-US" sz="2400" b="1" dirty="0">
                  <a:solidFill>
                    <a:srgbClr val="FFFFFF"/>
                  </a:solidFill>
                  <a:effectLst>
                    <a:outerShdw blurRad="38100" dist="38100" dir="2700000" algn="tl">
                      <a:srgbClr val="C0C0C0"/>
                    </a:outerShdw>
                  </a:effectLst>
                  <a:latin typeface="Lucida Handwriting" pitchFamily="66" charset="0"/>
                  <a:ea typeface="MS Gothic" pitchFamily="49" charset="-128"/>
                </a:rPr>
                <a:t> </a:t>
              </a:r>
              <a:r>
                <a:rPr lang="en-GB" altLang="en-US" sz="2400" b="1" dirty="0" err="1">
                  <a:solidFill>
                    <a:srgbClr val="FFFFFF"/>
                  </a:solidFill>
                  <a:effectLst>
                    <a:outerShdw blurRad="38100" dist="38100" dir="2700000" algn="tl">
                      <a:srgbClr val="C0C0C0"/>
                    </a:outerShdw>
                  </a:effectLst>
                  <a:latin typeface="Lucida Handwriting" pitchFamily="66" charset="0"/>
                  <a:ea typeface="MS Gothic" pitchFamily="49" charset="-128"/>
                </a:rPr>
                <a:t>kemhie</a:t>
              </a:r>
              <a:r>
                <a:rPr lang="en-GB" altLang="en-US" sz="2400" b="1" dirty="0">
                  <a:solidFill>
                    <a:srgbClr val="FFFFFF"/>
                  </a:solidFill>
                  <a:effectLst>
                    <a:outerShdw blurRad="38100" dist="38100" dir="2700000" algn="tl">
                      <a:srgbClr val="C0C0C0"/>
                    </a:outerShdw>
                  </a:effectLst>
                  <a:latin typeface="Lucida Handwriting" pitchFamily="66" charset="0"/>
                  <a:ea typeface="MS Gothic" pitchFamily="49" charset="-128"/>
                </a:rPr>
                <a:t> </a:t>
              </a:r>
              <a:r>
                <a:rPr lang="en-GB" altLang="en-US" sz="2400" b="1" dirty="0" err="1">
                  <a:solidFill>
                    <a:srgbClr val="FFFFFF"/>
                  </a:solidFill>
                  <a:effectLst>
                    <a:outerShdw blurRad="38100" dist="38100" dir="2700000" algn="tl">
                      <a:srgbClr val="C0C0C0"/>
                    </a:outerShdw>
                  </a:effectLst>
                  <a:latin typeface="Lucida Handwriting" pitchFamily="66" charset="0"/>
                  <a:ea typeface="MS Gothic" pitchFamily="49" charset="-128"/>
                </a:rPr>
                <a:t>keba</a:t>
              </a:r>
              <a:r>
                <a:rPr lang="en-GB" altLang="en-US" sz="2400" b="1" dirty="0">
                  <a:solidFill>
                    <a:srgbClr val="FFFFFF"/>
                  </a:solidFill>
                  <a:effectLst>
                    <a:outerShdw blurRad="38100" dist="38100" dir="2700000" algn="tl">
                      <a:srgbClr val="C0C0C0"/>
                    </a:outerShdw>
                  </a:effectLst>
                  <a:latin typeface="Lucida Handwriting" pitchFamily="66" charset="0"/>
                  <a:ea typeface="MS Gothic" pitchFamily="49" charset="-128"/>
                </a:rPr>
                <a:t>”</a:t>
              </a:r>
              <a:endParaRPr lang="en-GB" sz="2400" b="1" dirty="0">
                <a:solidFill>
                  <a:srgbClr val="FFFFFF"/>
                </a:solidFill>
                <a:effectLst>
                  <a:outerShdw blurRad="38100" dist="38100" dir="2700000" algn="tl">
                    <a:srgbClr val="C0C0C0"/>
                  </a:outerShdw>
                </a:effectLst>
                <a:latin typeface="Lucida Handwriting" pitchFamily="66" charset="0"/>
                <a:ea typeface="MS Gothic" pitchFamily="49" charset="-128"/>
              </a:endParaRPr>
            </a:p>
          </p:txBody>
        </p:sp>
        <p:sp>
          <p:nvSpPr>
            <p:cNvPr id="191527" name="Text Box 43"/>
            <p:cNvSpPr txBox="1">
              <a:spLocks noChangeArrowheads="1"/>
            </p:cNvSpPr>
            <p:nvPr/>
          </p:nvSpPr>
          <p:spPr bwMode="auto">
            <a:xfrm rot="-2640000">
              <a:off x="1720" y="2003"/>
              <a:ext cx="2076" cy="292"/>
            </a:xfrm>
            <a:prstGeom prst="rect">
              <a:avLst/>
            </a:prstGeom>
            <a:noFill/>
            <a:ln>
              <a:noFill/>
            </a:ln>
            <a:extLst/>
          </p:spPr>
          <p:txBody>
            <a:bodyPr lIns="90000" tIns="46800" rIns="90000" bIns="46800">
              <a:spAutoFit/>
            </a:bodyPr>
            <a:lstStyle/>
            <a:p>
              <a:pPr algn="ctr" defTabSz="1017588" eaLnBrk="1" hangingPunct="1">
                <a:lnSpc>
                  <a:spcPct val="100000"/>
                </a:lnSpc>
                <a:spcBef>
                  <a:spcPts val="1500"/>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400" b="1" dirty="0">
                  <a:solidFill>
                    <a:srgbClr val="FFFFFF"/>
                  </a:solidFill>
                  <a:effectLst>
                    <a:outerShdw blurRad="38100" dist="38100" dir="2700000" algn="tl">
                      <a:srgbClr val="C0C0C0"/>
                    </a:outerShdw>
                  </a:effectLst>
                  <a:latin typeface="Lucida Handwriting" pitchFamily="66" charset="0"/>
                  <a:ea typeface="MS Gothic" pitchFamily="49" charset="-128"/>
                </a:rPr>
                <a:t> SYNOPTIC:</a:t>
              </a:r>
            </a:p>
          </p:txBody>
        </p:sp>
      </p:grpSp>
      <p:sp>
        <p:nvSpPr>
          <p:cNvPr id="22572" name="Text Box 44"/>
          <p:cNvSpPr txBox="1">
            <a:spLocks noChangeArrowheads="1"/>
          </p:cNvSpPr>
          <p:nvPr/>
        </p:nvSpPr>
        <p:spPr bwMode="auto">
          <a:xfrm>
            <a:off x="3881934" y="4015209"/>
            <a:ext cx="5638800" cy="1725613"/>
          </a:xfrm>
          <a:prstGeom prst="rect">
            <a:avLst/>
          </a:prstGeom>
          <a:noFill/>
          <a:ln>
            <a:noFill/>
          </a:ln>
          <a:extLst/>
        </p:spPr>
        <p:txBody>
          <a:bodyPr lIns="89866" tIns="46727" rIns="89866" bIns="46727">
            <a:spAutoFit/>
          </a:bodyPr>
          <a:lstStyle/>
          <a:p>
            <a:pPr algn="ctr" defTabSz="1017588" eaLnBrk="1" hangingPunct="1">
              <a:lnSpc>
                <a:spcPct val="100000"/>
              </a:lnSpc>
              <a:spcBef>
                <a:spcPts val="3363"/>
              </a:spcBef>
              <a:buClr>
                <a:srgbClr val="FAFD00"/>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altLang="en-US" sz="5300" b="1" dirty="0">
                <a:solidFill>
                  <a:srgbClr val="FAFD00"/>
                </a:solidFill>
                <a:effectLst>
                  <a:outerShdw blurRad="38100" dist="38100" dir="2700000" algn="tl">
                    <a:srgbClr val="C0C0C0"/>
                  </a:outerShdw>
                </a:effectLst>
                <a:latin typeface="Comic Sans MS" pitchFamily="66" charset="0"/>
                <a:ea typeface="MS Gothic" pitchFamily="49" charset="-128"/>
              </a:rPr>
              <a:t>“</a:t>
            </a:r>
            <a:r>
              <a:rPr lang="en-GB" altLang="en-US" sz="5300" b="1" dirty="0" err="1">
                <a:solidFill>
                  <a:srgbClr val="FAFD00"/>
                </a:solidFill>
                <a:effectLst>
                  <a:outerShdw blurRad="38100" dist="38100" dir="2700000" algn="tl">
                    <a:srgbClr val="C0C0C0"/>
                  </a:outerShdw>
                </a:effectLst>
                <a:latin typeface="Comic Sans MS" pitchFamily="66" charset="0"/>
                <a:ea typeface="MS Gothic" pitchFamily="49" charset="-128"/>
              </a:rPr>
              <a:t>meho</a:t>
            </a:r>
            <a:r>
              <a:rPr lang="en-GB" altLang="en-US" sz="5300" b="1" dirty="0">
                <a:solidFill>
                  <a:srgbClr val="FAFD00"/>
                </a:solidFill>
                <a:effectLst>
                  <a:outerShdw blurRad="38100" dist="38100" dir="2700000" algn="tl">
                    <a:srgbClr val="C0C0C0"/>
                  </a:outerShdw>
                </a:effectLst>
                <a:latin typeface="Comic Sans MS" pitchFamily="66" charset="0"/>
                <a:ea typeface="MS Gothic" pitchFamily="49" charset="-128"/>
              </a:rPr>
              <a:t> </a:t>
            </a:r>
            <a:r>
              <a:rPr lang="en-GB" altLang="en-US" sz="5300" b="1" dirty="0" err="1">
                <a:solidFill>
                  <a:srgbClr val="FAFD00"/>
                </a:solidFill>
                <a:effectLst>
                  <a:outerShdw blurRad="38100" dist="38100" dir="2700000" algn="tl">
                    <a:srgbClr val="C0C0C0"/>
                  </a:outerShdw>
                </a:effectLst>
                <a:latin typeface="Comic Sans MS" pitchFamily="66" charset="0"/>
                <a:ea typeface="MS Gothic" pitchFamily="49" charset="-128"/>
              </a:rPr>
              <a:t>kesakeshü</a:t>
            </a:r>
            <a:r>
              <a:rPr lang="en-GB" altLang="en-US" sz="5300" b="1" dirty="0">
                <a:solidFill>
                  <a:srgbClr val="FAFD00"/>
                </a:solidFill>
                <a:effectLst>
                  <a:outerShdw blurRad="38100" dist="38100" dir="2700000" algn="tl">
                    <a:srgbClr val="C0C0C0"/>
                  </a:outerShdw>
                </a:effectLst>
                <a:latin typeface="Comic Sans MS" pitchFamily="66" charset="0"/>
                <a:ea typeface="MS Gothic" pitchFamily="49" charset="-128"/>
              </a:rPr>
              <a:t>”</a:t>
            </a:r>
            <a:endParaRPr lang="en-GB" sz="5300" b="1" dirty="0">
              <a:solidFill>
                <a:srgbClr val="FAFD00"/>
              </a:solidFill>
              <a:effectLst>
                <a:outerShdw blurRad="38100" dist="38100" dir="2700000" algn="tl">
                  <a:srgbClr val="C0C0C0"/>
                </a:outerShdw>
              </a:effectLst>
              <a:latin typeface="Comic Sans MS" pitchFamily="66" charset="0"/>
              <a:ea typeface="MS Gothic" pitchFamily="49" charset="-128"/>
            </a:endParaRPr>
          </a:p>
        </p:txBody>
      </p:sp>
      <p:sp>
        <p:nvSpPr>
          <p:cNvPr id="22573" name="Text Box 45"/>
          <p:cNvSpPr txBox="1">
            <a:spLocks noChangeArrowheads="1"/>
          </p:cNvSpPr>
          <p:nvPr/>
        </p:nvSpPr>
        <p:spPr bwMode="auto">
          <a:xfrm>
            <a:off x="1942009" y="978322"/>
            <a:ext cx="6289675" cy="1350962"/>
          </a:xfrm>
          <a:prstGeom prst="rect">
            <a:avLst/>
          </a:prstGeom>
          <a:noFill/>
          <a:ln>
            <a:noFill/>
          </a:ln>
          <a:extLst/>
        </p:spPr>
        <p:txBody>
          <a:bodyPr lIns="89866" tIns="46727" rIns="89866" bIns="46727">
            <a:spAutoFit/>
          </a:bodyPr>
          <a:lstStyle/>
          <a:p>
            <a:pPr algn="ctr" defTabSz="1017588" eaLnBrk="1" hangingPunct="1">
              <a:lnSpc>
                <a:spcPct val="100000"/>
              </a:lnSpc>
              <a:spcBef>
                <a:spcPts val="5000"/>
              </a:spcBef>
              <a:buClr>
                <a:srgbClr val="FAFD00"/>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8000" b="1" dirty="0">
                <a:solidFill>
                  <a:srgbClr val="FAFD00"/>
                </a:solidFill>
                <a:effectLst>
                  <a:outerShdw blurRad="38100" dist="38100" dir="2700000" algn="tl">
                    <a:srgbClr val="C0C0C0"/>
                  </a:outerShdw>
                </a:effectLst>
                <a:latin typeface="Comic Sans MS" pitchFamily="66" charset="0"/>
                <a:ea typeface="MS Gothic" pitchFamily="49" charset="-128"/>
              </a:rPr>
              <a:t>SYNOPTIC:</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5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25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385763" y="242888"/>
            <a:ext cx="9240837" cy="7254875"/>
          </a:xfrm>
          <a:prstGeom prst="rect">
            <a:avLst/>
          </a:prstGeom>
          <a:blipFill dpi="0" rotWithShape="0">
            <a:blip r:embed="rId4"/>
            <a:srcRect/>
            <a:tile tx="0" ty="0" sx="100000" sy="100000" flip="none" algn="tl"/>
          </a:blipFill>
          <a:ln w="9525">
            <a:noFill/>
            <a:round/>
            <a:headEnd/>
            <a:tailEnd/>
          </a:ln>
        </p:spPr>
      </p:pic>
      <p:sp>
        <p:nvSpPr>
          <p:cNvPr id="192514" name="Rectangle 2"/>
          <p:cNvSpPr>
            <a:spLocks noChangeArrowheads="1"/>
          </p:cNvSpPr>
          <p:nvPr/>
        </p:nvSpPr>
        <p:spPr bwMode="auto">
          <a:xfrm>
            <a:off x="169863" y="7429500"/>
            <a:ext cx="1454150" cy="239713"/>
          </a:xfrm>
          <a:prstGeom prst="rect">
            <a:avLst/>
          </a:prstGeom>
          <a:noFill/>
          <a:ln>
            <a:noFill/>
          </a:ln>
          <a:extLst/>
        </p:spPr>
        <p:txBody>
          <a:bodyPr wrap="none" lIns="91328" tIns="45662" rIns="91328" bIns="4566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9251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28" tIns="45662" rIns="91328" bIns="4566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23556"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28" tIns="45662" rIns="91328" bIns="45662" anchor="ctr"/>
          <a:lstStyle/>
          <a:p>
            <a:pPr defTabSz="101834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pitchFamily="-107" charset="0"/>
              <a:ea typeface="MS Gothic"/>
            </a:endParaRPr>
          </a:p>
        </p:txBody>
      </p:sp>
      <p:sp>
        <p:nvSpPr>
          <p:cNvPr id="23557" name="AutoShape 5"/>
          <p:cNvSpPr>
            <a:spLocks noChangeArrowheads="1"/>
          </p:cNvSpPr>
          <p:nvPr/>
        </p:nvSpPr>
        <p:spPr bwMode="auto">
          <a:xfrm>
            <a:off x="1457325" y="410051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28" tIns="45662" rIns="91328" bIns="45662" anchor="ctr"/>
          <a:lstStyle/>
          <a:p>
            <a:pPr defTabSz="101834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pitchFamily="-107" charset="0"/>
              <a:ea typeface="MS Gothic"/>
            </a:endParaRPr>
          </a:p>
        </p:txBody>
      </p:sp>
      <p:sp>
        <p:nvSpPr>
          <p:cNvPr id="23558" name="AutoShape 6"/>
          <p:cNvSpPr>
            <a:spLocks noChangeArrowheads="1"/>
          </p:cNvSpPr>
          <p:nvPr/>
        </p:nvSpPr>
        <p:spPr bwMode="auto">
          <a:xfrm>
            <a:off x="5243513" y="4029075"/>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28" tIns="45662" rIns="91328" bIns="45662" anchor="ctr"/>
          <a:lstStyle/>
          <a:p>
            <a:pPr defTabSz="101834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pitchFamily="-107" charset="0"/>
              <a:ea typeface="MS Gothic"/>
            </a:endParaRPr>
          </a:p>
        </p:txBody>
      </p:sp>
      <p:sp>
        <p:nvSpPr>
          <p:cNvPr id="23559"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28" tIns="45662" rIns="91328" bIns="45662" anchor="ctr"/>
          <a:lstStyle/>
          <a:p>
            <a:pPr defTabSz="101834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pitchFamily="-107" charset="0"/>
              <a:ea typeface="MS Gothic"/>
            </a:endParaRPr>
          </a:p>
        </p:txBody>
      </p:sp>
      <p:sp>
        <p:nvSpPr>
          <p:cNvPr id="192520" name="Rectangle 8"/>
          <p:cNvSpPr>
            <a:spLocks noChangeArrowheads="1"/>
          </p:cNvSpPr>
          <p:nvPr/>
        </p:nvSpPr>
        <p:spPr bwMode="auto">
          <a:xfrm>
            <a:off x="5295900" y="1071563"/>
            <a:ext cx="454025" cy="712787"/>
          </a:xfrm>
          <a:prstGeom prst="rect">
            <a:avLst/>
          </a:prstGeom>
          <a:noFill/>
          <a:ln>
            <a:noFill/>
          </a:ln>
          <a:extLst/>
        </p:spPr>
        <p:txBody>
          <a:bodyPr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FAFD00"/>
                </a:solidFill>
                <a:effectLst>
                  <a:outerShdw blurRad="50800" dist="63500" dir="2700000" algn="tl" rotWithShape="0">
                    <a:srgbClr val="000000"/>
                  </a:outerShdw>
                </a:effectLst>
                <a:latin typeface="Helvetica" charset="0"/>
                <a:ea typeface="MS Gothic" pitchFamily="49" charset="-128"/>
              </a:rPr>
              <a:t>2</a:t>
            </a:r>
          </a:p>
        </p:txBody>
      </p:sp>
      <p:sp>
        <p:nvSpPr>
          <p:cNvPr id="192521" name="Rectangle 9"/>
          <p:cNvSpPr>
            <a:spLocks noChangeArrowheads="1"/>
          </p:cNvSpPr>
          <p:nvPr/>
        </p:nvSpPr>
        <p:spPr bwMode="auto">
          <a:xfrm>
            <a:off x="1570038" y="4124325"/>
            <a:ext cx="454025" cy="711200"/>
          </a:xfrm>
          <a:prstGeom prst="rect">
            <a:avLst/>
          </a:prstGeom>
          <a:noFill/>
          <a:ln>
            <a:noFill/>
          </a:ln>
          <a:extLst/>
        </p:spPr>
        <p:txBody>
          <a:bodyPr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FAFD00"/>
                </a:solidFill>
                <a:effectLst>
                  <a:outerShdw blurRad="50800" dist="63500" dir="2700000" algn="tl" rotWithShape="0">
                    <a:srgbClr val="000000"/>
                  </a:outerShdw>
                </a:effectLst>
                <a:latin typeface="Helvetica" charset="0"/>
                <a:ea typeface="MS Gothic" pitchFamily="49" charset="-128"/>
              </a:rPr>
              <a:t>3</a:t>
            </a:r>
          </a:p>
        </p:txBody>
      </p:sp>
      <p:sp>
        <p:nvSpPr>
          <p:cNvPr id="192522" name="Rectangle 10"/>
          <p:cNvSpPr>
            <a:spLocks noChangeArrowheads="1"/>
          </p:cNvSpPr>
          <p:nvPr/>
        </p:nvSpPr>
        <p:spPr bwMode="auto">
          <a:xfrm>
            <a:off x="5346700" y="4106863"/>
            <a:ext cx="454025" cy="712787"/>
          </a:xfrm>
          <a:prstGeom prst="rect">
            <a:avLst/>
          </a:prstGeom>
          <a:noFill/>
          <a:ln>
            <a:noFill/>
          </a:ln>
          <a:extLst/>
        </p:spPr>
        <p:txBody>
          <a:bodyPr lIns="90246" tIns="44224" rIns="90246" bIns="44224">
            <a:spAutoFit/>
          </a:bodyPr>
          <a:lstStyle/>
          <a:p>
            <a:pPr defTabSz="1017588" eaLnBrk="1" hangingPunct="1">
              <a:lnSpc>
                <a:spcPct val="100000"/>
              </a:lnSpc>
              <a:spcBef>
                <a:spcPts val="2513"/>
              </a:spcBef>
              <a:buClr>
                <a:srgbClr val="0066FF"/>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0066FF"/>
                </a:solidFill>
                <a:effectLst>
                  <a:outerShdw blurRad="50800" dist="63500" dir="2700000" algn="tl" rotWithShape="0">
                    <a:srgbClr val="000000"/>
                  </a:outerShdw>
                </a:effectLst>
                <a:latin typeface="Helvetica" charset="0"/>
                <a:ea typeface="MS Gothic" pitchFamily="49" charset="-128"/>
              </a:rPr>
              <a:t>4</a:t>
            </a:r>
          </a:p>
        </p:txBody>
      </p:sp>
      <p:sp>
        <p:nvSpPr>
          <p:cNvPr id="192523" name="Rectangle 11"/>
          <p:cNvSpPr>
            <a:spLocks noChangeArrowheads="1"/>
          </p:cNvSpPr>
          <p:nvPr/>
        </p:nvSpPr>
        <p:spPr bwMode="auto">
          <a:xfrm>
            <a:off x="1554163" y="1090613"/>
            <a:ext cx="454025" cy="712787"/>
          </a:xfrm>
          <a:prstGeom prst="rect">
            <a:avLst/>
          </a:prstGeom>
          <a:noFill/>
          <a:ln>
            <a:noFill/>
          </a:ln>
          <a:extLst/>
        </p:spPr>
        <p:txBody>
          <a:bodyPr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a:solidFill>
                  <a:srgbClr val="FAFD00"/>
                </a:solidFill>
                <a:effectLst>
                  <a:outerShdw blurRad="50800" dist="63500" dir="2700000" algn="tl" rotWithShape="0">
                    <a:srgbClr val="000000"/>
                  </a:outerShdw>
                </a:effectLst>
                <a:latin typeface="Helvetica" charset="0"/>
                <a:ea typeface="MS Gothic" pitchFamily="49" charset="-128"/>
              </a:rPr>
              <a:t>1</a:t>
            </a:r>
          </a:p>
        </p:txBody>
      </p:sp>
      <p:grpSp>
        <p:nvGrpSpPr>
          <p:cNvPr id="27661" name="Group 12"/>
          <p:cNvGrpSpPr>
            <a:grpSpLocks/>
          </p:cNvGrpSpPr>
          <p:nvPr/>
        </p:nvGrpSpPr>
        <p:grpSpPr bwMode="auto">
          <a:xfrm>
            <a:off x="1817688" y="1866900"/>
            <a:ext cx="2925762" cy="1273133"/>
            <a:chOff x="1145" y="1176"/>
            <a:chExt cx="1843" cy="803"/>
          </a:xfrm>
        </p:grpSpPr>
        <p:sp>
          <p:nvSpPr>
            <p:cNvPr id="192566" name="Rectangle 13"/>
            <p:cNvSpPr>
              <a:spLocks noChangeArrowheads="1"/>
            </p:cNvSpPr>
            <p:nvPr/>
          </p:nvSpPr>
          <p:spPr bwMode="auto">
            <a:xfrm>
              <a:off x="1145" y="1176"/>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000" b="1">
                  <a:solidFill>
                    <a:srgbClr val="FAFD00"/>
                  </a:solidFill>
                  <a:effectLst>
                    <a:outerShdw blurRad="50800" dist="63500" dir="2700000" algn="tl" rotWithShape="0">
                      <a:srgbClr val="000000"/>
                    </a:outerShdw>
                  </a:effectLst>
                  <a:latin typeface="Helvetica" charset="0"/>
                  <a:ea typeface="MS Gothic" pitchFamily="49" charset="-128"/>
                </a:rPr>
                <a:t>TO:</a:t>
              </a:r>
            </a:p>
          </p:txBody>
        </p:sp>
        <p:sp>
          <p:nvSpPr>
            <p:cNvPr id="192567" name="Rectangle 14"/>
            <p:cNvSpPr>
              <a:spLocks noChangeArrowheads="1"/>
            </p:cNvSpPr>
            <p:nvPr/>
          </p:nvSpPr>
          <p:spPr bwMode="auto">
            <a:xfrm>
              <a:off x="1145" y="1530"/>
              <a:ext cx="587" cy="251"/>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000" b="1">
                  <a:solidFill>
                    <a:srgbClr val="FAFD00"/>
                  </a:solidFill>
                  <a:effectLst>
                    <a:outerShdw blurRad="50800" dist="63500" dir="2700000" algn="tl" rotWithShape="0">
                      <a:srgbClr val="000000"/>
                    </a:outerShdw>
                  </a:effectLst>
                  <a:latin typeface="Helvetica" charset="0"/>
                  <a:ea typeface="MS Gothic" pitchFamily="49" charset="-128"/>
                </a:rPr>
                <a:t>AS:</a:t>
              </a:r>
            </a:p>
          </p:txBody>
        </p:sp>
        <p:sp>
          <p:nvSpPr>
            <p:cNvPr id="192568" name="Rectangle 15"/>
            <p:cNvSpPr>
              <a:spLocks noChangeArrowheads="1"/>
            </p:cNvSpPr>
            <p:nvPr/>
          </p:nvSpPr>
          <p:spPr bwMode="auto">
            <a:xfrm>
              <a:off x="1145" y="1834"/>
              <a:ext cx="1843" cy="145"/>
            </a:xfrm>
            <a:prstGeom prst="rect">
              <a:avLst/>
            </a:prstGeom>
            <a:noFill/>
            <a:ln>
              <a:noFill/>
            </a:ln>
            <a:extLst/>
          </p:spPr>
          <p:txBody>
            <a:bodyPr lIns="90360" tIns="44280" rIns="90360" bIns="44280">
              <a:spAutoFit/>
            </a:bodyPr>
            <a:lstStyle/>
            <a:p>
              <a:pPr defTabSz="1017588" eaLnBrk="1" hangingPunct="1">
                <a:lnSpc>
                  <a:spcPct val="35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000" b="1" dirty="0">
                  <a:solidFill>
                    <a:srgbClr val="FAFD00"/>
                  </a:solidFill>
                  <a:effectLst>
                    <a:outerShdw blurRad="50800" dist="63500" dir="2700000" algn="tl" rotWithShape="0">
                      <a:srgbClr val="000000"/>
                    </a:outerShdw>
                  </a:effectLst>
                  <a:latin typeface="Helvetica" charset="0"/>
                  <a:ea typeface="MS Gothic" pitchFamily="49" charset="-128"/>
                </a:rPr>
                <a:t>PUO PU KESHIIKO</a:t>
              </a:r>
            </a:p>
          </p:txBody>
        </p:sp>
      </p:grpSp>
      <p:grpSp>
        <p:nvGrpSpPr>
          <p:cNvPr id="27662" name="Group 16"/>
          <p:cNvGrpSpPr>
            <a:grpSpLocks/>
          </p:cNvGrpSpPr>
          <p:nvPr/>
        </p:nvGrpSpPr>
        <p:grpSpPr bwMode="auto">
          <a:xfrm>
            <a:off x="5576888" y="1879600"/>
            <a:ext cx="2881312" cy="1273133"/>
            <a:chOff x="3513" y="1184"/>
            <a:chExt cx="1812" cy="803"/>
          </a:xfrm>
        </p:grpSpPr>
        <p:sp>
          <p:nvSpPr>
            <p:cNvPr id="192563" name="Rectangle 17"/>
            <p:cNvSpPr>
              <a:spLocks noChangeArrowheads="1"/>
            </p:cNvSpPr>
            <p:nvPr/>
          </p:nvSpPr>
          <p:spPr bwMode="auto">
            <a:xfrm>
              <a:off x="3513" y="1184"/>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000" b="1">
                  <a:solidFill>
                    <a:srgbClr val="FAFD00"/>
                  </a:solidFill>
                  <a:effectLst>
                    <a:outerShdw blurRad="50800" dist="63500" dir="2700000" algn="tl" rotWithShape="0">
                      <a:srgbClr val="000000"/>
                    </a:outerShdw>
                  </a:effectLst>
                  <a:latin typeface="Helvetica" charset="0"/>
                  <a:ea typeface="MS Gothic" pitchFamily="49" charset="-128"/>
                </a:rPr>
                <a:t>TO:</a:t>
              </a:r>
            </a:p>
          </p:txBody>
        </p:sp>
        <p:sp>
          <p:nvSpPr>
            <p:cNvPr id="192564" name="Rectangle 18"/>
            <p:cNvSpPr>
              <a:spLocks noChangeArrowheads="1"/>
            </p:cNvSpPr>
            <p:nvPr/>
          </p:nvSpPr>
          <p:spPr bwMode="auto">
            <a:xfrm>
              <a:off x="3513" y="1538"/>
              <a:ext cx="587" cy="251"/>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000" b="1">
                  <a:solidFill>
                    <a:srgbClr val="FAFD00"/>
                  </a:solidFill>
                  <a:effectLst>
                    <a:outerShdw blurRad="50800" dist="63500" dir="2700000" algn="tl" rotWithShape="0">
                      <a:srgbClr val="000000"/>
                    </a:outerShdw>
                  </a:effectLst>
                  <a:latin typeface="Helvetica" charset="0"/>
                  <a:ea typeface="MS Gothic" pitchFamily="49" charset="-128"/>
                </a:rPr>
                <a:t>AS:</a:t>
              </a:r>
            </a:p>
          </p:txBody>
        </p:sp>
        <p:sp>
          <p:nvSpPr>
            <p:cNvPr id="192565" name="Rectangle 19"/>
            <p:cNvSpPr>
              <a:spLocks noChangeArrowheads="1"/>
            </p:cNvSpPr>
            <p:nvPr/>
          </p:nvSpPr>
          <p:spPr bwMode="auto">
            <a:xfrm>
              <a:off x="3513" y="1842"/>
              <a:ext cx="1812" cy="145"/>
            </a:xfrm>
            <a:prstGeom prst="rect">
              <a:avLst/>
            </a:prstGeom>
            <a:noFill/>
            <a:ln>
              <a:noFill/>
            </a:ln>
            <a:extLst/>
          </p:spPr>
          <p:txBody>
            <a:bodyPr lIns="90360" tIns="44280" rIns="90360" bIns="44280">
              <a:spAutoFit/>
            </a:bodyPr>
            <a:lstStyle/>
            <a:p>
              <a:pPr defTabSz="1017588" eaLnBrk="1" hangingPunct="1">
                <a:lnSpc>
                  <a:spcPct val="35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000" b="1" dirty="0" err="1">
                  <a:solidFill>
                    <a:srgbClr val="FAFD00"/>
                  </a:solidFill>
                  <a:effectLst>
                    <a:outerShdw blurRad="50800" dist="63500" dir="2700000" algn="tl" rotWithShape="0">
                      <a:srgbClr val="000000"/>
                    </a:outerShdw>
                  </a:effectLst>
                  <a:latin typeface="Helvetica" charset="0"/>
                  <a:ea typeface="MS Gothic" pitchFamily="49" charset="-128"/>
                </a:rPr>
                <a:t>Puo</a:t>
              </a:r>
              <a:r>
                <a:rPr lang="en-GB" sz="2000" b="1" dirty="0">
                  <a:solidFill>
                    <a:srgbClr val="FAFD00"/>
                  </a:solidFill>
                  <a:effectLst>
                    <a:outerShdw blurRad="50800" dist="63500" dir="2700000" algn="tl" rotWithShape="0">
                      <a:srgbClr val="000000"/>
                    </a:outerShdw>
                  </a:effectLst>
                  <a:latin typeface="Helvetica" charset="0"/>
                  <a:ea typeface="MS Gothic" pitchFamily="49" charset="-128"/>
                </a:rPr>
                <a:t> </a:t>
              </a:r>
              <a:r>
                <a:rPr lang="en-GB" sz="2000" b="1" dirty="0" err="1">
                  <a:solidFill>
                    <a:srgbClr val="FAFD00"/>
                  </a:solidFill>
                  <a:effectLst>
                    <a:outerShdw blurRad="50800" dist="63500" dir="2700000" algn="tl" rotWithShape="0">
                      <a:srgbClr val="000000"/>
                    </a:outerShdw>
                  </a:effectLst>
                  <a:latin typeface="Helvetica" charset="0"/>
                  <a:ea typeface="MS Gothic" pitchFamily="49" charset="-128"/>
                </a:rPr>
                <a:t>chükeshüko</a:t>
              </a:r>
              <a:endParaRPr lang="en-GB" sz="2000" b="1" dirty="0">
                <a:solidFill>
                  <a:srgbClr val="FAFD00"/>
                </a:solidFill>
                <a:effectLst>
                  <a:outerShdw blurRad="50800" dist="63500" dir="2700000" algn="tl" rotWithShape="0">
                    <a:srgbClr val="000000"/>
                  </a:outerShdw>
                </a:effectLst>
                <a:latin typeface="Helvetica" charset="0"/>
                <a:ea typeface="MS Gothic" pitchFamily="49" charset="-128"/>
              </a:endParaRPr>
            </a:p>
          </p:txBody>
        </p:sp>
      </p:grpSp>
      <p:grpSp>
        <p:nvGrpSpPr>
          <p:cNvPr id="27663" name="Group 20"/>
          <p:cNvGrpSpPr>
            <a:grpSpLocks/>
          </p:cNvGrpSpPr>
          <p:nvPr/>
        </p:nvGrpSpPr>
        <p:grpSpPr bwMode="auto">
          <a:xfrm>
            <a:off x="1843088" y="4886323"/>
            <a:ext cx="979487" cy="1287828"/>
            <a:chOff x="1161" y="3088"/>
            <a:chExt cx="617" cy="802"/>
          </a:xfrm>
        </p:grpSpPr>
        <p:sp>
          <p:nvSpPr>
            <p:cNvPr id="192560" name="Rectangle 21"/>
            <p:cNvSpPr>
              <a:spLocks noChangeArrowheads="1"/>
            </p:cNvSpPr>
            <p:nvPr/>
          </p:nvSpPr>
          <p:spPr bwMode="auto">
            <a:xfrm>
              <a:off x="1161" y="3088"/>
              <a:ext cx="587" cy="247"/>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000" b="1">
                  <a:solidFill>
                    <a:srgbClr val="FAFD00"/>
                  </a:solidFill>
                  <a:effectLst>
                    <a:outerShdw blurRad="50800" dist="63500" dir="2700000" algn="tl" rotWithShape="0">
                      <a:srgbClr val="000000"/>
                    </a:outerShdw>
                  </a:effectLst>
                  <a:latin typeface="Helvetica" charset="0"/>
                  <a:ea typeface="MS Gothic" pitchFamily="49" charset="-128"/>
                </a:rPr>
                <a:t>TO:</a:t>
              </a:r>
            </a:p>
          </p:txBody>
        </p:sp>
        <p:sp>
          <p:nvSpPr>
            <p:cNvPr id="192561" name="Rectangle 22"/>
            <p:cNvSpPr>
              <a:spLocks noChangeArrowheads="1"/>
            </p:cNvSpPr>
            <p:nvPr/>
          </p:nvSpPr>
          <p:spPr bwMode="auto">
            <a:xfrm>
              <a:off x="1161" y="3442"/>
              <a:ext cx="587" cy="247"/>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000" b="1">
                  <a:solidFill>
                    <a:srgbClr val="FAFD00"/>
                  </a:solidFill>
                  <a:effectLst>
                    <a:outerShdw blurRad="50800" dist="63500" dir="2700000" algn="tl" rotWithShape="0">
                      <a:srgbClr val="000000"/>
                    </a:outerShdw>
                  </a:effectLst>
                  <a:latin typeface="Helvetica" charset="0"/>
                  <a:ea typeface="MS Gothic" pitchFamily="49" charset="-128"/>
                </a:rPr>
                <a:t>AS:</a:t>
              </a:r>
            </a:p>
          </p:txBody>
        </p:sp>
        <p:sp>
          <p:nvSpPr>
            <p:cNvPr id="192562" name="Rectangle 23"/>
            <p:cNvSpPr>
              <a:spLocks noChangeArrowheads="1"/>
            </p:cNvSpPr>
            <p:nvPr/>
          </p:nvSpPr>
          <p:spPr bwMode="auto">
            <a:xfrm>
              <a:off x="1161" y="3746"/>
              <a:ext cx="617" cy="144"/>
            </a:xfrm>
            <a:prstGeom prst="rect">
              <a:avLst/>
            </a:prstGeom>
            <a:noFill/>
            <a:ln>
              <a:noFill/>
            </a:ln>
            <a:extLst/>
          </p:spPr>
          <p:txBody>
            <a:bodyPr lIns="90360" tIns="44280" rIns="90360" bIns="44280">
              <a:spAutoFit/>
            </a:bodyPr>
            <a:lstStyle/>
            <a:p>
              <a:pPr defTabSz="1017588" eaLnBrk="1" hangingPunct="1">
                <a:lnSpc>
                  <a:spcPct val="35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endParaRPr lang="en-GB" sz="2000" b="1" dirty="0">
                <a:solidFill>
                  <a:srgbClr val="FAFD00"/>
                </a:solidFill>
                <a:effectLst>
                  <a:outerShdw blurRad="50800" dist="63500" dir="2700000" algn="tl" rotWithShape="0">
                    <a:srgbClr val="000000"/>
                  </a:outerShdw>
                </a:effectLst>
                <a:latin typeface="Helvetica" charset="0"/>
                <a:ea typeface="MS Gothic" pitchFamily="49" charset="-128"/>
              </a:endParaRPr>
            </a:p>
          </p:txBody>
        </p:sp>
      </p:grpSp>
      <p:sp>
        <p:nvSpPr>
          <p:cNvPr id="55312" name="Rectangle 28"/>
          <p:cNvSpPr>
            <a:spLocks noChangeArrowheads="1"/>
          </p:cNvSpPr>
          <p:nvPr/>
        </p:nvSpPr>
        <p:spPr bwMode="auto">
          <a:xfrm>
            <a:off x="1933575" y="1138238"/>
            <a:ext cx="2590800" cy="650875"/>
          </a:xfrm>
          <a:prstGeom prst="rect">
            <a:avLst/>
          </a:prstGeom>
          <a:noFill/>
          <a:ln>
            <a:noFill/>
          </a:ln>
          <a:extLst/>
        </p:spPr>
        <p:txBody>
          <a:bodyPr lIns="90246" tIns="44224" rIns="90246" bIns="44224">
            <a:spAutoFit/>
          </a:bodyPr>
          <a:lstStyle/>
          <a:p>
            <a:pPr defTabSz="1017588" eaLnBrk="1" hangingPunct="1">
              <a:lnSpc>
                <a:spcPct val="100000"/>
              </a:lnSpc>
              <a:spcBef>
                <a:spcPts val="2250"/>
              </a:spcBef>
              <a:buClr>
                <a:srgbClr val="66FF99"/>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3600" b="1" dirty="0">
                <a:solidFill>
                  <a:srgbClr val="66FF99"/>
                </a:solidFill>
                <a:effectLst>
                  <a:outerShdw blurRad="50800" dist="63500" dir="2700000" algn="tl" rotWithShape="0">
                    <a:srgbClr val="000000"/>
                  </a:outerShdw>
                </a:effectLst>
                <a:latin typeface="Helvetica" charset="0"/>
                <a:ea typeface="MS Gothic" pitchFamily="49" charset="-128"/>
              </a:rPr>
              <a:t>MATHI</a:t>
            </a:r>
          </a:p>
        </p:txBody>
      </p:sp>
      <p:sp>
        <p:nvSpPr>
          <p:cNvPr id="55313" name="Rectangle 29"/>
          <p:cNvSpPr>
            <a:spLocks noChangeArrowheads="1"/>
          </p:cNvSpPr>
          <p:nvPr/>
        </p:nvSpPr>
        <p:spPr bwMode="auto">
          <a:xfrm>
            <a:off x="6146800" y="1162050"/>
            <a:ext cx="2239963" cy="649288"/>
          </a:xfrm>
          <a:prstGeom prst="rect">
            <a:avLst/>
          </a:prstGeom>
          <a:noFill/>
          <a:ln>
            <a:noFill/>
          </a:ln>
          <a:extLst/>
        </p:spPr>
        <p:txBody>
          <a:bodyPr lIns="90246" tIns="44224" rIns="90246" bIns="44224">
            <a:spAutoFit/>
          </a:bodyPr>
          <a:lstStyle/>
          <a:p>
            <a:pPr defTabSz="1017588" eaLnBrk="1" hangingPunct="1">
              <a:lnSpc>
                <a:spcPct val="100000"/>
              </a:lnSpc>
              <a:spcBef>
                <a:spcPts val="2250"/>
              </a:spcBef>
              <a:buClr>
                <a:srgbClr val="66FF99"/>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3600" b="1">
                <a:solidFill>
                  <a:srgbClr val="66FF99"/>
                </a:solidFill>
                <a:effectLst>
                  <a:outerShdw blurRad="50800" dist="63500" dir="2700000" algn="tl" rotWithShape="0">
                    <a:srgbClr val="000000"/>
                  </a:outerShdw>
                </a:effectLst>
                <a:latin typeface="Helvetica" charset="0"/>
                <a:ea typeface="MS Gothic" pitchFamily="49" charset="-128"/>
              </a:rPr>
              <a:t>MARK</a:t>
            </a:r>
          </a:p>
        </p:txBody>
      </p:sp>
      <p:sp>
        <p:nvSpPr>
          <p:cNvPr id="55314" name="Rectangle 30"/>
          <p:cNvSpPr>
            <a:spLocks noChangeArrowheads="1"/>
          </p:cNvSpPr>
          <p:nvPr/>
        </p:nvSpPr>
        <p:spPr bwMode="auto">
          <a:xfrm>
            <a:off x="2100263" y="4184650"/>
            <a:ext cx="2503487" cy="649288"/>
          </a:xfrm>
          <a:prstGeom prst="rect">
            <a:avLst/>
          </a:prstGeom>
          <a:noFill/>
          <a:ln>
            <a:noFill/>
          </a:ln>
          <a:extLst/>
        </p:spPr>
        <p:txBody>
          <a:bodyPr lIns="90246" tIns="44224" rIns="90246" bIns="44224">
            <a:spAutoFit/>
          </a:bodyPr>
          <a:lstStyle/>
          <a:p>
            <a:pPr defTabSz="1017588" eaLnBrk="1" hangingPunct="1">
              <a:lnSpc>
                <a:spcPct val="100000"/>
              </a:lnSpc>
              <a:spcBef>
                <a:spcPts val="2250"/>
              </a:spcBef>
              <a:buClr>
                <a:srgbClr val="66FF99"/>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3600" b="1" dirty="0">
                <a:solidFill>
                  <a:srgbClr val="66FF99"/>
                </a:solidFill>
                <a:effectLst>
                  <a:outerShdw blurRad="50800" dist="63500" dir="2700000" algn="tl" rotWithShape="0">
                    <a:srgbClr val="000000"/>
                  </a:outerShdw>
                </a:effectLst>
                <a:latin typeface="Helvetica" charset="0"/>
                <a:ea typeface="MS Gothic" pitchFamily="49" charset="-128"/>
              </a:rPr>
              <a:t>LUK</a:t>
            </a:r>
          </a:p>
        </p:txBody>
      </p:sp>
      <p:sp>
        <p:nvSpPr>
          <p:cNvPr id="55316" name="Rectangle 32"/>
          <p:cNvSpPr>
            <a:spLocks noChangeArrowheads="1"/>
          </p:cNvSpPr>
          <p:nvPr/>
        </p:nvSpPr>
        <p:spPr bwMode="auto">
          <a:xfrm>
            <a:off x="2667000" y="1768475"/>
            <a:ext cx="1943100" cy="509588"/>
          </a:xfrm>
          <a:prstGeom prst="rect">
            <a:avLst/>
          </a:prstGeom>
          <a:noFill/>
          <a:ln>
            <a:noFill/>
          </a:ln>
          <a:extLst/>
        </p:spPr>
        <p:txBody>
          <a:bodyPr lIns="90246" tIns="44224" rIns="90246" bIns="44224">
            <a:spAutoFit/>
          </a:bodyPr>
          <a:lstStyle/>
          <a:p>
            <a:pPr defTabSz="1017588" eaLnBrk="1" hangingPunct="1">
              <a:lnSpc>
                <a:spcPct val="100000"/>
              </a:lnSpc>
              <a:spcBef>
                <a:spcPts val="1750"/>
              </a:spcBef>
              <a:buClr>
                <a:srgbClr val="CECECE"/>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700" b="1" dirty="0">
                <a:solidFill>
                  <a:srgbClr val="FFFFFF"/>
                </a:solidFill>
                <a:effectLst>
                  <a:outerShdw blurRad="50800" dist="63500" dir="2700000" algn="tl" rotWithShape="0">
                    <a:srgbClr val="000000"/>
                  </a:outerShdw>
                </a:effectLst>
                <a:latin typeface="Helvetica" charset="0"/>
                <a:ea typeface="MS Gothic" pitchFamily="49" charset="-128"/>
              </a:rPr>
              <a:t>JUDAMIA</a:t>
            </a:r>
          </a:p>
        </p:txBody>
      </p:sp>
      <p:sp>
        <p:nvSpPr>
          <p:cNvPr id="55317" name="Rectangle 33"/>
          <p:cNvSpPr>
            <a:spLocks noChangeArrowheads="1"/>
          </p:cNvSpPr>
          <p:nvPr/>
        </p:nvSpPr>
        <p:spPr bwMode="auto">
          <a:xfrm>
            <a:off x="6489700" y="1779588"/>
            <a:ext cx="1943100" cy="509587"/>
          </a:xfrm>
          <a:prstGeom prst="rect">
            <a:avLst/>
          </a:prstGeom>
          <a:noFill/>
          <a:ln>
            <a:noFill/>
          </a:ln>
          <a:extLst/>
        </p:spPr>
        <p:txBody>
          <a:bodyPr lIns="90246" tIns="44224" rIns="90246" bIns="44224">
            <a:spAutoFit/>
          </a:bodyPr>
          <a:lstStyle/>
          <a:p>
            <a:pPr defTabSz="1017588" eaLnBrk="1" hangingPunct="1">
              <a:lnSpc>
                <a:spcPct val="100000"/>
              </a:lnSpc>
              <a:spcBef>
                <a:spcPts val="1750"/>
              </a:spcBef>
              <a:buClr>
                <a:srgbClr val="CECECE"/>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700" b="1" dirty="0">
                <a:solidFill>
                  <a:srgbClr val="FFFFFF"/>
                </a:solidFill>
                <a:effectLst>
                  <a:outerShdw blurRad="50800" dist="63500" dir="2700000" algn="tl" rotWithShape="0">
                    <a:srgbClr val="000000"/>
                  </a:outerShdw>
                </a:effectLst>
                <a:latin typeface="Helvetica" charset="0"/>
                <a:ea typeface="MS Gothic" pitchFamily="49" charset="-128"/>
              </a:rPr>
              <a:t>ROMIAKO</a:t>
            </a:r>
          </a:p>
        </p:txBody>
      </p:sp>
      <p:sp>
        <p:nvSpPr>
          <p:cNvPr id="55318" name="Rectangle 34"/>
          <p:cNvSpPr>
            <a:spLocks noChangeArrowheads="1"/>
          </p:cNvSpPr>
          <p:nvPr/>
        </p:nvSpPr>
        <p:spPr bwMode="auto">
          <a:xfrm>
            <a:off x="2708275" y="4802188"/>
            <a:ext cx="1943100" cy="509587"/>
          </a:xfrm>
          <a:prstGeom prst="rect">
            <a:avLst/>
          </a:prstGeom>
          <a:noFill/>
          <a:ln>
            <a:noFill/>
          </a:ln>
          <a:extLst/>
        </p:spPr>
        <p:txBody>
          <a:bodyPr lIns="90246" tIns="44224" rIns="90246" bIns="44224">
            <a:spAutoFit/>
          </a:bodyPr>
          <a:lstStyle/>
          <a:p>
            <a:pPr defTabSz="1017588" eaLnBrk="1" hangingPunct="1">
              <a:lnSpc>
                <a:spcPct val="100000"/>
              </a:lnSpc>
              <a:spcBef>
                <a:spcPts val="1750"/>
              </a:spcBef>
              <a:buClr>
                <a:srgbClr val="CECECE"/>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700" b="1" dirty="0">
                <a:solidFill>
                  <a:srgbClr val="FFFFFF"/>
                </a:solidFill>
                <a:effectLst>
                  <a:outerShdw blurRad="50800" dist="63500" dir="2700000" algn="tl" rotWithShape="0">
                    <a:srgbClr val="000000"/>
                  </a:outerShdw>
                </a:effectLst>
                <a:latin typeface="Helvetica" charset="0"/>
                <a:ea typeface="MS Gothic" pitchFamily="49" charset="-128"/>
              </a:rPr>
              <a:t>GRIKMIA</a:t>
            </a:r>
          </a:p>
        </p:txBody>
      </p:sp>
      <p:sp>
        <p:nvSpPr>
          <p:cNvPr id="55320" name="Rectangle 36"/>
          <p:cNvSpPr>
            <a:spLocks noChangeArrowheads="1"/>
          </p:cNvSpPr>
          <p:nvPr/>
        </p:nvSpPr>
        <p:spPr bwMode="auto">
          <a:xfrm>
            <a:off x="2667000" y="2346325"/>
            <a:ext cx="1943100" cy="509588"/>
          </a:xfrm>
          <a:prstGeom prst="rect">
            <a:avLst/>
          </a:prstGeom>
          <a:noFill/>
          <a:ln>
            <a:noFill/>
          </a:ln>
          <a:extLst/>
        </p:spPr>
        <p:txBody>
          <a:bodyPr lIns="90246" tIns="44224" rIns="90246" bIns="44224">
            <a:spAutoFit/>
          </a:bodyPr>
          <a:lstStyle/>
          <a:p>
            <a:pPr defTabSz="1017588" eaLnBrk="1" hangingPunct="1">
              <a:lnSpc>
                <a:spcPct val="100000"/>
              </a:lnSpc>
              <a:spcBef>
                <a:spcPts val="1750"/>
              </a:spcBef>
              <a:buClr>
                <a:srgbClr val="CECECE"/>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700" b="1" dirty="0">
                <a:solidFill>
                  <a:srgbClr val="FFFFFF"/>
                </a:solidFill>
                <a:effectLst>
                  <a:outerShdw blurRad="50800" dist="63500" dir="2700000" algn="tl" rotWithShape="0">
                    <a:srgbClr val="000000"/>
                  </a:outerShdw>
                </a:effectLst>
                <a:latin typeface="Helvetica" charset="0"/>
                <a:ea typeface="MS Gothic" pitchFamily="49" charset="-128"/>
              </a:rPr>
              <a:t>KEDI-U</a:t>
            </a:r>
          </a:p>
        </p:txBody>
      </p:sp>
      <p:sp>
        <p:nvSpPr>
          <p:cNvPr id="55321" name="Rectangle 37"/>
          <p:cNvSpPr>
            <a:spLocks noChangeArrowheads="1"/>
          </p:cNvSpPr>
          <p:nvPr/>
        </p:nvSpPr>
        <p:spPr bwMode="auto">
          <a:xfrm>
            <a:off x="6470650" y="2339975"/>
            <a:ext cx="1943100" cy="509588"/>
          </a:xfrm>
          <a:prstGeom prst="rect">
            <a:avLst/>
          </a:prstGeom>
          <a:noFill/>
          <a:ln>
            <a:noFill/>
          </a:ln>
          <a:extLst/>
        </p:spPr>
        <p:txBody>
          <a:bodyPr lIns="90246" tIns="44224" rIns="90246" bIns="44224">
            <a:spAutoFit/>
          </a:bodyPr>
          <a:lstStyle/>
          <a:p>
            <a:pPr defTabSz="1017588" eaLnBrk="1" hangingPunct="1">
              <a:lnSpc>
                <a:spcPct val="100000"/>
              </a:lnSpc>
              <a:spcBef>
                <a:spcPts val="1750"/>
              </a:spcBef>
              <a:buClr>
                <a:srgbClr val="CECECE"/>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700" b="1" dirty="0">
                <a:solidFill>
                  <a:srgbClr val="FFFFFF"/>
                </a:solidFill>
                <a:effectLst>
                  <a:outerShdw blurRad="50800" dist="63500" dir="2700000" algn="tl" rotWithShape="0">
                    <a:srgbClr val="000000"/>
                  </a:outerShdw>
                </a:effectLst>
                <a:latin typeface="Helvetica" charset="0"/>
                <a:ea typeface="MS Gothic" pitchFamily="49" charset="-128"/>
              </a:rPr>
              <a:t>KITUOMIA</a:t>
            </a:r>
          </a:p>
        </p:txBody>
      </p:sp>
      <p:sp>
        <p:nvSpPr>
          <p:cNvPr id="55322" name="Rectangle 38"/>
          <p:cNvSpPr>
            <a:spLocks noChangeArrowheads="1"/>
          </p:cNvSpPr>
          <p:nvPr/>
        </p:nvSpPr>
        <p:spPr bwMode="auto">
          <a:xfrm>
            <a:off x="2243138" y="5314950"/>
            <a:ext cx="3143250" cy="1566863"/>
          </a:xfrm>
          <a:prstGeom prst="rect">
            <a:avLst/>
          </a:prstGeom>
          <a:noFill/>
          <a:ln>
            <a:noFill/>
          </a:ln>
          <a:extLst/>
        </p:spPr>
        <p:txBody>
          <a:bodyPr lIns="90246" tIns="44224" rIns="90246" bIns="44224">
            <a:spAutoFit/>
          </a:bodyPr>
          <a:lstStyle/>
          <a:p>
            <a:pPr defTabSz="1017588" eaLnBrk="1" hangingPunct="1">
              <a:lnSpc>
                <a:spcPct val="100000"/>
              </a:lnSpc>
              <a:spcBef>
                <a:spcPts val="1750"/>
              </a:spcBef>
              <a:buClr>
                <a:srgbClr val="CECECE"/>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700" b="1" dirty="0" err="1">
                <a:solidFill>
                  <a:srgbClr val="FFFFFF"/>
                </a:solidFill>
                <a:effectLst>
                  <a:outerShdw blurRad="50800" dist="63500" dir="2700000" algn="tl" rotWithShape="0">
                    <a:srgbClr val="000000"/>
                  </a:outerShdw>
                </a:effectLst>
                <a:latin typeface="Helvetica" charset="0"/>
                <a:ea typeface="MS Gothic" pitchFamily="49" charset="-128"/>
              </a:rPr>
              <a:t>Ukepenuopfü</a:t>
            </a:r>
            <a:r>
              <a:rPr lang="en-GB" sz="2700" b="1" dirty="0">
                <a:solidFill>
                  <a:srgbClr val="FFFFFF"/>
                </a:solidFill>
                <a:effectLst>
                  <a:outerShdw blurRad="50800" dist="63500" dir="2700000" algn="tl" rotWithShape="0">
                    <a:srgbClr val="000000"/>
                  </a:outerShdw>
                </a:effectLst>
                <a:latin typeface="Helvetica" charset="0"/>
                <a:ea typeface="MS Gothic" pitchFamily="49" charset="-128"/>
              </a:rPr>
              <a:t>/ </a:t>
            </a:r>
            <a:r>
              <a:rPr lang="en-GB" sz="2700" b="1" dirty="0" err="1">
                <a:solidFill>
                  <a:srgbClr val="FFFFFF"/>
                </a:solidFill>
                <a:effectLst>
                  <a:outerShdw blurRad="50800" dist="63500" dir="2700000" algn="tl" rotWithShape="0">
                    <a:srgbClr val="000000"/>
                  </a:outerShdw>
                </a:effectLst>
                <a:latin typeface="Helvetica" charset="0"/>
                <a:ea typeface="MS Gothic" pitchFamily="49" charset="-128"/>
              </a:rPr>
              <a:t>themia</a:t>
            </a:r>
            <a:endParaRPr lang="en-GB" sz="2700" b="1" dirty="0">
              <a:solidFill>
                <a:srgbClr val="FFFFFF"/>
              </a:solidFill>
              <a:effectLst>
                <a:outerShdw blurRad="50800" dist="63500" dir="2700000" algn="tl" rotWithShape="0">
                  <a:srgbClr val="000000"/>
                </a:outerShdw>
              </a:effectLst>
              <a:latin typeface="Helvetica" charset="0"/>
              <a:ea typeface="MS Gothic" pitchFamily="49" charset="-128"/>
            </a:endParaRPr>
          </a:p>
          <a:p>
            <a:pPr defTabSz="1017588" eaLnBrk="1" hangingPunct="1">
              <a:lnSpc>
                <a:spcPct val="100000"/>
              </a:lnSpc>
              <a:spcBef>
                <a:spcPts val="1750"/>
              </a:spcBef>
              <a:buClr>
                <a:srgbClr val="CECECE"/>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2700" b="1" dirty="0" err="1">
                <a:solidFill>
                  <a:srgbClr val="FFFFFF"/>
                </a:solidFill>
                <a:effectLst>
                  <a:outerShdw blurRad="50800" dist="63500" dir="2700000" algn="tl" rotWithShape="0">
                    <a:srgbClr val="000000"/>
                  </a:outerShdw>
                </a:effectLst>
                <a:latin typeface="Helvetica" charset="0"/>
                <a:ea typeface="MS Gothic" pitchFamily="49" charset="-128"/>
              </a:rPr>
              <a:t>Puo</a:t>
            </a:r>
            <a:r>
              <a:rPr lang="en-GB" sz="2700" b="1" dirty="0">
                <a:solidFill>
                  <a:srgbClr val="FFFFFF"/>
                </a:solidFill>
                <a:effectLst>
                  <a:outerShdw blurRad="50800" dist="63500" dir="2700000" algn="tl" rotWithShape="0">
                    <a:srgbClr val="000000"/>
                  </a:outerShdw>
                </a:effectLst>
                <a:latin typeface="Helvetica" charset="0"/>
                <a:ea typeface="MS Gothic" pitchFamily="49" charset="-128"/>
              </a:rPr>
              <a:t> le </a:t>
            </a:r>
            <a:r>
              <a:rPr lang="en-GB" sz="2700" b="1" dirty="0" err="1">
                <a:solidFill>
                  <a:srgbClr val="FFFFFF"/>
                </a:solidFill>
                <a:effectLst>
                  <a:outerShdw blurRad="50800" dist="63500" dir="2700000" algn="tl" rotWithShape="0">
                    <a:srgbClr val="000000"/>
                  </a:outerShdw>
                </a:effectLst>
                <a:latin typeface="Helvetica" charset="0"/>
                <a:ea typeface="MS Gothic" pitchFamily="49" charset="-128"/>
              </a:rPr>
              <a:t>kecüu</a:t>
            </a:r>
            <a:endParaRPr lang="en-GB" sz="2700" b="1" dirty="0">
              <a:solidFill>
                <a:srgbClr val="FFFFFF"/>
              </a:solidFill>
              <a:effectLst>
                <a:outerShdw blurRad="50800" dist="63500" dir="2700000" algn="tl" rotWithShape="0">
                  <a:srgbClr val="000000"/>
                </a:outerShdw>
              </a:effectLst>
              <a:latin typeface="Helvetica" charset="0"/>
              <a:ea typeface="MS Gothic" pitchFamily="49" charset="-128"/>
            </a:endParaRPr>
          </a:p>
        </p:txBody>
      </p:sp>
      <p:sp>
        <p:nvSpPr>
          <p:cNvPr id="192544" name="AutoShape 44"/>
          <p:cNvSpPr>
            <a:spLocks noChangeArrowheads="1"/>
          </p:cNvSpPr>
          <p:nvPr/>
        </p:nvSpPr>
        <p:spPr bwMode="auto">
          <a:xfrm>
            <a:off x="1489075" y="4043363"/>
            <a:ext cx="3305175" cy="2819400"/>
          </a:xfrm>
          <a:prstGeom prst="roundRect">
            <a:avLst>
              <a:gd name="adj" fmla="val 16667"/>
            </a:avLst>
          </a:prstGeom>
          <a:noFill/>
          <a:ln w="76320">
            <a:solidFill>
              <a:srgbClr val="FC0128"/>
            </a:solidFill>
            <a:miter lim="800000"/>
            <a:headEnd/>
            <a:tailEnd/>
          </a:ln>
          <a:extLst/>
        </p:spPr>
        <p:txBody>
          <a:bodyPr wrap="none" lIns="91328" tIns="45662" rIns="91328" bIns="4566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92545" name="AutoShape 45"/>
          <p:cNvSpPr>
            <a:spLocks noChangeArrowheads="1"/>
          </p:cNvSpPr>
          <p:nvPr/>
        </p:nvSpPr>
        <p:spPr bwMode="auto">
          <a:xfrm>
            <a:off x="5222875" y="995363"/>
            <a:ext cx="3303588" cy="2817812"/>
          </a:xfrm>
          <a:prstGeom prst="roundRect">
            <a:avLst>
              <a:gd name="adj" fmla="val 16667"/>
            </a:avLst>
          </a:prstGeom>
          <a:noFill/>
          <a:ln w="76320">
            <a:solidFill>
              <a:srgbClr val="FC0128"/>
            </a:solidFill>
            <a:miter lim="800000"/>
            <a:headEnd/>
            <a:tailEnd/>
          </a:ln>
          <a:extLst/>
        </p:spPr>
        <p:txBody>
          <a:bodyPr wrap="none" lIns="91328" tIns="45662" rIns="91328" bIns="4566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192546" name="AutoShape 46"/>
          <p:cNvSpPr>
            <a:spLocks noChangeArrowheads="1"/>
          </p:cNvSpPr>
          <p:nvPr/>
        </p:nvSpPr>
        <p:spPr bwMode="auto">
          <a:xfrm>
            <a:off x="1501775" y="1033463"/>
            <a:ext cx="3303588" cy="2817812"/>
          </a:xfrm>
          <a:prstGeom prst="roundRect">
            <a:avLst>
              <a:gd name="adj" fmla="val 16667"/>
            </a:avLst>
          </a:prstGeom>
          <a:noFill/>
          <a:ln w="76320">
            <a:solidFill>
              <a:srgbClr val="FC0128"/>
            </a:solidFill>
            <a:miter lim="800000"/>
            <a:headEnd/>
            <a:tailEnd/>
          </a:ln>
          <a:extLst/>
        </p:spPr>
        <p:txBody>
          <a:bodyPr wrap="none" lIns="91328" tIns="45662" rIns="91328" bIns="45662" anchor="ctr"/>
          <a:lstStyle/>
          <a:p>
            <a:pPr defTabSz="1017588" eaLnBrk="1" hangingPunct="1">
              <a:lnSpc>
                <a:spcPct val="100000"/>
              </a:lnSpc>
              <a:buClrTx/>
              <a:buSzTx/>
              <a:buFont typeface="Times New Roman" charset="0"/>
              <a:buNone/>
              <a:defRPr/>
            </a:pPr>
            <a:endParaRPr lang="en-US" sz="2700">
              <a:solidFill>
                <a:srgbClr val="000000"/>
              </a:solidFill>
              <a:effectLst>
                <a:outerShdw blurRad="50800" dist="63500" dir="2700000" algn="tl" rotWithShape="0">
                  <a:srgbClr val="000000"/>
                </a:outerShdw>
              </a:effectLst>
              <a:latin typeface="Times New Roman" charset="0"/>
              <a:ea typeface="MS Gothic" charset="0"/>
            </a:endParaRPr>
          </a:p>
        </p:txBody>
      </p:sp>
      <p:sp>
        <p:nvSpPr>
          <p:cNvPr id="23600" name="Line 48"/>
          <p:cNvSpPr>
            <a:spLocks noChangeShapeType="1"/>
          </p:cNvSpPr>
          <p:nvPr/>
        </p:nvSpPr>
        <p:spPr bwMode="auto">
          <a:xfrm flipH="1">
            <a:off x="4291013" y="825500"/>
            <a:ext cx="447675" cy="92710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23601" name="Line 49"/>
          <p:cNvSpPr>
            <a:spLocks noChangeShapeType="1"/>
          </p:cNvSpPr>
          <p:nvPr/>
        </p:nvSpPr>
        <p:spPr bwMode="auto">
          <a:xfrm flipH="1">
            <a:off x="4341813" y="825500"/>
            <a:ext cx="665162" cy="3608388"/>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23602" name="Line 50"/>
          <p:cNvSpPr>
            <a:spLocks noChangeShapeType="1"/>
          </p:cNvSpPr>
          <p:nvPr/>
        </p:nvSpPr>
        <p:spPr bwMode="auto">
          <a:xfrm>
            <a:off x="5243513" y="838200"/>
            <a:ext cx="166687" cy="91440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192550" name="Text Box 51"/>
          <p:cNvSpPr txBox="1">
            <a:spLocks noChangeArrowheads="1"/>
          </p:cNvSpPr>
          <p:nvPr/>
        </p:nvSpPr>
        <p:spPr bwMode="auto">
          <a:xfrm>
            <a:off x="9658350" y="7938"/>
            <a:ext cx="180975" cy="403225"/>
          </a:xfrm>
          <a:prstGeom prst="rect">
            <a:avLst/>
          </a:prstGeom>
          <a:noFill/>
          <a:ln>
            <a:noFill/>
          </a:ln>
          <a:extLst/>
        </p:spPr>
        <p:txBody>
          <a:bodyPr wrap="none" lIns="89886" tIns="46738" rIns="89886" bIns="46738"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a:solidFill>
                  <a:srgbClr val="FFA27C"/>
                </a:solidFill>
                <a:effectLst>
                  <a:outerShdw blurRad="50800" dist="63500" dir="2700000" algn="tl" rotWithShape="0">
                    <a:srgbClr val="000000"/>
                  </a:outerShdw>
                </a:effectLst>
                <a:latin typeface="Comic Sans MS" pitchFamily="66" charset="0"/>
                <a:ea typeface="MS Gothic" pitchFamily="49" charset="-128"/>
              </a:rPr>
              <a:t> </a:t>
            </a:r>
          </a:p>
        </p:txBody>
      </p:sp>
      <p:sp>
        <p:nvSpPr>
          <p:cNvPr id="192552" name="Text Box 53"/>
          <p:cNvSpPr txBox="1">
            <a:spLocks noChangeArrowheads="1"/>
          </p:cNvSpPr>
          <p:nvPr/>
        </p:nvSpPr>
        <p:spPr bwMode="auto">
          <a:xfrm>
            <a:off x="9574213" y="6934200"/>
            <a:ext cx="184150" cy="366713"/>
          </a:xfrm>
          <a:prstGeom prst="rect">
            <a:avLst/>
          </a:prstGeom>
          <a:noFill/>
          <a:ln>
            <a:noFill/>
          </a:ln>
          <a:extLst/>
        </p:spPr>
        <p:txBody>
          <a:bodyPr wrap="none" lIns="91328" tIns="45662" rIns="91328" bIns="4566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buFont typeface="Times New Roman" charset="0"/>
              <a:buNone/>
              <a:defRPr/>
            </a:pPr>
            <a:endParaRPr lang="en-US" sz="2400" smtClean="0">
              <a:solidFill>
                <a:srgbClr val="000000"/>
              </a:solidFill>
              <a:effectLst>
                <a:outerShdw blurRad="50800" dist="63500" dir="2700000" algn="tl" rotWithShape="0">
                  <a:srgbClr val="000000"/>
                </a:outerShdw>
              </a:effectLst>
              <a:ea typeface="MS Gothic" charset="0"/>
              <a:cs typeface="MS Gothic" charset="0"/>
            </a:endParaRPr>
          </a:p>
        </p:txBody>
      </p:sp>
      <p:sp>
        <p:nvSpPr>
          <p:cNvPr id="192553" name="Text Box 54"/>
          <p:cNvSpPr txBox="1">
            <a:spLocks noChangeArrowheads="1"/>
          </p:cNvSpPr>
          <p:nvPr/>
        </p:nvSpPr>
        <p:spPr bwMode="auto">
          <a:xfrm>
            <a:off x="9191625" y="7413625"/>
            <a:ext cx="336550" cy="249238"/>
          </a:xfrm>
          <a:prstGeom prst="rect">
            <a:avLst/>
          </a:prstGeom>
          <a:noFill/>
          <a:ln>
            <a:noFill/>
          </a:ln>
          <a:extLst/>
        </p:spPr>
        <p:txBody>
          <a:bodyPr wrap="none" lIns="89886" tIns="46738" rIns="89886" bIns="46738"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000" b="1">
                <a:solidFill>
                  <a:srgbClr val="FFFFFF"/>
                </a:solidFill>
                <a:effectLst>
                  <a:outerShdw blurRad="50800" dist="63500" dir="2700000" algn="tl" rotWithShape="0">
                    <a:srgbClr val="000000"/>
                  </a:outerShdw>
                </a:effectLst>
                <a:latin typeface="Comic Sans MS" pitchFamily="66" charset="0"/>
                <a:ea typeface="MS Gothic" pitchFamily="49" charset="-128"/>
              </a:rPr>
              <a:t>21</a:t>
            </a:r>
          </a:p>
        </p:txBody>
      </p:sp>
      <p:sp>
        <p:nvSpPr>
          <p:cNvPr id="192554" name="Text Box 55"/>
          <p:cNvSpPr txBox="1">
            <a:spLocks noChangeArrowheads="1"/>
          </p:cNvSpPr>
          <p:nvPr/>
        </p:nvSpPr>
        <p:spPr bwMode="auto">
          <a:xfrm>
            <a:off x="9571038" y="7350125"/>
            <a:ext cx="307975" cy="341313"/>
          </a:xfrm>
          <a:prstGeom prst="rect">
            <a:avLst/>
          </a:prstGeom>
          <a:noFill/>
          <a:ln>
            <a:noFill/>
          </a:ln>
          <a:extLst/>
        </p:spPr>
        <p:txBody>
          <a:bodyPr wrap="none" lIns="89886" tIns="46738" rIns="89886" bIns="46738" anchor="ctr">
            <a:spAutoFit/>
          </a:bodyPr>
          <a:lstStyle/>
          <a:p>
            <a:pPr algn="ctr" defTabSz="1017588" eaLnBrk="1" hangingPunct="1">
              <a:lnSpc>
                <a:spcPct val="100000"/>
              </a:lnSpc>
              <a:spcBef>
                <a:spcPts val="1000"/>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600" b="1">
                <a:solidFill>
                  <a:srgbClr val="FFFFFF"/>
                </a:solidFill>
                <a:effectLst>
                  <a:outerShdw blurRad="50800" dist="63500" dir="2700000" algn="tl" rotWithShape="0">
                    <a:srgbClr val="000000"/>
                  </a:outerShdw>
                </a:effectLst>
                <a:latin typeface="Comic Sans MS" pitchFamily="66" charset="0"/>
                <a:ea typeface="MS Gothic" pitchFamily="49" charset="-128"/>
              </a:rPr>
              <a:t>1</a:t>
            </a:r>
          </a:p>
        </p:txBody>
      </p:sp>
      <p:sp>
        <p:nvSpPr>
          <p:cNvPr id="57" name="Title 56"/>
          <p:cNvSpPr>
            <a:spLocks noGrp="1"/>
          </p:cNvSpPr>
          <p:nvPr>
            <p:ph type="title" idx="4294967295"/>
          </p:nvPr>
        </p:nvSpPr>
        <p:spPr bwMode="auto">
          <a:xfrm>
            <a:off x="503238" y="258763"/>
            <a:ext cx="9051925" cy="690562"/>
          </a:xfrm>
          <a:prstGeom prst="rect">
            <a:avLst/>
          </a:prstGeom>
          <a:extLst/>
        </p:spPr>
        <p:txBody>
          <a:bodyPr lIns="101775" tIns="50888" rIns="101775" bIns="50888"/>
          <a:lstStyle/>
          <a:p>
            <a:pPr>
              <a:defRPr/>
            </a:pPr>
            <a:r>
              <a:rPr lang="en-US" sz="3200" b="1" dirty="0" smtClean="0">
                <a:solidFill>
                  <a:srgbClr val="FAFD00"/>
                </a:solidFill>
                <a:effectLst>
                  <a:outerShdw blurRad="50800" dist="63500" dir="2700000" algn="tl" rotWithShape="0">
                    <a:srgbClr val="000000"/>
                  </a:outerShdw>
                </a:effectLst>
                <a:latin typeface="Comic Sans MS" pitchFamily="66" charset="0"/>
                <a:ea typeface="MS Gothic" pitchFamily="49" charset="-128"/>
              </a:rPr>
              <a:t>THE SYNOPTICS: </a:t>
            </a:r>
            <a:r>
              <a:rPr lang="ja-JP" altLang="en-US" sz="3200" b="1" smtClean="0">
                <a:solidFill>
                  <a:srgbClr val="FAFD00"/>
                </a:solidFill>
                <a:effectLst>
                  <a:outerShdw blurRad="50800" dist="63500" dir="2700000" algn="tl" rotWithShape="0">
                    <a:srgbClr val="000000"/>
                  </a:outerShdw>
                </a:effectLst>
                <a:latin typeface="Comic Sans MS" pitchFamily="66" charset="0"/>
                <a:ea typeface="MS Gothic" pitchFamily="49" charset="-128"/>
              </a:rPr>
              <a:t>“</a:t>
            </a:r>
            <a:r>
              <a:rPr lang="en-US" altLang="ja-JP" sz="3200" b="1" dirty="0" smtClean="0">
                <a:solidFill>
                  <a:srgbClr val="FAFD00"/>
                </a:solidFill>
                <a:effectLst>
                  <a:outerShdw blurRad="50800" dist="63500" dir="2700000" algn="tl" rotWithShape="0">
                    <a:srgbClr val="000000"/>
                  </a:outerShdw>
                </a:effectLst>
                <a:latin typeface="Comic Sans MS" pitchFamily="66" charset="0"/>
                <a:ea typeface="MS Gothic" pitchFamily="49" charset="-128"/>
              </a:rPr>
              <a:t>MEHO </a:t>
            </a:r>
            <a:r>
              <a:rPr lang="en-US" altLang="ja-JP" sz="3200" b="1" dirty="0" err="1" smtClean="0">
                <a:solidFill>
                  <a:srgbClr val="FAFD00"/>
                </a:solidFill>
                <a:effectLst>
                  <a:outerShdw blurRad="50800" dist="63500" dir="2700000" algn="tl" rotWithShape="0">
                    <a:srgbClr val="000000"/>
                  </a:outerShdw>
                </a:effectLst>
                <a:latin typeface="Comic Sans MS" pitchFamily="66" charset="0"/>
                <a:ea typeface="MS Gothic" pitchFamily="49" charset="-128"/>
              </a:rPr>
              <a:t>KESAKESHü</a:t>
            </a:r>
            <a:r>
              <a:rPr lang="ja-JP" altLang="en-US" sz="3200" b="1" smtClean="0">
                <a:solidFill>
                  <a:srgbClr val="FAFD00"/>
                </a:solidFill>
                <a:effectLst>
                  <a:outerShdw blurRad="50800" dist="63500" dir="2700000" algn="tl" rotWithShape="0">
                    <a:srgbClr val="000000"/>
                  </a:outerShdw>
                </a:effectLst>
                <a:latin typeface="Comic Sans MS" pitchFamily="66" charset="0"/>
                <a:ea typeface="MS Gothic" pitchFamily="49" charset="-128"/>
              </a:rPr>
              <a:t>”</a:t>
            </a:r>
            <a:endParaRPr lang="en-US" dirty="0" smtClean="0">
              <a:effectLst>
                <a:outerShdw blurRad="50800" dist="63500" dir="2700000" algn="tl" rotWithShape="0">
                  <a:srgbClr val="000000"/>
                </a:outerShdw>
              </a:effectLst>
              <a:ea typeface="MS Gothic" pitchFamily="49" charset="-128"/>
            </a:endParaRPr>
          </a:p>
        </p:txBody>
      </p:sp>
      <p:sp>
        <p:nvSpPr>
          <p:cNvPr id="58" name="TextBox 57"/>
          <p:cNvSpPr txBox="1"/>
          <p:nvPr/>
        </p:nvSpPr>
        <p:spPr>
          <a:xfrm>
            <a:off x="9305925" y="0"/>
            <a:ext cx="719138" cy="471488"/>
          </a:xfrm>
          <a:prstGeom prst="rect">
            <a:avLst/>
          </a:prstGeom>
          <a:noFill/>
        </p:spPr>
        <p:txBody>
          <a:bodyPr wrap="none" lIns="101775" tIns="50888" rIns="101775" bIns="50888">
            <a:spAutoFit/>
          </a:bodyPr>
          <a:lstStyle/>
          <a:p>
            <a:pPr defTabSz="1017588" eaLnBrk="1" hangingPunct="1">
              <a:lnSpc>
                <a:spcPct val="100000"/>
              </a:lnSpc>
              <a:buClrTx/>
              <a:buSzTx/>
              <a:defRPr/>
            </a:pPr>
            <a:r>
              <a:rPr lang="en-US" sz="2400" b="1">
                <a:solidFill>
                  <a:srgbClr val="FFFFFF"/>
                </a:solidFill>
                <a:effectLst>
                  <a:outerShdw blurRad="50800" dist="63500" dir="2700000" algn="tl" rotWithShape="0">
                    <a:srgbClr val="000000"/>
                  </a:outerShdw>
                </a:effectLst>
                <a:latin typeface="Arial" pitchFamily="34" charset="0"/>
                <a:ea typeface="MS Gothic" pitchFamily="49" charset="-128"/>
              </a:rPr>
              <a:t>51a</a:t>
            </a:r>
          </a:p>
        </p:txBody>
      </p:sp>
      <p:sp>
        <p:nvSpPr>
          <p:cNvPr id="55" name="Rectangle 44"/>
          <p:cNvSpPr>
            <a:spLocks noChangeArrowheads="1"/>
          </p:cNvSpPr>
          <p:nvPr/>
        </p:nvSpPr>
        <p:spPr bwMode="auto">
          <a:xfrm>
            <a:off x="5815013" y="4175125"/>
            <a:ext cx="2144712"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3366FF"/>
                </a:solidFill>
                <a:effectLst>
                  <a:outerShdw blurRad="50800" dist="63500" dir="2700000" algn="tl" rotWithShape="0">
                    <a:srgbClr val="000000"/>
                  </a:outerShdw>
                </a:effectLst>
                <a:latin typeface="Helvetica" charset="0"/>
                <a:ea typeface="MS Gothic" pitchFamily="49" charset="-128"/>
              </a:rPr>
              <a:t>JOHAN</a:t>
            </a:r>
          </a:p>
        </p:txBody>
      </p:sp>
      <p:sp>
        <p:nvSpPr>
          <p:cNvPr id="56" name="Rectangle 45"/>
          <p:cNvSpPr>
            <a:spLocks noChangeArrowheads="1"/>
          </p:cNvSpPr>
          <p:nvPr/>
        </p:nvSpPr>
        <p:spPr bwMode="auto">
          <a:xfrm>
            <a:off x="6484938" y="4806950"/>
            <a:ext cx="2963862" cy="474663"/>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3366FF"/>
                </a:solidFill>
                <a:effectLst>
                  <a:outerShdw blurRad="50800" dist="63500" dir="2700000" algn="tl" rotWithShape="0">
                    <a:srgbClr val="000000"/>
                  </a:outerShdw>
                </a:effectLst>
                <a:latin typeface="Helvetica" charset="0"/>
                <a:ea typeface="MS Gothic" pitchFamily="49" charset="-128"/>
              </a:rPr>
              <a:t>KEHOU</a:t>
            </a:r>
          </a:p>
        </p:txBody>
      </p:sp>
      <p:sp>
        <p:nvSpPr>
          <p:cNvPr id="59" name="Rectangle 46"/>
          <p:cNvSpPr>
            <a:spLocks noChangeArrowheads="1"/>
          </p:cNvSpPr>
          <p:nvPr/>
        </p:nvSpPr>
        <p:spPr bwMode="auto">
          <a:xfrm>
            <a:off x="5513388" y="49022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3366FF"/>
                </a:solidFill>
                <a:effectLst>
                  <a:outerShdw blurRad="50800" dist="63500" dir="2700000" algn="tl" rotWithShape="0">
                    <a:srgbClr val="000000"/>
                  </a:outerShdw>
                </a:effectLst>
                <a:latin typeface="Helvetica" charset="0"/>
                <a:ea typeface="MS Gothic" pitchFamily="49" charset="-128"/>
              </a:rPr>
              <a:t>TO:</a:t>
            </a:r>
          </a:p>
        </p:txBody>
      </p:sp>
      <p:grpSp>
        <p:nvGrpSpPr>
          <p:cNvPr id="60" name="Group 47"/>
          <p:cNvGrpSpPr>
            <a:grpSpLocks/>
          </p:cNvGrpSpPr>
          <p:nvPr/>
        </p:nvGrpSpPr>
        <p:grpSpPr bwMode="auto">
          <a:xfrm>
            <a:off x="5513388" y="5314950"/>
            <a:ext cx="3087687" cy="561975"/>
            <a:chOff x="3473" y="3348"/>
            <a:chExt cx="1945" cy="354"/>
          </a:xfrm>
        </p:grpSpPr>
        <p:sp>
          <p:nvSpPr>
            <p:cNvPr id="61" name="Rectangle 48"/>
            <p:cNvSpPr>
              <a:spLocks noChangeArrowheads="1"/>
            </p:cNvSpPr>
            <p:nvPr/>
          </p:nvSpPr>
          <p:spPr bwMode="auto">
            <a:xfrm>
              <a:off x="3473" y="3442"/>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3366FF"/>
                  </a:solidFill>
                  <a:effectLst>
                    <a:outerShdw blurRad="50800" dist="63500" dir="2700000" algn="tl" rotWithShape="0">
                      <a:srgbClr val="000000"/>
                    </a:outerShdw>
                  </a:effectLst>
                  <a:latin typeface="Helvetica" charset="0"/>
                  <a:ea typeface="MS Gothic" pitchFamily="49" charset="-128"/>
                </a:rPr>
                <a:t>AS:</a:t>
              </a:r>
            </a:p>
          </p:txBody>
        </p:sp>
        <p:sp>
          <p:nvSpPr>
            <p:cNvPr id="62" name="Rectangle 49"/>
            <p:cNvSpPr>
              <a:spLocks noChangeArrowheads="1"/>
            </p:cNvSpPr>
            <p:nvPr/>
          </p:nvSpPr>
          <p:spPr bwMode="auto">
            <a:xfrm>
              <a:off x="3888" y="3348"/>
              <a:ext cx="1530" cy="299"/>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3366FF"/>
                  </a:solidFill>
                  <a:effectLst>
                    <a:outerShdw blurRad="50800" dist="63500" dir="2700000" algn="tl" rotWithShape="0">
                      <a:srgbClr val="000000"/>
                    </a:outerShdw>
                  </a:effectLst>
                  <a:latin typeface="Helvetica" charset="0"/>
                  <a:ea typeface="MS Gothic" pitchFamily="49" charset="-128"/>
                </a:rPr>
                <a:t>Ukepenuopfü</a:t>
              </a:r>
              <a:endParaRPr lang="en-GB" b="1" dirty="0">
                <a:solidFill>
                  <a:srgbClr val="3366FF"/>
                </a:solidFill>
                <a:effectLst>
                  <a:outerShdw blurRad="50800" dist="63500" dir="2700000" algn="tl" rotWithShape="0">
                    <a:srgbClr val="000000"/>
                  </a:outerShdw>
                </a:effectLst>
                <a:latin typeface="Helvetica" charset="0"/>
                <a:ea typeface="MS Gothic" pitchFamily="49" charset="-128"/>
              </a:endParaRPr>
            </a:p>
          </p:txBody>
        </p:sp>
      </p:grpSp>
      <p:grpSp>
        <p:nvGrpSpPr>
          <p:cNvPr id="63" name="Group 50"/>
          <p:cNvGrpSpPr>
            <a:grpSpLocks/>
          </p:cNvGrpSpPr>
          <p:nvPr/>
        </p:nvGrpSpPr>
        <p:grpSpPr bwMode="auto">
          <a:xfrm>
            <a:off x="5492750" y="5897563"/>
            <a:ext cx="3108325" cy="720725"/>
            <a:chOff x="3460" y="3715"/>
            <a:chExt cx="1958" cy="454"/>
          </a:xfrm>
        </p:grpSpPr>
        <p:sp>
          <p:nvSpPr>
            <p:cNvPr id="64" name="Rectangle 51"/>
            <p:cNvSpPr>
              <a:spLocks noChangeArrowheads="1"/>
            </p:cNvSpPr>
            <p:nvPr/>
          </p:nvSpPr>
          <p:spPr bwMode="auto">
            <a:xfrm>
              <a:off x="4093" y="3864"/>
              <a:ext cx="1224" cy="305"/>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3366FF"/>
                </a:solidFill>
                <a:effectLst>
                  <a:outerShdw blurRad="50800" dist="63500" dir="2700000" algn="tl" rotWithShape="0">
                    <a:srgbClr val="000000"/>
                  </a:outerShdw>
                </a:effectLst>
                <a:latin typeface="Helvetica" charset="0"/>
                <a:ea typeface="MS Gothic" pitchFamily="49" charset="-128"/>
              </a:endParaRPr>
            </a:p>
          </p:txBody>
        </p:sp>
        <p:sp>
          <p:nvSpPr>
            <p:cNvPr id="65" name="Rectangle 52"/>
            <p:cNvSpPr>
              <a:spLocks noChangeArrowheads="1"/>
            </p:cNvSpPr>
            <p:nvPr/>
          </p:nvSpPr>
          <p:spPr bwMode="auto">
            <a:xfrm>
              <a:off x="3460" y="3715"/>
              <a:ext cx="1958" cy="234"/>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3366FF"/>
                  </a:solidFill>
                  <a:effectLst>
                    <a:outerShdw blurRad="50800" dist="63500" dir="2700000" algn="tl" rotWithShape="0">
                      <a:srgbClr val="000000"/>
                    </a:outerShdw>
                  </a:effectLst>
                  <a:latin typeface="Helvetica" charset="0"/>
                  <a:ea typeface="MS Gothic" pitchFamily="49" charset="-128"/>
                </a:rPr>
                <a:t>PUO LE KEBAU</a:t>
              </a:r>
            </a:p>
          </p:txBody>
        </p:sp>
      </p:grpSp>
      <p:sp>
        <p:nvSpPr>
          <p:cNvPr id="23604" name="Text Box 52"/>
          <p:cNvSpPr txBox="1">
            <a:spLocks noChangeArrowheads="1"/>
          </p:cNvSpPr>
          <p:nvPr/>
        </p:nvSpPr>
        <p:spPr bwMode="auto">
          <a:xfrm>
            <a:off x="5749280" y="3814192"/>
            <a:ext cx="1947863" cy="2747962"/>
          </a:xfrm>
          <a:prstGeom prst="rect">
            <a:avLst/>
          </a:prstGeom>
          <a:noFill/>
          <a:ln>
            <a:noFill/>
          </a:ln>
          <a:extLst/>
        </p:spPr>
        <p:txBody>
          <a:bodyPr lIns="89886" tIns="46738" rIns="89886" bIns="46738">
            <a:spAutoFit/>
          </a:bodyPr>
          <a:lstStyle/>
          <a:p>
            <a:pPr algn="ctr" defTabSz="1017588" eaLnBrk="1" hangingPunct="1">
              <a:lnSpc>
                <a:spcPct val="100000"/>
              </a:lnSpc>
              <a:spcBef>
                <a:spcPts val="10550"/>
              </a:spcBef>
              <a:buClr>
                <a:srgbClr val="FFEA18"/>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6900" b="1" dirty="0">
                <a:solidFill>
                  <a:srgbClr val="FFEA18"/>
                </a:solidFill>
                <a:effectLst>
                  <a:outerShdw blurRad="50800" dist="63500" dir="2700000" algn="tl" rotWithShape="0">
                    <a:srgbClr val="000000"/>
                  </a:outerShdw>
                </a:effectLst>
                <a:ea typeface="MS Gothic" pitchFamily="49" charset="-128"/>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8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3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8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tm="100000">
                                          <p:val>
                                            <p:strVal val="#ppt_w"/>
                                          </p:val>
                                        </p:tav>
                                      </p:tavLst>
                                    </p:anim>
                                    <p:anim calcmode="lin" valueType="num">
                                      <p:cBhvr>
                                        <p:cTn id="29" dur="500" fill="hold"/>
                                        <p:tgtEl>
                                          <p:spTgt spid="23604"/>
                                        </p:tgtEl>
                                        <p:attrNameLst>
                                          <p:attrName>ppt_h</p:attrName>
                                        </p:attrNameLst>
                                      </p:cBhvr>
                                      <p:tavLst>
                                        <p:tav tm="100000">
                                          <p:val>
                                            <p:fltVal val="0"/>
                                          </p:val>
                                        </p:tav>
                                        <p:tav tm="100000">
                                          <p:val>
                                            <p:strVal val="#ppt_h"/>
                                          </p:val>
                                        </p:tav>
                                      </p:tavLst>
                                    </p:anim>
                                    <p:anim calcmode="lin" valueType="num">
                                      <p:cBhvr>
                                        <p:cTn id="30" dur="500" fill="hold"/>
                                        <p:tgtEl>
                                          <p:spTgt spid="23604"/>
                                        </p:tgtEl>
                                        <p:attrNameLst>
                                          <p:attrName>ppt_x</p:attrName>
                                        </p:attrNameLst>
                                      </p:cBhvr>
                                      <p:tavLst>
                                        <p:tav tm="100000">
                                          <p:val>
                                            <p:fltVal val="0.5"/>
                                          </p:val>
                                        </p:tav>
                                        <p:tav tm="100000">
                                          <p:val>
                                            <p:strVal val="#ppt_x"/>
                                          </p:val>
                                        </p:tav>
                                      </p:tavLst>
                                    </p:anim>
                                    <p:anim calcmode="lin" valueType="num">
                                      <p:cBhvr>
                                        <p:cTn id="31" dur="500" fill="hold"/>
                                        <p:tgtEl>
                                          <p:spTgt spid="23604"/>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377825" y="261938"/>
            <a:ext cx="9240838" cy="7254875"/>
          </a:xfrm>
          <a:prstGeom prst="rect">
            <a:avLst/>
          </a:prstGeom>
          <a:blipFill dpi="0" rotWithShape="0">
            <a:blip r:embed="rId4"/>
            <a:srcRect/>
            <a:tile tx="0" ty="0" sx="100000" sy="100000" flip="none" algn="tl"/>
          </a:blipFill>
          <a:ln w="9525">
            <a:noFill/>
            <a:round/>
            <a:headEnd/>
            <a:tailEnd/>
          </a:ln>
        </p:spPr>
      </p:pic>
      <p:sp>
        <p:nvSpPr>
          <p:cNvPr id="193538" name="Rectangle 2"/>
          <p:cNvSpPr>
            <a:spLocks noChangeArrowheads="1"/>
          </p:cNvSpPr>
          <p:nvPr/>
        </p:nvSpPr>
        <p:spPr bwMode="auto">
          <a:xfrm>
            <a:off x="169863" y="7429500"/>
            <a:ext cx="1454150" cy="239713"/>
          </a:xfrm>
          <a:prstGeom prst="rect">
            <a:avLst/>
          </a:prstGeom>
          <a:noFill/>
          <a:ln>
            <a:noFill/>
          </a:ln>
          <a:extLst/>
        </p:spPr>
        <p:txBody>
          <a:bodyPr wrap="none" lIns="91358" tIns="45677" rIns="91358" bIns="45677"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9353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58" tIns="45677" rIns="91358" bIns="45677"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93540"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93541"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93542"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93543"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93544" name="Rectangle 8"/>
          <p:cNvSpPr>
            <a:spLocks noChangeArrowheads="1"/>
          </p:cNvSpPr>
          <p:nvPr/>
        </p:nvSpPr>
        <p:spPr bwMode="auto">
          <a:xfrm>
            <a:off x="5295900" y="1071563"/>
            <a:ext cx="454025" cy="712787"/>
          </a:xfrm>
          <a:prstGeom prst="rect">
            <a:avLst/>
          </a:prstGeom>
          <a:noFill/>
          <a:ln>
            <a:noFill/>
          </a:ln>
          <a:extLst/>
        </p:spPr>
        <p:txBody>
          <a:bodyPr lIns="90276" tIns="44239" rIns="90276" bIns="44239">
            <a:spAutoFit/>
          </a:bodyPr>
          <a:lstStyle/>
          <a:p>
            <a:pPr defTabSz="1017588" eaLnBrk="1" hangingPunct="1">
              <a:lnSpc>
                <a:spcPct val="100000"/>
              </a:lnSpc>
              <a:spcBef>
                <a:spcPts val="2513"/>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4000" b="1">
                <a:solidFill>
                  <a:srgbClr val="0066FF"/>
                </a:solidFill>
                <a:effectLst>
                  <a:outerShdw blurRad="38100" dist="76200" dir="2700000" algn="tl" rotWithShape="0">
                    <a:scrgbClr r="0" g="0" b="0"/>
                  </a:outerShdw>
                </a:effectLst>
                <a:latin typeface="Helvetica" charset="0"/>
                <a:ea typeface="MS Gothic" pitchFamily="49" charset="-128"/>
              </a:rPr>
              <a:t>2</a:t>
            </a:r>
          </a:p>
        </p:txBody>
      </p:sp>
      <p:sp>
        <p:nvSpPr>
          <p:cNvPr id="193545" name="Rectangle 9"/>
          <p:cNvSpPr>
            <a:spLocks noChangeArrowheads="1"/>
          </p:cNvSpPr>
          <p:nvPr/>
        </p:nvSpPr>
        <p:spPr bwMode="auto">
          <a:xfrm>
            <a:off x="1570038" y="4124325"/>
            <a:ext cx="454025" cy="711200"/>
          </a:xfrm>
          <a:prstGeom prst="rect">
            <a:avLst/>
          </a:prstGeom>
          <a:noFill/>
          <a:ln>
            <a:noFill/>
          </a:ln>
          <a:extLst/>
        </p:spPr>
        <p:txBody>
          <a:bodyPr lIns="90276" tIns="44239" rIns="90276" bIns="44239">
            <a:spAutoFit/>
          </a:bodyPr>
          <a:lstStyle/>
          <a:p>
            <a:pPr defTabSz="1017588" eaLnBrk="1" hangingPunct="1">
              <a:lnSpc>
                <a:spcPct val="100000"/>
              </a:lnSpc>
              <a:spcBef>
                <a:spcPts val="2513"/>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4000" b="1">
                <a:solidFill>
                  <a:srgbClr val="0066FF"/>
                </a:solidFill>
                <a:effectLst>
                  <a:outerShdw blurRad="38100" dist="76200" dir="2700000" algn="tl" rotWithShape="0">
                    <a:scrgbClr r="0" g="0" b="0"/>
                  </a:outerShdw>
                </a:effectLst>
                <a:latin typeface="Helvetica" charset="0"/>
                <a:ea typeface="MS Gothic" pitchFamily="49" charset="-128"/>
              </a:rPr>
              <a:t>3</a:t>
            </a:r>
          </a:p>
        </p:txBody>
      </p:sp>
      <p:sp>
        <p:nvSpPr>
          <p:cNvPr id="193546" name="Rectangle 10"/>
          <p:cNvSpPr>
            <a:spLocks noChangeArrowheads="1"/>
          </p:cNvSpPr>
          <p:nvPr/>
        </p:nvSpPr>
        <p:spPr bwMode="auto">
          <a:xfrm>
            <a:off x="5346700" y="4106863"/>
            <a:ext cx="454025" cy="712787"/>
          </a:xfrm>
          <a:prstGeom prst="rect">
            <a:avLst/>
          </a:prstGeom>
          <a:noFill/>
          <a:ln>
            <a:noFill/>
          </a:ln>
          <a:extLst/>
        </p:spPr>
        <p:txBody>
          <a:bodyPr lIns="90276" tIns="44239" rIns="90276" bIns="44239">
            <a:spAutoFit/>
          </a:bodyPr>
          <a:lstStyle/>
          <a:p>
            <a:pPr defTabSz="1017588" eaLnBrk="1" hangingPunct="1">
              <a:lnSpc>
                <a:spcPct val="100000"/>
              </a:lnSpc>
              <a:spcBef>
                <a:spcPts val="2513"/>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4000" b="1">
                <a:solidFill>
                  <a:srgbClr val="FAFD00"/>
                </a:solidFill>
                <a:effectLst>
                  <a:outerShdw blurRad="38100" dist="76200" dir="2700000" algn="tl" rotWithShape="0">
                    <a:scrgbClr r="0" g="0" b="0"/>
                  </a:outerShdw>
                </a:effectLst>
                <a:latin typeface="Helvetica" charset="0"/>
                <a:ea typeface="MS Gothic" pitchFamily="49" charset="-128"/>
              </a:rPr>
              <a:t>4</a:t>
            </a:r>
          </a:p>
        </p:txBody>
      </p:sp>
      <p:sp>
        <p:nvSpPr>
          <p:cNvPr id="193547" name="Rectangle 11"/>
          <p:cNvSpPr>
            <a:spLocks noChangeArrowheads="1"/>
          </p:cNvSpPr>
          <p:nvPr/>
        </p:nvSpPr>
        <p:spPr bwMode="auto">
          <a:xfrm>
            <a:off x="1554163" y="1090613"/>
            <a:ext cx="454025" cy="712787"/>
          </a:xfrm>
          <a:prstGeom prst="rect">
            <a:avLst/>
          </a:prstGeom>
          <a:noFill/>
          <a:ln>
            <a:noFill/>
          </a:ln>
          <a:extLst/>
        </p:spPr>
        <p:txBody>
          <a:bodyPr lIns="90276" tIns="44239" rIns="90276" bIns="44239">
            <a:spAutoFit/>
          </a:bodyPr>
          <a:lstStyle/>
          <a:p>
            <a:pPr defTabSz="1017588" eaLnBrk="1" hangingPunct="1">
              <a:lnSpc>
                <a:spcPct val="100000"/>
              </a:lnSpc>
              <a:spcBef>
                <a:spcPts val="2513"/>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4000" b="1">
                <a:solidFill>
                  <a:srgbClr val="0066FF"/>
                </a:solidFill>
                <a:effectLst>
                  <a:outerShdw blurRad="38100" dist="76200" dir="2700000" algn="tl" rotWithShape="0">
                    <a:scrgbClr r="0" g="0" b="0"/>
                  </a:outerShdw>
                </a:effectLst>
                <a:latin typeface="Helvetica" charset="0"/>
                <a:ea typeface="MS Gothic" pitchFamily="49" charset="-128"/>
              </a:rPr>
              <a:t>1</a:t>
            </a:r>
          </a:p>
        </p:txBody>
      </p:sp>
      <p:grpSp>
        <p:nvGrpSpPr>
          <p:cNvPr id="28685" name="Group 12"/>
          <p:cNvGrpSpPr>
            <a:grpSpLocks/>
          </p:cNvGrpSpPr>
          <p:nvPr/>
        </p:nvGrpSpPr>
        <p:grpSpPr bwMode="auto">
          <a:xfrm>
            <a:off x="1817688" y="1866900"/>
            <a:ext cx="979487" cy="1541463"/>
            <a:chOff x="1145" y="1176"/>
            <a:chExt cx="617" cy="972"/>
          </a:xfrm>
        </p:grpSpPr>
        <p:sp>
          <p:nvSpPr>
            <p:cNvPr id="193583" name="Rectangle 13"/>
            <p:cNvSpPr>
              <a:spLocks noChangeArrowheads="1"/>
            </p:cNvSpPr>
            <p:nvPr/>
          </p:nvSpPr>
          <p:spPr bwMode="auto">
            <a:xfrm>
              <a:off x="1145" y="1176"/>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TO:</a:t>
              </a:r>
            </a:p>
          </p:txBody>
        </p:sp>
        <p:sp>
          <p:nvSpPr>
            <p:cNvPr id="193584" name="Rectangle 14"/>
            <p:cNvSpPr>
              <a:spLocks noChangeArrowheads="1"/>
            </p:cNvSpPr>
            <p:nvPr/>
          </p:nvSpPr>
          <p:spPr bwMode="auto">
            <a:xfrm>
              <a:off x="1145" y="1530"/>
              <a:ext cx="587" cy="25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AS:</a:t>
              </a:r>
            </a:p>
          </p:txBody>
        </p:sp>
        <p:sp>
          <p:nvSpPr>
            <p:cNvPr id="193585" name="Rectangle 15"/>
            <p:cNvSpPr>
              <a:spLocks noChangeArrowheads="1"/>
            </p:cNvSpPr>
            <p:nvPr/>
          </p:nvSpPr>
          <p:spPr bwMode="auto">
            <a:xfrm>
              <a:off x="1145" y="1834"/>
              <a:ext cx="617" cy="314"/>
            </a:xfrm>
            <a:prstGeom prst="rect">
              <a:avLst/>
            </a:prstGeom>
            <a:noFill/>
            <a:ln>
              <a:noFill/>
            </a:ln>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WHAT</a:t>
              </a:r>
            </a:p>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HE:</a:t>
              </a:r>
            </a:p>
          </p:txBody>
        </p:sp>
      </p:grpSp>
      <p:grpSp>
        <p:nvGrpSpPr>
          <p:cNvPr id="28686" name="Group 16"/>
          <p:cNvGrpSpPr>
            <a:grpSpLocks/>
          </p:cNvGrpSpPr>
          <p:nvPr/>
        </p:nvGrpSpPr>
        <p:grpSpPr bwMode="auto">
          <a:xfrm>
            <a:off x="5576888" y="1879600"/>
            <a:ext cx="981075" cy="1541463"/>
            <a:chOff x="3513" y="1184"/>
            <a:chExt cx="617" cy="972"/>
          </a:xfrm>
        </p:grpSpPr>
        <p:sp>
          <p:nvSpPr>
            <p:cNvPr id="193580" name="Rectangle 17"/>
            <p:cNvSpPr>
              <a:spLocks noChangeArrowheads="1"/>
            </p:cNvSpPr>
            <p:nvPr/>
          </p:nvSpPr>
          <p:spPr bwMode="auto">
            <a:xfrm>
              <a:off x="3513" y="1184"/>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TO:</a:t>
              </a:r>
            </a:p>
          </p:txBody>
        </p:sp>
        <p:sp>
          <p:nvSpPr>
            <p:cNvPr id="193581" name="Rectangle 18"/>
            <p:cNvSpPr>
              <a:spLocks noChangeArrowheads="1"/>
            </p:cNvSpPr>
            <p:nvPr/>
          </p:nvSpPr>
          <p:spPr bwMode="auto">
            <a:xfrm>
              <a:off x="3513" y="1538"/>
              <a:ext cx="587" cy="25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AS:</a:t>
              </a:r>
            </a:p>
          </p:txBody>
        </p:sp>
        <p:sp>
          <p:nvSpPr>
            <p:cNvPr id="193582" name="Rectangle 19"/>
            <p:cNvSpPr>
              <a:spLocks noChangeArrowheads="1"/>
            </p:cNvSpPr>
            <p:nvPr/>
          </p:nvSpPr>
          <p:spPr bwMode="auto">
            <a:xfrm>
              <a:off x="3513" y="1842"/>
              <a:ext cx="617" cy="314"/>
            </a:xfrm>
            <a:prstGeom prst="rect">
              <a:avLst/>
            </a:prstGeom>
            <a:noFill/>
            <a:ln>
              <a:noFill/>
            </a:ln>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WHAT</a:t>
              </a:r>
            </a:p>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HE:</a:t>
              </a:r>
            </a:p>
          </p:txBody>
        </p:sp>
      </p:grpSp>
      <p:grpSp>
        <p:nvGrpSpPr>
          <p:cNvPr id="28687" name="Group 20"/>
          <p:cNvGrpSpPr>
            <a:grpSpLocks/>
          </p:cNvGrpSpPr>
          <p:nvPr/>
        </p:nvGrpSpPr>
        <p:grpSpPr bwMode="auto">
          <a:xfrm>
            <a:off x="1843088" y="4902200"/>
            <a:ext cx="979487" cy="1541463"/>
            <a:chOff x="1161" y="3088"/>
            <a:chExt cx="617" cy="972"/>
          </a:xfrm>
        </p:grpSpPr>
        <p:sp>
          <p:nvSpPr>
            <p:cNvPr id="193577" name="Rectangle 21"/>
            <p:cNvSpPr>
              <a:spLocks noChangeArrowheads="1"/>
            </p:cNvSpPr>
            <p:nvPr/>
          </p:nvSpPr>
          <p:spPr bwMode="auto">
            <a:xfrm>
              <a:off x="1161" y="3088"/>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TO:</a:t>
              </a:r>
            </a:p>
          </p:txBody>
        </p:sp>
        <p:sp>
          <p:nvSpPr>
            <p:cNvPr id="193578" name="Rectangle 22"/>
            <p:cNvSpPr>
              <a:spLocks noChangeArrowheads="1"/>
            </p:cNvSpPr>
            <p:nvPr/>
          </p:nvSpPr>
          <p:spPr bwMode="auto">
            <a:xfrm>
              <a:off x="1161" y="3442"/>
              <a:ext cx="587" cy="25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AS:</a:t>
              </a:r>
            </a:p>
          </p:txBody>
        </p:sp>
        <p:sp>
          <p:nvSpPr>
            <p:cNvPr id="193579" name="Rectangle 23"/>
            <p:cNvSpPr>
              <a:spLocks noChangeArrowheads="1"/>
            </p:cNvSpPr>
            <p:nvPr/>
          </p:nvSpPr>
          <p:spPr bwMode="auto">
            <a:xfrm>
              <a:off x="1161" y="3746"/>
              <a:ext cx="617" cy="314"/>
            </a:xfrm>
            <a:prstGeom prst="rect">
              <a:avLst/>
            </a:prstGeom>
            <a:noFill/>
            <a:ln>
              <a:noFill/>
            </a:ln>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WHAT</a:t>
              </a:r>
            </a:p>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76200" dir="2700000" algn="tl" rotWithShape="0">
                      <a:scrgbClr r="0" g="0" b="0"/>
                    </a:outerShdw>
                  </a:effectLst>
                  <a:latin typeface="Helvetica" charset="0"/>
                  <a:ea typeface="MS Gothic" pitchFamily="49" charset="-128"/>
                </a:rPr>
                <a:t>HE:</a:t>
              </a:r>
            </a:p>
          </p:txBody>
        </p:sp>
      </p:grpSp>
      <p:grpSp>
        <p:nvGrpSpPr>
          <p:cNvPr id="28688" name="Group 24"/>
          <p:cNvGrpSpPr>
            <a:grpSpLocks/>
          </p:cNvGrpSpPr>
          <p:nvPr/>
        </p:nvGrpSpPr>
        <p:grpSpPr bwMode="auto">
          <a:xfrm>
            <a:off x="5513388" y="4902200"/>
            <a:ext cx="2944812" cy="1273133"/>
            <a:chOff x="3473" y="3088"/>
            <a:chExt cx="1855" cy="803"/>
          </a:xfrm>
        </p:grpSpPr>
        <p:sp>
          <p:nvSpPr>
            <p:cNvPr id="193574" name="Rectangle 25"/>
            <p:cNvSpPr>
              <a:spLocks noChangeArrowheads="1"/>
            </p:cNvSpPr>
            <p:nvPr/>
          </p:nvSpPr>
          <p:spPr bwMode="auto">
            <a:xfrm>
              <a:off x="3473" y="3088"/>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FAFD00"/>
                  </a:solidFill>
                  <a:effectLst>
                    <a:outerShdw blurRad="38100" dist="76200" dir="2700000" algn="tl" rotWithShape="0">
                      <a:scrgbClr r="0" g="0" b="0"/>
                    </a:outerShdw>
                  </a:effectLst>
                  <a:latin typeface="Helvetica" charset="0"/>
                  <a:ea typeface="MS Gothic" pitchFamily="49" charset="-128"/>
                </a:rPr>
                <a:t>TO:</a:t>
              </a:r>
            </a:p>
          </p:txBody>
        </p:sp>
        <p:sp>
          <p:nvSpPr>
            <p:cNvPr id="193575" name="Rectangle 26"/>
            <p:cNvSpPr>
              <a:spLocks noChangeArrowheads="1"/>
            </p:cNvSpPr>
            <p:nvPr/>
          </p:nvSpPr>
          <p:spPr bwMode="auto">
            <a:xfrm>
              <a:off x="3473" y="3442"/>
              <a:ext cx="587" cy="251"/>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FAFD00"/>
                  </a:solidFill>
                  <a:effectLst>
                    <a:outerShdw blurRad="38100" dist="76200" dir="2700000" algn="tl" rotWithShape="0">
                      <a:scrgbClr r="0" g="0" b="0"/>
                    </a:outerShdw>
                  </a:effectLst>
                  <a:latin typeface="Helvetica" charset="0"/>
                  <a:ea typeface="MS Gothic" pitchFamily="49" charset="-128"/>
                </a:rPr>
                <a:t>AS:</a:t>
              </a:r>
            </a:p>
          </p:txBody>
        </p:sp>
        <p:sp>
          <p:nvSpPr>
            <p:cNvPr id="193576" name="Rectangle 27"/>
            <p:cNvSpPr>
              <a:spLocks noChangeArrowheads="1"/>
            </p:cNvSpPr>
            <p:nvPr/>
          </p:nvSpPr>
          <p:spPr bwMode="auto">
            <a:xfrm>
              <a:off x="3473" y="3746"/>
              <a:ext cx="1855" cy="145"/>
            </a:xfrm>
            <a:prstGeom prst="rect">
              <a:avLst/>
            </a:prstGeom>
            <a:noFill/>
            <a:ln>
              <a:noFill/>
            </a:ln>
            <a:extLst/>
          </p:spPr>
          <p:txBody>
            <a:bodyPr lIns="90360" tIns="44280" rIns="90360" bIns="44280">
              <a:spAutoFit/>
            </a:bodyPr>
            <a:lstStyle/>
            <a:p>
              <a:pPr defTabSz="1017588" eaLnBrk="1" hangingPunct="1">
                <a:lnSpc>
                  <a:spcPct val="35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dirty="0">
                  <a:solidFill>
                    <a:srgbClr val="FAFD00"/>
                  </a:solidFill>
                  <a:effectLst>
                    <a:outerShdw blurRad="38100" dist="76200" dir="2700000" algn="tl" rotWithShape="0">
                      <a:scrgbClr r="0" g="0" b="0"/>
                    </a:outerShdw>
                  </a:effectLst>
                  <a:latin typeface="Helvetica" charset="0"/>
                  <a:ea typeface="MS Gothic" pitchFamily="49" charset="-128"/>
                </a:rPr>
                <a:t>PUO LE KEBAU</a:t>
              </a:r>
            </a:p>
          </p:txBody>
        </p:sp>
      </p:grpSp>
      <p:sp>
        <p:nvSpPr>
          <p:cNvPr id="193552" name="Rectangle 28"/>
          <p:cNvSpPr>
            <a:spLocks noChangeArrowheads="1"/>
          </p:cNvSpPr>
          <p:nvPr/>
        </p:nvSpPr>
        <p:spPr bwMode="auto">
          <a:xfrm>
            <a:off x="1933575" y="1138238"/>
            <a:ext cx="2590800" cy="649287"/>
          </a:xfrm>
          <a:prstGeom prst="rect">
            <a:avLst/>
          </a:prstGeom>
          <a:noFill/>
          <a:ln>
            <a:noFill/>
          </a:ln>
          <a:extLst/>
        </p:spPr>
        <p:txBody>
          <a:bodyPr lIns="90276" tIns="44239" rIns="90276" bIns="44239">
            <a:spAutoFit/>
          </a:bodyPr>
          <a:lstStyle/>
          <a:p>
            <a:pPr defTabSz="1017588" eaLnBrk="1" hangingPunct="1">
              <a:lnSpc>
                <a:spcPct val="100000"/>
              </a:lnSpc>
              <a:spcBef>
                <a:spcPts val="2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3600" b="1">
                <a:solidFill>
                  <a:srgbClr val="0066FF"/>
                </a:solidFill>
                <a:effectLst>
                  <a:outerShdw blurRad="38100" dist="76200" dir="2700000" algn="tl" rotWithShape="0">
                    <a:scrgbClr r="0" g="0" b="0"/>
                  </a:outerShdw>
                </a:effectLst>
                <a:latin typeface="Helvetica" charset="0"/>
                <a:ea typeface="MS Gothic" pitchFamily="49" charset="-128"/>
              </a:rPr>
              <a:t>MATTHEW</a:t>
            </a:r>
          </a:p>
        </p:txBody>
      </p:sp>
      <p:sp>
        <p:nvSpPr>
          <p:cNvPr id="193553" name="Rectangle 29"/>
          <p:cNvSpPr>
            <a:spLocks noChangeArrowheads="1"/>
          </p:cNvSpPr>
          <p:nvPr/>
        </p:nvSpPr>
        <p:spPr bwMode="auto">
          <a:xfrm>
            <a:off x="6146800" y="1162050"/>
            <a:ext cx="2239963" cy="649288"/>
          </a:xfrm>
          <a:prstGeom prst="rect">
            <a:avLst/>
          </a:prstGeom>
          <a:noFill/>
          <a:ln>
            <a:noFill/>
          </a:ln>
          <a:extLst/>
        </p:spPr>
        <p:txBody>
          <a:bodyPr lIns="90276" tIns="44239" rIns="90276" bIns="44239">
            <a:spAutoFit/>
          </a:bodyPr>
          <a:lstStyle/>
          <a:p>
            <a:pPr defTabSz="1017588" eaLnBrk="1" hangingPunct="1">
              <a:lnSpc>
                <a:spcPct val="100000"/>
              </a:lnSpc>
              <a:spcBef>
                <a:spcPts val="2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3600" b="1">
                <a:solidFill>
                  <a:srgbClr val="0066FF"/>
                </a:solidFill>
                <a:effectLst>
                  <a:outerShdw blurRad="38100" dist="76200" dir="2700000" algn="tl" rotWithShape="0">
                    <a:scrgbClr r="0" g="0" b="0"/>
                  </a:outerShdw>
                </a:effectLst>
                <a:latin typeface="Helvetica" charset="0"/>
                <a:ea typeface="MS Gothic" pitchFamily="49" charset="-128"/>
              </a:rPr>
              <a:t>MARK</a:t>
            </a:r>
          </a:p>
        </p:txBody>
      </p:sp>
      <p:sp>
        <p:nvSpPr>
          <p:cNvPr id="193554" name="Rectangle 30"/>
          <p:cNvSpPr>
            <a:spLocks noChangeArrowheads="1"/>
          </p:cNvSpPr>
          <p:nvPr/>
        </p:nvSpPr>
        <p:spPr bwMode="auto">
          <a:xfrm>
            <a:off x="2363788" y="4184650"/>
            <a:ext cx="2239962" cy="649288"/>
          </a:xfrm>
          <a:prstGeom prst="rect">
            <a:avLst/>
          </a:prstGeom>
          <a:noFill/>
          <a:ln>
            <a:noFill/>
          </a:ln>
          <a:extLst/>
        </p:spPr>
        <p:txBody>
          <a:bodyPr lIns="90276" tIns="44239" rIns="90276" bIns="44239">
            <a:spAutoFit/>
          </a:bodyPr>
          <a:lstStyle/>
          <a:p>
            <a:pPr defTabSz="1017588" eaLnBrk="1" hangingPunct="1">
              <a:lnSpc>
                <a:spcPct val="100000"/>
              </a:lnSpc>
              <a:spcBef>
                <a:spcPts val="2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3600" b="1">
                <a:solidFill>
                  <a:srgbClr val="0066FF"/>
                </a:solidFill>
                <a:effectLst>
                  <a:outerShdw blurRad="38100" dist="76200" dir="2700000" algn="tl" rotWithShape="0">
                    <a:scrgbClr r="0" g="0" b="0"/>
                  </a:outerShdw>
                </a:effectLst>
                <a:latin typeface="Helvetica" charset="0"/>
                <a:ea typeface="MS Gothic" pitchFamily="49" charset="-128"/>
              </a:rPr>
              <a:t>LUKE</a:t>
            </a:r>
          </a:p>
        </p:txBody>
      </p:sp>
      <p:sp>
        <p:nvSpPr>
          <p:cNvPr id="193555" name="Rectangle 31"/>
          <p:cNvSpPr>
            <a:spLocks noChangeArrowheads="1"/>
          </p:cNvSpPr>
          <p:nvPr/>
        </p:nvSpPr>
        <p:spPr bwMode="auto">
          <a:xfrm>
            <a:off x="6335713" y="4175125"/>
            <a:ext cx="2193925" cy="649288"/>
          </a:xfrm>
          <a:prstGeom prst="rect">
            <a:avLst/>
          </a:prstGeom>
          <a:noFill/>
          <a:ln>
            <a:noFill/>
          </a:ln>
          <a:extLst/>
        </p:spPr>
        <p:txBody>
          <a:bodyPr lIns="90276" tIns="44239" rIns="90276" bIns="44239">
            <a:spAutoFit/>
          </a:bodyPr>
          <a:lstStyle/>
          <a:p>
            <a:pPr defTabSz="1017588" eaLnBrk="1" hangingPunct="1">
              <a:lnSpc>
                <a:spcPct val="100000"/>
              </a:lnSpc>
              <a:spcBef>
                <a:spcPts val="2250"/>
              </a:spcBef>
              <a:buClr>
                <a:srgbClr val="66FF99"/>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3600" b="1" dirty="0">
                <a:solidFill>
                  <a:srgbClr val="66FF99"/>
                </a:solidFill>
                <a:effectLst>
                  <a:outerShdw blurRad="38100" dist="76200" dir="2700000" algn="tl" rotWithShape="0">
                    <a:scrgbClr r="0" g="0" b="0"/>
                  </a:outerShdw>
                </a:effectLst>
                <a:latin typeface="Helvetica" charset="0"/>
                <a:ea typeface="MS Gothic" pitchFamily="49" charset="-128"/>
              </a:rPr>
              <a:t>JOHAN</a:t>
            </a:r>
          </a:p>
        </p:txBody>
      </p:sp>
      <p:sp>
        <p:nvSpPr>
          <p:cNvPr id="193556" name="Rectangle 32"/>
          <p:cNvSpPr>
            <a:spLocks noChangeArrowheads="1"/>
          </p:cNvSpPr>
          <p:nvPr/>
        </p:nvSpPr>
        <p:spPr bwMode="auto">
          <a:xfrm>
            <a:off x="2374900" y="1768475"/>
            <a:ext cx="1943100" cy="474663"/>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76200" dir="2700000" algn="tl" rotWithShape="0">
                    <a:scrgbClr r="0" g="0" b="0"/>
                  </a:outerShdw>
                </a:effectLst>
                <a:latin typeface="Helvetica" charset="0"/>
                <a:ea typeface="MS Gothic" pitchFamily="49" charset="-128"/>
              </a:rPr>
              <a:t>   JEWS</a:t>
            </a:r>
          </a:p>
        </p:txBody>
      </p:sp>
      <p:sp>
        <p:nvSpPr>
          <p:cNvPr id="193557" name="Rectangle 33"/>
          <p:cNvSpPr>
            <a:spLocks noChangeArrowheads="1"/>
          </p:cNvSpPr>
          <p:nvPr/>
        </p:nvSpPr>
        <p:spPr bwMode="auto">
          <a:xfrm>
            <a:off x="6489700" y="1779588"/>
            <a:ext cx="1943100" cy="473075"/>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76200" dir="2700000" algn="tl" rotWithShape="0">
                    <a:scrgbClr r="0" g="0" b="0"/>
                  </a:outerShdw>
                </a:effectLst>
                <a:latin typeface="Helvetica" charset="0"/>
                <a:ea typeface="MS Gothic" pitchFamily="49" charset="-128"/>
              </a:rPr>
              <a:t>ROMANS</a:t>
            </a:r>
          </a:p>
        </p:txBody>
      </p:sp>
      <p:sp>
        <p:nvSpPr>
          <p:cNvPr id="193558" name="Rectangle 34"/>
          <p:cNvSpPr>
            <a:spLocks noChangeArrowheads="1"/>
          </p:cNvSpPr>
          <p:nvPr/>
        </p:nvSpPr>
        <p:spPr bwMode="auto">
          <a:xfrm>
            <a:off x="2708275" y="4802188"/>
            <a:ext cx="1943100" cy="473075"/>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76200" dir="2700000" algn="tl" rotWithShape="0">
                    <a:scrgbClr r="0" g="0" b="0"/>
                  </a:outerShdw>
                </a:effectLst>
                <a:latin typeface="Helvetica" charset="0"/>
                <a:ea typeface="MS Gothic" pitchFamily="49" charset="-128"/>
              </a:rPr>
              <a:t>GREEKS</a:t>
            </a:r>
          </a:p>
        </p:txBody>
      </p:sp>
      <p:sp>
        <p:nvSpPr>
          <p:cNvPr id="193559" name="Rectangle 35"/>
          <p:cNvSpPr>
            <a:spLocks noChangeArrowheads="1"/>
          </p:cNvSpPr>
          <p:nvPr/>
        </p:nvSpPr>
        <p:spPr bwMode="auto">
          <a:xfrm>
            <a:off x="6484938" y="4806950"/>
            <a:ext cx="2887662" cy="474663"/>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dirty="0">
                <a:solidFill>
                  <a:srgbClr val="FFEA18"/>
                </a:solidFill>
                <a:effectLst>
                  <a:outerShdw blurRad="38100" dist="76200" dir="2700000" algn="tl" rotWithShape="0">
                    <a:scrgbClr r="0" g="0" b="0"/>
                  </a:outerShdw>
                </a:effectLst>
                <a:latin typeface="Helvetica" charset="0"/>
                <a:ea typeface="MS Gothic" pitchFamily="49" charset="-128"/>
              </a:rPr>
              <a:t>KEHOUKI</a:t>
            </a:r>
          </a:p>
        </p:txBody>
      </p:sp>
      <p:sp>
        <p:nvSpPr>
          <p:cNvPr id="193560" name="Rectangle 36"/>
          <p:cNvSpPr>
            <a:spLocks noChangeArrowheads="1"/>
          </p:cNvSpPr>
          <p:nvPr/>
        </p:nvSpPr>
        <p:spPr bwMode="auto">
          <a:xfrm>
            <a:off x="2667000" y="2346325"/>
            <a:ext cx="1943100" cy="473075"/>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76200" dir="2700000" algn="tl" rotWithShape="0">
                    <a:scrgbClr r="0" g="0" b="0"/>
                  </a:outerShdw>
                </a:effectLst>
                <a:latin typeface="Helvetica" charset="0"/>
                <a:ea typeface="MS Gothic" pitchFamily="49" charset="-128"/>
              </a:rPr>
              <a:t>KING</a:t>
            </a:r>
          </a:p>
        </p:txBody>
      </p:sp>
      <p:sp>
        <p:nvSpPr>
          <p:cNvPr id="193561" name="Rectangle 37"/>
          <p:cNvSpPr>
            <a:spLocks noChangeArrowheads="1"/>
          </p:cNvSpPr>
          <p:nvPr/>
        </p:nvSpPr>
        <p:spPr bwMode="auto">
          <a:xfrm>
            <a:off x="6470650" y="2339975"/>
            <a:ext cx="1943100" cy="474663"/>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76200" dir="2700000" algn="tl" rotWithShape="0">
                    <a:scrgbClr r="0" g="0" b="0"/>
                  </a:outerShdw>
                </a:effectLst>
                <a:latin typeface="Helvetica" charset="0"/>
                <a:ea typeface="MS Gothic" pitchFamily="49" charset="-128"/>
              </a:rPr>
              <a:t>SERVANT</a:t>
            </a:r>
          </a:p>
        </p:txBody>
      </p:sp>
      <p:sp>
        <p:nvSpPr>
          <p:cNvPr id="193562" name="Rectangle 38"/>
          <p:cNvSpPr>
            <a:spLocks noChangeArrowheads="1"/>
          </p:cNvSpPr>
          <p:nvPr/>
        </p:nvSpPr>
        <p:spPr bwMode="auto">
          <a:xfrm>
            <a:off x="2684463" y="5367338"/>
            <a:ext cx="1943100" cy="473075"/>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76200" dir="2700000" algn="tl" rotWithShape="0">
                    <a:scrgbClr r="0" g="0" b="0"/>
                  </a:outerShdw>
                </a:effectLst>
                <a:latin typeface="Helvetica" charset="0"/>
                <a:ea typeface="MS Gothic" pitchFamily="49" charset="-128"/>
              </a:rPr>
              <a:t>GOD/MAN</a:t>
            </a:r>
          </a:p>
        </p:txBody>
      </p:sp>
      <p:sp>
        <p:nvSpPr>
          <p:cNvPr id="193563" name="Rectangle 39"/>
          <p:cNvSpPr>
            <a:spLocks noChangeArrowheads="1"/>
          </p:cNvSpPr>
          <p:nvPr/>
        </p:nvSpPr>
        <p:spPr bwMode="auto">
          <a:xfrm>
            <a:off x="5957888" y="5359400"/>
            <a:ext cx="3000375" cy="474663"/>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dirty="0" err="1">
                <a:solidFill>
                  <a:srgbClr val="FFEA18"/>
                </a:solidFill>
                <a:effectLst>
                  <a:outerShdw blurRad="38100" dist="76200" dir="2700000" algn="tl" rotWithShape="0">
                    <a:scrgbClr r="0" g="0" b="0"/>
                  </a:outerShdw>
                </a:effectLst>
                <a:latin typeface="Helvetica" charset="0"/>
                <a:ea typeface="MS Gothic" pitchFamily="49" charset="-128"/>
              </a:rPr>
              <a:t>Ukepenuopfü</a:t>
            </a:r>
            <a:endParaRPr lang="en-GB" b="1" dirty="0">
              <a:solidFill>
                <a:srgbClr val="FFEA18"/>
              </a:solidFill>
              <a:effectLst>
                <a:outerShdw blurRad="38100" dist="76200" dir="2700000" algn="tl" rotWithShape="0">
                  <a:scrgbClr r="0" g="0" b="0"/>
                </a:outerShdw>
              </a:effectLst>
              <a:latin typeface="Helvetica" charset="0"/>
              <a:ea typeface="MS Gothic" pitchFamily="49" charset="-128"/>
            </a:endParaRPr>
          </a:p>
        </p:txBody>
      </p:sp>
      <p:sp>
        <p:nvSpPr>
          <p:cNvPr id="193564" name="Rectangle 40"/>
          <p:cNvSpPr>
            <a:spLocks noChangeArrowheads="1"/>
          </p:cNvSpPr>
          <p:nvPr/>
        </p:nvSpPr>
        <p:spPr bwMode="auto">
          <a:xfrm>
            <a:off x="2670175" y="2917825"/>
            <a:ext cx="1943100" cy="474663"/>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76200" dir="2700000" algn="tl" rotWithShape="0">
                    <a:scrgbClr r="0" g="0" b="0"/>
                  </a:outerShdw>
                </a:effectLst>
                <a:latin typeface="Helvetica" charset="0"/>
                <a:ea typeface="MS Gothic" pitchFamily="49" charset="-128"/>
              </a:rPr>
              <a:t>SAID</a:t>
            </a:r>
          </a:p>
        </p:txBody>
      </p:sp>
      <p:sp>
        <p:nvSpPr>
          <p:cNvPr id="193565" name="Rectangle 41"/>
          <p:cNvSpPr>
            <a:spLocks noChangeArrowheads="1"/>
          </p:cNvSpPr>
          <p:nvPr/>
        </p:nvSpPr>
        <p:spPr bwMode="auto">
          <a:xfrm>
            <a:off x="6496050" y="2928938"/>
            <a:ext cx="1270000" cy="474662"/>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76200" dir="2700000" algn="tl" rotWithShape="0">
                    <a:scrgbClr r="0" g="0" b="0"/>
                  </a:outerShdw>
                </a:effectLst>
                <a:latin typeface="Helvetica" charset="0"/>
                <a:ea typeface="MS Gothic" pitchFamily="49" charset="-128"/>
              </a:rPr>
              <a:t>DID</a:t>
            </a:r>
          </a:p>
        </p:txBody>
      </p:sp>
      <p:sp>
        <p:nvSpPr>
          <p:cNvPr id="193567" name="Rectangle 43"/>
          <p:cNvSpPr>
            <a:spLocks noChangeArrowheads="1"/>
          </p:cNvSpPr>
          <p:nvPr/>
        </p:nvSpPr>
        <p:spPr bwMode="auto">
          <a:xfrm>
            <a:off x="2684463" y="5951538"/>
            <a:ext cx="1371600" cy="474662"/>
          </a:xfrm>
          <a:prstGeom prst="rect">
            <a:avLst/>
          </a:prstGeom>
          <a:noFill/>
          <a:ln>
            <a:noFill/>
          </a:ln>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76200" dir="2700000" algn="tl" rotWithShape="0">
                    <a:scrgbClr r="0" g="0" b="0"/>
                  </a:outerShdw>
                </a:effectLst>
                <a:latin typeface="Helvetica" charset="0"/>
                <a:ea typeface="MS Gothic" pitchFamily="49" charset="-128"/>
              </a:rPr>
              <a:t>FELT</a:t>
            </a:r>
          </a:p>
        </p:txBody>
      </p:sp>
      <p:sp>
        <p:nvSpPr>
          <p:cNvPr id="193568" name="AutoShape 44"/>
          <p:cNvSpPr>
            <a:spLocks noChangeArrowheads="1"/>
          </p:cNvSpPr>
          <p:nvPr/>
        </p:nvSpPr>
        <p:spPr bwMode="auto">
          <a:xfrm>
            <a:off x="5208588" y="4005263"/>
            <a:ext cx="3305175" cy="2817812"/>
          </a:xfrm>
          <a:prstGeom prst="roundRect">
            <a:avLst>
              <a:gd name="adj" fmla="val 16667"/>
            </a:avLst>
          </a:prstGeom>
          <a:noFill/>
          <a:ln w="76320">
            <a:solidFill>
              <a:srgbClr val="FC0128"/>
            </a:solidFill>
            <a:miter lim="800000"/>
            <a:headEnd/>
            <a:tailEnd/>
          </a:ln>
          <a:extLst/>
        </p:spPr>
        <p:txBody>
          <a:bodyPr wrap="none" lIns="91358" tIns="45677" rIns="91358" bIns="45677" anchor="ctr"/>
          <a:lstStyle/>
          <a:p>
            <a:pPr defTabSz="1017588" eaLnBrk="1" hangingPunct="1">
              <a:lnSpc>
                <a:spcPct val="100000"/>
              </a:lnSpc>
              <a:buClrTx/>
              <a:buSzTx/>
              <a:buFont typeface="Times New Roman" charset="0"/>
              <a:buNone/>
              <a:defRPr/>
            </a:pPr>
            <a:endParaRPr lang="en-US" sz="2700">
              <a:solidFill>
                <a:srgbClr val="000000"/>
              </a:solidFill>
              <a:effectLst>
                <a:outerShdw blurRad="38100" dist="76200" dir="2700000" algn="tl" rotWithShape="0">
                  <a:scrgbClr r="0" g="0" b="0"/>
                </a:outerShdw>
              </a:effectLst>
              <a:latin typeface="Times New Roman" charset="0"/>
              <a:ea typeface="MS Gothic" charset="0"/>
            </a:endParaRPr>
          </a:p>
        </p:txBody>
      </p:sp>
      <p:sp>
        <p:nvSpPr>
          <p:cNvPr id="193569" name="Text Box 45"/>
          <p:cNvSpPr txBox="1">
            <a:spLocks noChangeArrowheads="1"/>
          </p:cNvSpPr>
          <p:nvPr/>
        </p:nvSpPr>
        <p:spPr bwMode="auto">
          <a:xfrm>
            <a:off x="9658350" y="7938"/>
            <a:ext cx="180975" cy="403225"/>
          </a:xfrm>
          <a:prstGeom prst="rect">
            <a:avLst/>
          </a:prstGeom>
          <a:noFill/>
          <a:ln>
            <a:noFill/>
          </a:ln>
          <a:extLst/>
        </p:spPr>
        <p:txBody>
          <a:bodyPr wrap="none" lIns="89916" tIns="46755" rIns="89916" bIns="46755" anchor="ctr">
            <a:spAutoFit/>
          </a:bodyPr>
          <a:lstStyle/>
          <a:p>
            <a:pPr algn="ctr" defTabSz="1017588" eaLnBrk="1" hangingPunct="1">
              <a:lnSpc>
                <a:spcPct val="100000"/>
              </a:lnSpc>
              <a:spcBef>
                <a:spcPts val="1250"/>
              </a:spcBef>
              <a:buClr>
                <a:srgbClr val="FFA27C"/>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2000">
                <a:solidFill>
                  <a:srgbClr val="FFA27C"/>
                </a:solidFill>
                <a:effectLst>
                  <a:outerShdw blurRad="38100" dist="76200" dir="2700000" algn="tl" rotWithShape="0">
                    <a:scrgbClr r="0" g="0" b="0"/>
                  </a:outerShdw>
                </a:effectLst>
                <a:latin typeface="Comic Sans MS" pitchFamily="66" charset="0"/>
                <a:ea typeface="MS Gothic" pitchFamily="49" charset="-128"/>
              </a:rPr>
              <a:t> </a:t>
            </a:r>
          </a:p>
        </p:txBody>
      </p:sp>
      <p:sp>
        <p:nvSpPr>
          <p:cNvPr id="24622" name="Text Box 46"/>
          <p:cNvSpPr txBox="1">
            <a:spLocks noChangeArrowheads="1"/>
          </p:cNvSpPr>
          <p:nvPr/>
        </p:nvSpPr>
        <p:spPr bwMode="auto">
          <a:xfrm>
            <a:off x="4035425" y="2965450"/>
            <a:ext cx="1947863" cy="1735138"/>
          </a:xfrm>
          <a:prstGeom prst="rect">
            <a:avLst/>
          </a:prstGeom>
          <a:noFill/>
          <a:ln>
            <a:noFill/>
          </a:ln>
          <a:extLst/>
        </p:spPr>
        <p:txBody>
          <a:bodyPr lIns="89916" tIns="46755" rIns="89916" bIns="46755">
            <a:spAutoFit/>
          </a:bodyPr>
          <a:lstStyle/>
          <a:p>
            <a:pPr algn="ctr" defTabSz="1017588" eaLnBrk="1" hangingPunct="1">
              <a:lnSpc>
                <a:spcPct val="100000"/>
              </a:lnSpc>
              <a:spcBef>
                <a:spcPts val="6550"/>
              </a:spcBef>
              <a:buClr>
                <a:srgbClr val="FFEA18"/>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0500" b="1">
                <a:solidFill>
                  <a:srgbClr val="FFEA18"/>
                </a:solidFill>
                <a:effectLst>
                  <a:outerShdw blurRad="38100" dist="76200" dir="2700000" algn="tl" rotWithShape="0">
                    <a:scrgbClr r="0" g="0" b="0"/>
                  </a:outerShdw>
                </a:effectLst>
                <a:ea typeface="MS Gothic" pitchFamily="49" charset="-128"/>
              </a:rPr>
              <a:t>∑</a:t>
            </a:r>
          </a:p>
        </p:txBody>
      </p:sp>
      <p:sp>
        <p:nvSpPr>
          <p:cNvPr id="193571" name="Text Box 47"/>
          <p:cNvSpPr txBox="1">
            <a:spLocks noChangeArrowheads="1"/>
          </p:cNvSpPr>
          <p:nvPr/>
        </p:nvSpPr>
        <p:spPr bwMode="auto">
          <a:xfrm>
            <a:off x="9191625" y="7413625"/>
            <a:ext cx="338138" cy="249238"/>
          </a:xfrm>
          <a:prstGeom prst="rect">
            <a:avLst/>
          </a:prstGeom>
          <a:noFill/>
          <a:ln>
            <a:noFill/>
          </a:ln>
          <a:extLst/>
        </p:spPr>
        <p:txBody>
          <a:bodyPr wrap="none" lIns="89916" tIns="46755" rIns="89916" bIns="46755" anchor="ctr">
            <a:spAutoFit/>
          </a:bodyPr>
          <a:lstStyle/>
          <a:p>
            <a:pPr algn="ctr" defTabSz="1017588" eaLnBrk="1" hangingPunct="1">
              <a:lnSpc>
                <a:spcPct val="100000"/>
              </a:lnSpc>
              <a:spcBef>
                <a:spcPts val="625"/>
              </a:spcBef>
              <a:buClr>
                <a:srgbClr val="FFFFFF"/>
              </a:buClr>
              <a:buSzTx/>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1000" b="1">
                <a:solidFill>
                  <a:srgbClr val="FFFFFF"/>
                </a:solidFill>
                <a:effectLst>
                  <a:outerShdw blurRad="38100" dist="76200" dir="2700000" algn="tl" rotWithShape="0">
                    <a:scrgbClr r="0" g="0" b="0"/>
                  </a:outerShdw>
                </a:effectLst>
                <a:latin typeface="Comic Sans MS" pitchFamily="66" charset="0"/>
                <a:ea typeface="MS Gothic" pitchFamily="49" charset="-128"/>
              </a:rPr>
              <a:t>22</a:t>
            </a:r>
          </a:p>
        </p:txBody>
      </p:sp>
      <p:sp>
        <p:nvSpPr>
          <p:cNvPr id="50" name="Title 49"/>
          <p:cNvSpPr>
            <a:spLocks noGrp="1"/>
          </p:cNvSpPr>
          <p:nvPr>
            <p:ph type="title" idx="4294967295"/>
          </p:nvPr>
        </p:nvSpPr>
        <p:spPr bwMode="auto">
          <a:xfrm>
            <a:off x="0" y="258763"/>
            <a:ext cx="9744075" cy="690562"/>
          </a:xfrm>
          <a:prstGeom prst="rect">
            <a:avLst/>
          </a:prstGeom>
          <a:extLst/>
        </p:spPr>
        <p:txBody>
          <a:bodyPr lIns="101811" tIns="50906" rIns="101811" bIns="50906"/>
          <a:lstStyle/>
          <a:p>
            <a:pPr>
              <a:buFont typeface="Times New Roman" charset="0"/>
              <a:buNone/>
              <a:defRPr/>
            </a:pPr>
            <a:r>
              <a:rPr lang="en-US" sz="3200" b="1" dirty="0" smtClean="0">
                <a:solidFill>
                  <a:srgbClr val="FAFD00"/>
                </a:solidFill>
                <a:effectLst>
                  <a:outerShdw blurRad="38100" dist="76200" dir="2700000" algn="tl" rotWithShape="0">
                    <a:scrgbClr r="0" g="0" b="0"/>
                  </a:outerShdw>
                </a:effectLst>
                <a:latin typeface="Comic Sans MS" charset="0"/>
                <a:ea typeface="ＭＳ Ｐゴシック" charset="0"/>
              </a:rPr>
              <a:t>JOHAN: PUO DIEYIE THELA </a:t>
            </a:r>
            <a:r>
              <a:rPr lang="en-US" sz="3200" b="1" dirty="0" err="1" smtClean="0">
                <a:solidFill>
                  <a:srgbClr val="FAFD00"/>
                </a:solidFill>
                <a:effectLst>
                  <a:outerShdw blurRad="38100" dist="76200" dir="2700000" algn="tl" rotWithShape="0">
                    <a:scrgbClr r="0" g="0" b="0"/>
                  </a:outerShdw>
                </a:effectLst>
                <a:latin typeface="Comic Sans MS" charset="0"/>
                <a:ea typeface="ＭＳ Ｐゴシック" charset="0"/>
              </a:rPr>
              <a:t>CHiiWA</a:t>
            </a:r>
            <a:r>
              <a:rPr lang="en-US" sz="3200" b="1" dirty="0" smtClean="0">
                <a:solidFill>
                  <a:srgbClr val="FAFD00"/>
                </a:solidFill>
                <a:effectLst>
                  <a:outerShdw blurRad="38100" dist="76200" dir="2700000" algn="tl" rotWithShape="0">
                    <a:scrgbClr r="0" g="0" b="0"/>
                  </a:outerShdw>
                </a:effectLst>
                <a:latin typeface="Comic Sans MS" charset="0"/>
                <a:ea typeface="ＭＳ Ｐゴシック" charset="0"/>
              </a:rPr>
              <a:t> KETUO </a:t>
            </a:r>
            <a:endParaRPr lang="en-US" dirty="0">
              <a:effectLst>
                <a:outerShdw blurRad="38100" dist="76200" dir="2700000" algn="tl" rotWithShape="0">
                  <a:scrgbClr r="0" g="0" b="0"/>
                </a:outerShdw>
              </a:effectLst>
              <a:ea typeface="ＭＳ Ｐゴシック" charset="0"/>
            </a:endParaRPr>
          </a:p>
        </p:txBody>
      </p:sp>
      <p:sp>
        <p:nvSpPr>
          <p:cNvPr id="52" name="TextBox 51"/>
          <p:cNvSpPr txBox="1"/>
          <p:nvPr/>
        </p:nvSpPr>
        <p:spPr>
          <a:xfrm>
            <a:off x="9305925" y="0"/>
            <a:ext cx="719138" cy="471488"/>
          </a:xfrm>
          <a:prstGeom prst="rect">
            <a:avLst/>
          </a:prstGeom>
          <a:noFill/>
        </p:spPr>
        <p:txBody>
          <a:bodyPr wrap="none" lIns="101811" tIns="50906" rIns="101811" bIns="50906">
            <a:spAutoFit/>
          </a:bodyPr>
          <a:lstStyle/>
          <a:p>
            <a:pPr defTabSz="1017588" eaLnBrk="1" hangingPunct="1">
              <a:lnSpc>
                <a:spcPct val="100000"/>
              </a:lnSpc>
              <a:buClrTx/>
              <a:buSzTx/>
              <a:defRPr/>
            </a:pPr>
            <a:r>
              <a:rPr lang="en-US" sz="2400" b="1">
                <a:solidFill>
                  <a:srgbClr val="FFFFFF"/>
                </a:solidFill>
                <a:effectLst>
                  <a:outerShdw blurRad="38100" dist="76200" dir="2700000" algn="tl" rotWithShape="0">
                    <a:scrgbClr r="0" g="0" b="0"/>
                  </a:outerShdw>
                </a:effectLst>
                <a:latin typeface="Arial" pitchFamily="34" charset="0"/>
                <a:ea typeface="MS Gothic" pitchFamily="49" charset="-128"/>
              </a:rPr>
              <a:t>51a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200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tm="100000">
                                          <p:val>
                                            <p:strVal val="#ppt_w"/>
                                          </p:val>
                                        </p:tav>
                                      </p:tavLst>
                                    </p:anim>
                                    <p:anim calcmode="lin" valueType="num">
                                      <p:cBhvr>
                                        <p:cTn id="16" dur="500" fill="hold"/>
                                        <p:tgtEl>
                                          <p:spTgt spid="24622"/>
                                        </p:tgtEl>
                                        <p:attrNameLst>
                                          <p:attrName>ppt_h</p:attrName>
                                        </p:attrNameLst>
                                      </p:cBhvr>
                                      <p:tavLst>
                                        <p:tav tm="100000">
                                          <p:val>
                                            <p:fltVal val="0"/>
                                          </p:val>
                                        </p:tav>
                                        <p:tav tm="100000">
                                          <p:val>
                                            <p:strVal val="#ppt_h"/>
                                          </p:val>
                                        </p:tav>
                                      </p:tavLst>
                                    </p:anim>
                                    <p:anim calcmode="lin" valueType="num">
                                      <p:cBhvr>
                                        <p:cTn id="17" dur="500" fill="hold"/>
                                        <p:tgtEl>
                                          <p:spTgt spid="24622"/>
                                        </p:tgtEl>
                                        <p:attrNameLst>
                                          <p:attrName>ppt_x</p:attrName>
                                        </p:attrNameLst>
                                      </p:cBhvr>
                                      <p:tavLst>
                                        <p:tav tm="100000">
                                          <p:val>
                                            <p:fltVal val="0.5"/>
                                          </p:val>
                                        </p:tav>
                                        <p:tav tm="100000">
                                          <p:val>
                                            <p:strVal val="#ppt_x"/>
                                          </p:val>
                                        </p:tav>
                                      </p:tavLst>
                                    </p:anim>
                                    <p:anim calcmode="lin" valueType="num">
                                      <p:cBhvr>
                                        <p:cTn id="18" dur="500" fill="hold"/>
                                        <p:tgtEl>
                                          <p:spTgt spid="24622"/>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8"/>
          <p:cNvSpPr>
            <a:spLocks noGrp="1"/>
          </p:cNvSpPr>
          <p:nvPr>
            <p:ph type="title" idx="4294967295"/>
          </p:nvPr>
        </p:nvSpPr>
        <p:spPr bwMode="auto">
          <a:xfrm>
            <a:off x="5699125" y="4318000"/>
            <a:ext cx="2095500" cy="2159000"/>
          </a:xfrm>
          <a:prstGeom prst="rect">
            <a:avLst/>
          </a:prstGeom>
          <a:noFill/>
          <a:ln>
            <a:miter lim="800000"/>
            <a:headEnd/>
            <a:tailEnd/>
          </a:ln>
        </p:spPr>
        <p:txBody>
          <a:bodyPr lIns="101680" tIns="50841" rIns="101680" bIns="50841"/>
          <a:lstStyle/>
          <a:p>
            <a:r>
              <a:rPr lang="en-GB" sz="3200" b="1" i="1" u="sng" smtClean="0">
                <a:solidFill>
                  <a:srgbClr val="08F2EE"/>
                </a:solidFill>
                <a:latin typeface="Comic Sans MS" pitchFamily="66" charset="0"/>
              </a:rPr>
              <a:t>6 GREAT TRUTHS</a:t>
            </a:r>
            <a:r>
              <a:rPr lang="en-GB" sz="3200" b="1" i="1" smtClean="0">
                <a:solidFill>
                  <a:srgbClr val="FFFF00"/>
                </a:solidFill>
                <a:latin typeface="Comic Sans MS" pitchFamily="66" charset="0"/>
              </a:rPr>
              <a:t> </a:t>
            </a:r>
            <a:endParaRPr lang="en-US" smtClean="0"/>
          </a:p>
        </p:txBody>
      </p:sp>
      <p:pic>
        <p:nvPicPr>
          <p:cNvPr id="29699" name="Picture 1"/>
          <p:cNvPicPr>
            <a:picLocks noChangeAspect="1" noChangeArrowheads="1"/>
          </p:cNvPicPr>
          <p:nvPr/>
        </p:nvPicPr>
        <p:blipFill>
          <a:blip r:embed="rId3"/>
          <a:srcRect/>
          <a:stretch>
            <a:fillRect/>
          </a:stretch>
        </p:blipFill>
        <p:spPr bwMode="auto">
          <a:xfrm>
            <a:off x="377825" y="261938"/>
            <a:ext cx="9240838" cy="7254875"/>
          </a:xfrm>
          <a:prstGeom prst="rect">
            <a:avLst/>
          </a:prstGeom>
          <a:blipFill dpi="0" rotWithShape="0">
            <a:blip r:embed="rId4"/>
            <a:srcRect/>
            <a:tile tx="0" ty="0" sx="100000" sy="100000" flip="none" algn="tl"/>
          </a:blipFill>
          <a:ln w="9525">
            <a:noFill/>
            <a:round/>
            <a:headEnd/>
            <a:tailEnd/>
          </a:ln>
        </p:spPr>
      </p:pic>
      <p:sp>
        <p:nvSpPr>
          <p:cNvPr id="29700" name="Rectangle 2"/>
          <p:cNvSpPr>
            <a:spLocks noChangeArrowheads="1"/>
          </p:cNvSpPr>
          <p:nvPr/>
        </p:nvSpPr>
        <p:spPr bwMode="auto">
          <a:xfrm>
            <a:off x="3889375" y="7531100"/>
            <a:ext cx="1454150" cy="241300"/>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29701"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29702" name="Text Box 4"/>
          <p:cNvSpPr txBox="1">
            <a:spLocks noChangeArrowheads="1"/>
          </p:cNvSpPr>
          <p:nvPr/>
        </p:nvSpPr>
        <p:spPr bwMode="auto">
          <a:xfrm>
            <a:off x="9658350" y="17463"/>
            <a:ext cx="180975" cy="384175"/>
          </a:xfrm>
          <a:prstGeom prst="rect">
            <a:avLst/>
          </a:prstGeom>
          <a:noFill/>
          <a:ln w="9525">
            <a:noFill/>
            <a:round/>
            <a:headEnd/>
            <a:tailEnd/>
          </a:ln>
        </p:spPr>
        <p:txBody>
          <a:bodyPr wrap="none" lIns="89806" tIns="46694" rIns="89806" bIns="46694" anchor="ctr">
            <a:spAutoFit/>
          </a:bodyPr>
          <a:lstStyle/>
          <a:p>
            <a:pPr algn="ctr">
              <a:spcBef>
                <a:spcPts val="1250"/>
              </a:spcBef>
              <a:buClr>
                <a:srgbClr val="FFA27C"/>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a:solidFill>
                  <a:srgbClr val="FFA27C"/>
                </a:solidFill>
                <a:latin typeface="Comic Sans MS" pitchFamily="66" charset="0"/>
              </a:rPr>
              <a:t> </a:t>
            </a:r>
          </a:p>
        </p:txBody>
      </p:sp>
      <p:sp>
        <p:nvSpPr>
          <p:cNvPr id="29703" name="Text Box 5"/>
          <p:cNvSpPr txBox="1">
            <a:spLocks noChangeArrowheads="1"/>
          </p:cNvSpPr>
          <p:nvPr/>
        </p:nvSpPr>
        <p:spPr bwMode="auto">
          <a:xfrm>
            <a:off x="1420813" y="1677988"/>
            <a:ext cx="6365875" cy="274637"/>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29704" name="Text Box 6"/>
          <p:cNvSpPr txBox="1">
            <a:spLocks noChangeArrowheads="1"/>
          </p:cNvSpPr>
          <p:nvPr/>
        </p:nvSpPr>
        <p:spPr bwMode="auto">
          <a:xfrm>
            <a:off x="885825" y="1012825"/>
            <a:ext cx="8679879" cy="1015988"/>
          </a:xfrm>
          <a:prstGeom prst="rect">
            <a:avLst/>
          </a:prstGeom>
          <a:noFill/>
          <a:ln w="9525">
            <a:noFill/>
            <a:round/>
            <a:headEnd/>
            <a:tailEnd/>
          </a:ln>
        </p:spPr>
        <p:txBody>
          <a:bodyPr wrap="square" lIns="89806" tIns="46694" rIns="89806" bIns="46694">
            <a:spAutoFit/>
          </a:bodyPr>
          <a:lstStyle/>
          <a:p>
            <a:pPr algn="ctr">
              <a:spcBef>
                <a:spcPts val="200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3200" b="1" i="1" dirty="0" err="1">
                <a:solidFill>
                  <a:srgbClr val="FFFF00"/>
                </a:solidFill>
                <a:latin typeface="Comic Sans MS" pitchFamily="66" charset="0"/>
              </a:rPr>
              <a:t>Thuthie</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puo</a:t>
            </a:r>
            <a:r>
              <a:rPr lang="en-GB" sz="3200" b="1" i="1" dirty="0" smtClean="0">
                <a:solidFill>
                  <a:srgbClr val="FFFF00"/>
                </a:solidFill>
                <a:latin typeface="Comic Sans MS" pitchFamily="66" charset="0"/>
              </a:rPr>
              <a:t>: </a:t>
            </a:r>
            <a:r>
              <a:rPr lang="en-GB" sz="3200" b="1" i="1" dirty="0" err="1" smtClean="0">
                <a:solidFill>
                  <a:srgbClr val="FFFF00"/>
                </a:solidFill>
                <a:latin typeface="Comic Sans MS" pitchFamily="66" charset="0"/>
              </a:rPr>
              <a:t>Jisu</a:t>
            </a:r>
            <a:r>
              <a:rPr lang="en-GB" sz="3200" b="1" i="1" dirty="0" smtClean="0">
                <a:solidFill>
                  <a:srgbClr val="FFFF00"/>
                </a:solidFill>
                <a:latin typeface="Comic Sans MS" pitchFamily="66" charset="0"/>
              </a:rPr>
              <a:t> </a:t>
            </a:r>
            <a:r>
              <a:rPr lang="en-GB" sz="3200" b="1" i="1" dirty="0" err="1">
                <a:solidFill>
                  <a:srgbClr val="FFFF00"/>
                </a:solidFill>
                <a:latin typeface="Comic Sans MS" pitchFamily="66" charset="0"/>
              </a:rPr>
              <a:t>Khrista</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dietho</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kemeyie</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sorouko</a:t>
            </a:r>
            <a:endParaRPr lang="en-GB" sz="3200" b="1" i="1" dirty="0">
              <a:solidFill>
                <a:srgbClr val="FFFF00"/>
              </a:solidFill>
              <a:latin typeface="Comic Sans MS" pitchFamily="66" charset="0"/>
            </a:endParaRPr>
          </a:p>
        </p:txBody>
      </p:sp>
      <p:sp>
        <p:nvSpPr>
          <p:cNvPr id="29705" name="Text Box 7"/>
          <p:cNvSpPr txBox="1">
            <a:spLocks noChangeArrowheads="1"/>
          </p:cNvSpPr>
          <p:nvPr/>
        </p:nvSpPr>
        <p:spPr bwMode="auto">
          <a:xfrm>
            <a:off x="4814888" y="1782763"/>
            <a:ext cx="3929062" cy="1811337"/>
          </a:xfrm>
          <a:prstGeom prst="rect">
            <a:avLst/>
          </a:prstGeom>
          <a:noFill/>
          <a:ln w="9525">
            <a:noFill/>
            <a:round/>
            <a:headEnd/>
            <a:tailEnd/>
          </a:ln>
        </p:spPr>
        <p:txBody>
          <a:bodyPr lIns="89806" tIns="46694" rIns="89806" bIns="46694">
            <a:spAutoFit/>
          </a:bodyPr>
          <a:lstStyle/>
          <a:p>
            <a:pPr algn="ctr">
              <a:spcBef>
                <a:spcPts val="37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6000" b="1">
                <a:solidFill>
                  <a:srgbClr val="FFFF00"/>
                </a:solidFill>
              </a:rPr>
              <a:t>JISU KHRISTA!</a:t>
            </a:r>
          </a:p>
        </p:txBody>
      </p:sp>
      <p:sp>
        <p:nvSpPr>
          <p:cNvPr id="25608" name="Oval 8"/>
          <p:cNvSpPr>
            <a:spLocks noChangeArrowheads="1"/>
          </p:cNvSpPr>
          <p:nvPr/>
        </p:nvSpPr>
        <p:spPr bwMode="auto">
          <a:xfrm>
            <a:off x="2868960" y="861864"/>
            <a:ext cx="6840760" cy="1224135"/>
          </a:xfrm>
          <a:prstGeom prst="ellipse">
            <a:avLst/>
          </a:prstGeom>
          <a:noFill/>
          <a:ln w="76320">
            <a:solidFill>
              <a:srgbClr val="FFFFFF"/>
            </a:solidFill>
            <a:miter lim="800000"/>
            <a:headEnd/>
            <a:tailEnd/>
          </a:ln>
          <a:effectLst>
            <a:outerShdw dist="71785" dir="2700000" algn="ctr" rotWithShape="0">
              <a:srgbClr val="808080"/>
            </a:outerShdw>
          </a:effectLst>
        </p:spPr>
        <p:txBody>
          <a:bodyPr wrap="none" lIns="91244" tIns="45621" rIns="91244" bIns="45621" anchor="ctr"/>
          <a:lstStyle/>
          <a:p>
            <a:pPr defTabSz="456238">
              <a:buFont typeface="Times New Roman" charset="0"/>
              <a:buNone/>
              <a:defRPr/>
            </a:pPr>
            <a:endParaRPr lang="en-US" dirty="0">
              <a:solidFill>
                <a:srgbClr val="000000"/>
              </a:solidFill>
              <a:latin typeface="Times New Roman" pitchFamily="-107" charset="0"/>
              <a:ea typeface="+mn-ea"/>
            </a:endParaRPr>
          </a:p>
        </p:txBody>
      </p:sp>
      <p:sp>
        <p:nvSpPr>
          <p:cNvPr id="29707" name="Text Box 9"/>
          <p:cNvSpPr txBox="1">
            <a:spLocks noChangeArrowheads="1"/>
          </p:cNvSpPr>
          <p:nvPr/>
        </p:nvSpPr>
        <p:spPr bwMode="auto">
          <a:xfrm>
            <a:off x="9177338" y="7315200"/>
            <a:ext cx="184150" cy="366713"/>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29708" name="AutoShape 10"/>
          <p:cNvSpPr>
            <a:spLocks noChangeArrowheads="1"/>
          </p:cNvSpPr>
          <p:nvPr/>
        </p:nvSpPr>
        <p:spPr bwMode="auto">
          <a:xfrm>
            <a:off x="5172075" y="4100513"/>
            <a:ext cx="3429000" cy="2819400"/>
          </a:xfrm>
          <a:prstGeom prst="roundRect">
            <a:avLst>
              <a:gd name="adj" fmla="val 6602"/>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FFFF00"/>
              </a:solidFill>
            </a:endParaRPr>
          </a:p>
        </p:txBody>
      </p:sp>
      <p:sp>
        <p:nvSpPr>
          <p:cNvPr id="29709" name="Text Box 12"/>
          <p:cNvSpPr txBox="1">
            <a:spLocks noChangeArrowheads="1"/>
          </p:cNvSpPr>
          <p:nvPr/>
        </p:nvSpPr>
        <p:spPr bwMode="auto">
          <a:xfrm>
            <a:off x="9593263" y="7096125"/>
            <a:ext cx="184150" cy="366713"/>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29710" name="Text Box 13"/>
          <p:cNvSpPr txBox="1">
            <a:spLocks noChangeArrowheads="1"/>
          </p:cNvSpPr>
          <p:nvPr/>
        </p:nvSpPr>
        <p:spPr bwMode="auto">
          <a:xfrm>
            <a:off x="9191625" y="7418388"/>
            <a:ext cx="336550" cy="239712"/>
          </a:xfrm>
          <a:prstGeom prst="rect">
            <a:avLst/>
          </a:prstGeom>
          <a:noFill/>
          <a:ln w="9525">
            <a:noFill/>
            <a:round/>
            <a:headEnd/>
            <a:tailEnd/>
          </a:ln>
        </p:spPr>
        <p:txBody>
          <a:bodyPr wrap="none" lIns="89806" tIns="46694" rIns="89806" bIns="46694" anchor="ctr">
            <a:spAutoFit/>
          </a:bodyPr>
          <a:lstStyle/>
          <a:p>
            <a:pPr algn="ctr">
              <a:spcBef>
                <a:spcPts val="62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000" b="1">
                <a:solidFill>
                  <a:srgbClr val="FFFFFF"/>
                </a:solidFill>
                <a:latin typeface="Comic Sans MS" pitchFamily="66" charset="0"/>
              </a:rPr>
              <a:t>23</a:t>
            </a:r>
          </a:p>
        </p:txBody>
      </p:sp>
      <p:sp>
        <p:nvSpPr>
          <p:cNvPr id="29711" name="Text Box 14"/>
          <p:cNvSpPr txBox="1">
            <a:spLocks noChangeArrowheads="1"/>
          </p:cNvSpPr>
          <p:nvPr/>
        </p:nvSpPr>
        <p:spPr bwMode="auto">
          <a:xfrm>
            <a:off x="9564688" y="7353300"/>
            <a:ext cx="306387" cy="327025"/>
          </a:xfrm>
          <a:prstGeom prst="rect">
            <a:avLst/>
          </a:prstGeom>
          <a:noFill/>
          <a:ln w="9525">
            <a:noFill/>
            <a:round/>
            <a:headEnd/>
            <a:tailEnd/>
          </a:ln>
        </p:spPr>
        <p:txBody>
          <a:bodyPr wrap="none" lIns="89806" tIns="46694" rIns="89806" bIns="46694" anchor="ctr">
            <a:spAutoFit/>
          </a:bodyPr>
          <a:lstStyle/>
          <a:p>
            <a:pPr algn="ctr">
              <a:spcBef>
                <a:spcPts val="1000"/>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600" b="1">
                <a:solidFill>
                  <a:srgbClr val="FFFFFF"/>
                </a:solidFill>
                <a:latin typeface="Comic Sans MS" pitchFamily="66" charset="0"/>
              </a:rPr>
              <a:t>3</a:t>
            </a:r>
          </a:p>
        </p:txBody>
      </p:sp>
      <p:sp>
        <p:nvSpPr>
          <p:cNvPr id="29712" name="Text Box 15"/>
          <p:cNvSpPr txBox="1">
            <a:spLocks noChangeArrowheads="1"/>
          </p:cNvSpPr>
          <p:nvPr/>
        </p:nvSpPr>
        <p:spPr bwMode="auto">
          <a:xfrm>
            <a:off x="1123950" y="255588"/>
            <a:ext cx="8072438" cy="573087"/>
          </a:xfrm>
          <a:prstGeom prst="rect">
            <a:avLst/>
          </a:prstGeom>
          <a:noFill/>
          <a:ln w="9525">
            <a:noFill/>
            <a:round/>
            <a:headEnd/>
            <a:tailEnd/>
          </a:ln>
        </p:spPr>
        <p:txBody>
          <a:bodyPr lIns="89806" tIns="46694" rIns="89806" bIns="46694">
            <a:spAutoFit/>
          </a:bodyPr>
          <a:lstStyle/>
          <a:p>
            <a:pPr algn="ctr">
              <a:spcBef>
                <a:spcPts val="2000"/>
              </a:spcBef>
              <a:buClr>
                <a:srgbClr val="FAFD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3200" b="1" dirty="0" smtClean="0">
                <a:solidFill>
                  <a:srgbClr val="FAFD00"/>
                </a:solidFill>
                <a:latin typeface="Comic Sans MS" pitchFamily="66" charset="0"/>
              </a:rPr>
              <a:t>JOHN: </a:t>
            </a:r>
            <a:r>
              <a:rPr lang="en-GB" sz="3200" b="1" dirty="0">
                <a:solidFill>
                  <a:srgbClr val="FAFD00"/>
                </a:solidFill>
                <a:latin typeface="Comic Sans MS" pitchFamily="66" charset="0"/>
              </a:rPr>
              <a:t>SUMMING UP THE MESSAGE</a:t>
            </a:r>
          </a:p>
        </p:txBody>
      </p:sp>
      <p:sp>
        <p:nvSpPr>
          <p:cNvPr id="25616" name="Text Box 16"/>
          <p:cNvSpPr txBox="1">
            <a:spLocks noChangeArrowheads="1"/>
          </p:cNvSpPr>
          <p:nvPr/>
        </p:nvSpPr>
        <p:spPr bwMode="auto">
          <a:xfrm>
            <a:off x="1030288" y="163513"/>
            <a:ext cx="3963987" cy="457200"/>
          </a:xfrm>
          <a:prstGeom prst="rect">
            <a:avLst/>
          </a:prstGeom>
          <a:solidFill>
            <a:srgbClr val="1822CD"/>
          </a:solidFill>
          <a:ln w="38160">
            <a:solidFill>
              <a:srgbClr val="FFFF00"/>
            </a:solidFill>
            <a:miter lim="800000"/>
            <a:headEnd/>
            <a:tailEnd/>
          </a:ln>
        </p:spPr>
        <p:txBody>
          <a:bodyPr lIns="89806" tIns="46694" rIns="89806" bIns="46694">
            <a:spAutoFit/>
          </a:bodyPr>
          <a:lstStyle/>
          <a:p>
            <a:pPr algn="ctr">
              <a:spcBef>
                <a:spcPts val="17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b="1">
                <a:solidFill>
                  <a:srgbClr val="FFFF00"/>
                </a:solidFill>
                <a:latin typeface="Comic Sans MS" pitchFamily="66" charset="0"/>
              </a:rPr>
              <a:t>STUDY HELP #22</a:t>
            </a:r>
          </a:p>
        </p:txBody>
      </p:sp>
      <p:sp>
        <p:nvSpPr>
          <p:cNvPr id="25617" name="Text Box 17"/>
          <p:cNvSpPr txBox="1">
            <a:spLocks noChangeArrowheads="1"/>
          </p:cNvSpPr>
          <p:nvPr/>
        </p:nvSpPr>
        <p:spPr bwMode="auto">
          <a:xfrm>
            <a:off x="1246188" y="1968500"/>
            <a:ext cx="4108450" cy="1563420"/>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618FFD"/>
                </a:solidFill>
                <a:latin typeface="Comic Sans MS" pitchFamily="66" charset="0"/>
              </a:rPr>
              <a:t>Khusokhu</a:t>
            </a:r>
            <a:r>
              <a:rPr lang="en-GB" sz="2000" b="1" dirty="0">
                <a:solidFill>
                  <a:srgbClr val="618FFD"/>
                </a:solidFill>
                <a:latin typeface="Comic Sans MS" pitchFamily="66" charset="0"/>
              </a:rPr>
              <a:t> </a:t>
            </a:r>
            <a:r>
              <a:rPr lang="en-GB" sz="2000" b="1" dirty="0" err="1" smtClean="0">
                <a:solidFill>
                  <a:srgbClr val="618FFD"/>
                </a:solidFill>
                <a:latin typeface="Comic Sans MS" pitchFamily="66" charset="0"/>
              </a:rPr>
              <a:t>puo</a:t>
            </a:r>
            <a:r>
              <a:rPr lang="en-GB" sz="2000" b="1" dirty="0" smtClean="0">
                <a:solidFill>
                  <a:srgbClr val="618FFD"/>
                </a:solidFill>
                <a:latin typeface="Comic Sans MS" pitchFamily="66" charset="0"/>
              </a:rPr>
              <a:t>:</a:t>
            </a:r>
            <a:br>
              <a:rPr lang="en-GB" sz="2000" b="1" dirty="0" smtClean="0">
                <a:solidFill>
                  <a:srgbClr val="618FFD"/>
                </a:solidFill>
                <a:latin typeface="Comic Sans MS" pitchFamily="66" charset="0"/>
              </a:rPr>
            </a:br>
            <a:r>
              <a:rPr lang="en-GB" sz="2000" b="1" dirty="0" err="1" smtClean="0">
                <a:solidFill>
                  <a:srgbClr val="FFFF00"/>
                </a:solidFill>
                <a:latin typeface="Comic Sans MS" pitchFamily="66" charset="0"/>
              </a:rPr>
              <a:t>sietsenu</a:t>
            </a:r>
            <a:r>
              <a:rPr lang="en-GB" sz="2000" b="1" dirty="0" smtClean="0">
                <a:solidFill>
                  <a:srgbClr val="FFFF00"/>
                </a:solidFill>
                <a:latin typeface="Comic Sans MS" pitchFamily="66" charset="0"/>
              </a:rPr>
              <a:t> </a:t>
            </a:r>
            <a:r>
              <a:rPr lang="en-GB" sz="2000" b="1" dirty="0" err="1">
                <a:solidFill>
                  <a:srgbClr val="FFFF00"/>
                </a:solidFill>
                <a:latin typeface="Comic Sans MS" pitchFamily="66" charset="0"/>
              </a:rPr>
              <a:t>ketuou</a:t>
            </a:r>
            <a:endParaRPr lang="en-GB" sz="2000" b="1" dirty="0">
              <a:solidFill>
                <a:srgbClr val="FFFF00"/>
              </a:solidFill>
              <a:latin typeface="Comic Sans MS" pitchFamily="66" charset="0"/>
            </a:endParaRPr>
          </a:p>
          <a:p>
            <a:pPr algn="ctr">
              <a:spcBef>
                <a:spcPts val="12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FFFF00"/>
                </a:solidFill>
                <a:latin typeface="Comic Sans MS" pitchFamily="66" charset="0"/>
              </a:rPr>
              <a:t>Meciimecie</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kecii</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kelhou</a:t>
            </a:r>
            <a:endParaRPr lang="en-GB" sz="2000" b="1" dirty="0">
              <a:solidFill>
                <a:srgbClr val="FFFF00"/>
              </a:solidFill>
              <a:latin typeface="Comic Sans MS" pitchFamily="66" charset="0"/>
            </a:endParaRPr>
          </a:p>
          <a:p>
            <a:pPr algn="ctr">
              <a:spcBef>
                <a:spcPts val="12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FFFF00"/>
                </a:solidFill>
                <a:latin typeface="Comic Sans MS" pitchFamily="66" charset="0"/>
              </a:rPr>
              <a:t>Puo</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Ukepenuopfii</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zo</a:t>
            </a:r>
            <a:endParaRPr lang="en-GB" sz="2000" b="1" dirty="0">
              <a:solidFill>
                <a:srgbClr val="FFFF00"/>
              </a:solidFill>
              <a:latin typeface="Comic Sans MS" pitchFamily="66" charset="0"/>
            </a:endParaRPr>
          </a:p>
        </p:txBody>
      </p:sp>
      <p:sp>
        <p:nvSpPr>
          <p:cNvPr id="19" name="Text Box 11"/>
          <p:cNvSpPr txBox="1">
            <a:spLocks noChangeArrowheads="1"/>
          </p:cNvSpPr>
          <p:nvPr/>
        </p:nvSpPr>
        <p:spPr bwMode="auto">
          <a:xfrm>
            <a:off x="5195888" y="4316413"/>
            <a:ext cx="3297237"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750"/>
              </a:spcBef>
              <a:buClr>
                <a:srgbClr val="FFFFFF"/>
              </a:buClr>
            </a:pPr>
            <a:r>
              <a:rPr lang="en-US" altLang="ja-JP" b="1" dirty="0">
                <a:solidFill>
                  <a:srgbClr val="FFFFFF"/>
                </a:solidFill>
                <a:latin typeface="Helvetica" charset="0"/>
              </a:rPr>
              <a:t>"</a:t>
            </a:r>
            <a:r>
              <a:rPr lang="en-GB" altLang="ja-JP" b="1" dirty="0">
                <a:solidFill>
                  <a:srgbClr val="FFFFFF"/>
                </a:solidFill>
                <a:latin typeface="Helvetica" charset="0"/>
              </a:rPr>
              <a:t>In the beginning was the Word, and the Word was with God, and the Word was God."</a:t>
            </a:r>
            <a:endParaRPr lang="en-GB" b="1" dirty="0">
              <a:solidFill>
                <a:srgbClr val="FFFFFF"/>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tm="100000">
                                          <p:val>
                                            <p:strVal val="#ppt_x"/>
                                          </p:val>
                                        </p:tav>
                                      </p:tavLst>
                                    </p:anim>
                                    <p:anim calcmode="lin" valueType="num">
                                      <p:cBhvr>
                                        <p:cTn id="8" dur="500" fill="hold"/>
                                        <p:tgtEl>
                                          <p:spTgt spid="25616"/>
                                        </p:tgtEl>
                                        <p:attrNameLst>
                                          <p:attrName>ppt_y</p:attrName>
                                        </p:attrNameLst>
                                      </p:cBhvr>
                                      <p:tavLst>
                                        <p:tav tm="10000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5617"/>
                                        </p:tgtEl>
                                        <p:attrNameLst>
                                          <p:attrName>style.visibility</p:attrName>
                                        </p:attrNameLst>
                                      </p:cBhvr>
                                      <p:to>
                                        <p:strVal val="visible"/>
                                      </p:to>
                                    </p:set>
                                    <p:animEffect transition="in" filter="fade">
                                      <p:cBhvr>
                                        <p:cTn id="18" dur="1000"/>
                                        <p:tgtEl>
                                          <p:spTgt spid="256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8"/>
          <p:cNvSpPr>
            <a:spLocks noGrp="1"/>
          </p:cNvSpPr>
          <p:nvPr>
            <p:ph type="title" idx="4294967295"/>
          </p:nvPr>
        </p:nvSpPr>
        <p:spPr bwMode="auto">
          <a:xfrm>
            <a:off x="-669925" y="6994525"/>
            <a:ext cx="10728325" cy="604838"/>
          </a:xfrm>
          <a:prstGeom prst="rect">
            <a:avLst/>
          </a:prstGeom>
          <a:noFill/>
          <a:ln>
            <a:miter lim="800000"/>
            <a:headEnd/>
            <a:tailEnd/>
          </a:ln>
        </p:spPr>
        <p:txBody>
          <a:bodyPr lIns="101680" tIns="50841" rIns="101680" bIns="50841"/>
          <a:lstStyle/>
          <a:p>
            <a:r>
              <a:rPr lang="en-US" sz="3600" smtClean="0"/>
              <a:t>John 1:2</a:t>
            </a:r>
          </a:p>
        </p:txBody>
      </p:sp>
      <p:pic>
        <p:nvPicPr>
          <p:cNvPr id="30723" name="Picture 1"/>
          <p:cNvPicPr>
            <a:picLocks noChangeAspect="1" noChangeArrowheads="1"/>
          </p:cNvPicPr>
          <p:nvPr/>
        </p:nvPicPr>
        <p:blipFill>
          <a:blip r:embed="rId3"/>
          <a:srcRect/>
          <a:stretch>
            <a:fillRect/>
          </a:stretch>
        </p:blipFill>
        <p:spPr bwMode="auto">
          <a:xfrm>
            <a:off x="377825" y="261938"/>
            <a:ext cx="9240838" cy="7254875"/>
          </a:xfrm>
          <a:prstGeom prst="rect">
            <a:avLst/>
          </a:prstGeom>
          <a:blipFill dpi="0" rotWithShape="0">
            <a:blip r:embed="rId4"/>
            <a:srcRect/>
            <a:tile tx="0" ty="0" sx="100000" sy="100000" flip="none" algn="tl"/>
          </a:blipFill>
          <a:ln w="9525">
            <a:noFill/>
            <a:round/>
            <a:headEnd/>
            <a:tailEnd/>
          </a:ln>
        </p:spPr>
      </p:pic>
      <p:sp>
        <p:nvSpPr>
          <p:cNvPr id="30724" name="Rectangle 2"/>
          <p:cNvSpPr>
            <a:spLocks noChangeArrowheads="1"/>
          </p:cNvSpPr>
          <p:nvPr/>
        </p:nvSpPr>
        <p:spPr bwMode="auto">
          <a:xfrm>
            <a:off x="3889375" y="7531100"/>
            <a:ext cx="1454150" cy="241300"/>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0725" name="Rectangle 3"/>
          <p:cNvSpPr>
            <a:spLocks noChangeArrowheads="1"/>
          </p:cNvSpPr>
          <p:nvPr/>
        </p:nvSpPr>
        <p:spPr bwMode="auto">
          <a:xfrm>
            <a:off x="1171575" y="885825"/>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30726" name="Text Box 4"/>
          <p:cNvSpPr txBox="1">
            <a:spLocks noChangeArrowheads="1"/>
          </p:cNvSpPr>
          <p:nvPr/>
        </p:nvSpPr>
        <p:spPr bwMode="auto">
          <a:xfrm>
            <a:off x="9658350" y="17463"/>
            <a:ext cx="180975" cy="384175"/>
          </a:xfrm>
          <a:prstGeom prst="rect">
            <a:avLst/>
          </a:prstGeom>
          <a:noFill/>
          <a:ln w="9525">
            <a:noFill/>
            <a:round/>
            <a:headEnd/>
            <a:tailEnd/>
          </a:ln>
        </p:spPr>
        <p:txBody>
          <a:bodyPr wrap="none" lIns="89806" tIns="46694" rIns="89806" bIns="46694" anchor="ctr">
            <a:spAutoFit/>
          </a:bodyPr>
          <a:lstStyle/>
          <a:p>
            <a:pPr algn="ctr">
              <a:spcBef>
                <a:spcPts val="1250"/>
              </a:spcBef>
              <a:buClr>
                <a:srgbClr val="FFA27C"/>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a:solidFill>
                  <a:srgbClr val="FFA27C"/>
                </a:solidFill>
                <a:latin typeface="Comic Sans MS" pitchFamily="66" charset="0"/>
              </a:rPr>
              <a:t> </a:t>
            </a:r>
          </a:p>
        </p:txBody>
      </p:sp>
      <p:sp>
        <p:nvSpPr>
          <p:cNvPr id="30727" name="Text Box 5"/>
          <p:cNvSpPr txBox="1">
            <a:spLocks noChangeArrowheads="1"/>
          </p:cNvSpPr>
          <p:nvPr/>
        </p:nvSpPr>
        <p:spPr bwMode="auto">
          <a:xfrm>
            <a:off x="1420813" y="1677988"/>
            <a:ext cx="6365875" cy="274637"/>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0728" name="Text Box 6"/>
          <p:cNvSpPr txBox="1">
            <a:spLocks noChangeArrowheads="1"/>
          </p:cNvSpPr>
          <p:nvPr/>
        </p:nvSpPr>
        <p:spPr bwMode="auto">
          <a:xfrm>
            <a:off x="814388" y="1012825"/>
            <a:ext cx="8643937" cy="1009650"/>
          </a:xfrm>
          <a:prstGeom prst="rect">
            <a:avLst/>
          </a:prstGeom>
          <a:noFill/>
          <a:ln w="9525">
            <a:noFill/>
            <a:round/>
            <a:headEnd/>
            <a:tailEnd/>
          </a:ln>
        </p:spPr>
        <p:txBody>
          <a:bodyPr lIns="89806" tIns="46694" rIns="89806" bIns="46694">
            <a:spAutoFit/>
          </a:bodyPr>
          <a:lstStyle/>
          <a:p>
            <a:pPr algn="ctr">
              <a:spcBef>
                <a:spcPts val="200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3200" b="1" i="1" dirty="0" err="1">
                <a:solidFill>
                  <a:srgbClr val="FFFF00"/>
                </a:solidFill>
                <a:latin typeface="Comic Sans MS" pitchFamily="66" charset="0"/>
              </a:rPr>
              <a:t>Thuthie</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puo</a:t>
            </a:r>
            <a:r>
              <a:rPr lang="en-GB" sz="3200" b="1" i="1" dirty="0" smtClean="0">
                <a:solidFill>
                  <a:srgbClr val="FFFF00"/>
                </a:solidFill>
                <a:latin typeface="Comic Sans MS" pitchFamily="66" charset="0"/>
              </a:rPr>
              <a:t>: </a:t>
            </a:r>
            <a:r>
              <a:rPr lang="en-GB" sz="3200" b="1" i="1" dirty="0" err="1" smtClean="0">
                <a:solidFill>
                  <a:srgbClr val="FFFF00"/>
                </a:solidFill>
                <a:latin typeface="Comic Sans MS" pitchFamily="66" charset="0"/>
              </a:rPr>
              <a:t>Jisu</a:t>
            </a:r>
            <a:r>
              <a:rPr lang="en-GB" sz="3200" b="1" i="1" dirty="0" smtClean="0">
                <a:solidFill>
                  <a:srgbClr val="FFFF00"/>
                </a:solidFill>
                <a:latin typeface="Comic Sans MS" pitchFamily="66" charset="0"/>
              </a:rPr>
              <a:t> </a:t>
            </a:r>
            <a:r>
              <a:rPr lang="en-GB" sz="3200" b="1" i="1" dirty="0" err="1">
                <a:solidFill>
                  <a:srgbClr val="FFFF00"/>
                </a:solidFill>
                <a:latin typeface="Comic Sans MS" pitchFamily="66" charset="0"/>
              </a:rPr>
              <a:t>Khrista</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dietho</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kemeyie</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sorouko</a:t>
            </a:r>
            <a:endParaRPr lang="en-GB" sz="3200" b="1" i="1" dirty="0">
              <a:solidFill>
                <a:srgbClr val="FFFF00"/>
              </a:solidFill>
              <a:latin typeface="Comic Sans MS" pitchFamily="66" charset="0"/>
            </a:endParaRPr>
          </a:p>
        </p:txBody>
      </p:sp>
      <p:sp>
        <p:nvSpPr>
          <p:cNvPr id="30729" name="Text Box 7"/>
          <p:cNvSpPr txBox="1">
            <a:spLocks noChangeArrowheads="1"/>
          </p:cNvSpPr>
          <p:nvPr/>
        </p:nvSpPr>
        <p:spPr bwMode="auto">
          <a:xfrm>
            <a:off x="8821738" y="7410450"/>
            <a:ext cx="184150" cy="244475"/>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0730" name="Text Box 8"/>
          <p:cNvSpPr txBox="1">
            <a:spLocks noChangeArrowheads="1"/>
          </p:cNvSpPr>
          <p:nvPr/>
        </p:nvSpPr>
        <p:spPr bwMode="auto">
          <a:xfrm>
            <a:off x="9177338" y="7315200"/>
            <a:ext cx="184150" cy="366713"/>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0731" name="AutoShape 9"/>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endParaRPr>
          </a:p>
        </p:txBody>
      </p:sp>
      <p:sp>
        <p:nvSpPr>
          <p:cNvPr id="26634" name="Text Box 10"/>
          <p:cNvSpPr txBox="1">
            <a:spLocks noChangeArrowheads="1"/>
          </p:cNvSpPr>
          <p:nvPr/>
        </p:nvSpPr>
        <p:spPr bwMode="auto">
          <a:xfrm>
            <a:off x="5172075" y="4260850"/>
            <a:ext cx="3357563" cy="2155825"/>
          </a:xfrm>
          <a:prstGeom prst="rect">
            <a:avLst/>
          </a:prstGeom>
          <a:noFill/>
          <a:ln w="9525">
            <a:noFill/>
            <a:round/>
            <a:headEnd/>
            <a:tailEnd/>
          </a:ln>
        </p:spPr>
        <p:txBody>
          <a:bodyPr lIns="89806" tIns="46694" rIns="89806" bIns="46694">
            <a:spAutoFit/>
          </a:bodyPr>
          <a:lstStyle/>
          <a:p>
            <a:pPr algn="ctr">
              <a:spcBef>
                <a:spcPts val="2250"/>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ja-JP" altLang="en-GB" sz="3600" b="1">
                <a:solidFill>
                  <a:srgbClr val="FFFFFF"/>
                </a:solidFill>
                <a:latin typeface="Helvetica" charset="0"/>
              </a:rPr>
              <a:t>“</a:t>
            </a:r>
            <a:r>
              <a:rPr lang="en-GB" altLang="ja-JP" sz="3600" b="1">
                <a:solidFill>
                  <a:srgbClr val="FFFFFF"/>
                </a:solidFill>
                <a:latin typeface="Helvetica" charset="0"/>
              </a:rPr>
              <a:t>thrietho nunu puo-e Ukepenuopfü zetuo.</a:t>
            </a:r>
            <a:r>
              <a:rPr lang="ja-JP" altLang="en-GB" sz="3600" b="1">
                <a:solidFill>
                  <a:srgbClr val="FFFFFF"/>
                </a:solidFill>
                <a:latin typeface="Helvetica" charset="0"/>
              </a:rPr>
              <a:t>”</a:t>
            </a:r>
            <a:endParaRPr lang="en-GB" sz="3600" b="1">
              <a:solidFill>
                <a:srgbClr val="FFFFFF"/>
              </a:solidFill>
              <a:latin typeface="Helvetica" charset="0"/>
            </a:endParaRPr>
          </a:p>
        </p:txBody>
      </p:sp>
      <p:sp>
        <p:nvSpPr>
          <p:cNvPr id="30733" name="Text Box 11"/>
          <p:cNvSpPr txBox="1">
            <a:spLocks noChangeArrowheads="1"/>
          </p:cNvSpPr>
          <p:nvPr/>
        </p:nvSpPr>
        <p:spPr bwMode="auto">
          <a:xfrm>
            <a:off x="9545638" y="7019925"/>
            <a:ext cx="184150" cy="366713"/>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0734" name="Text Box 12"/>
          <p:cNvSpPr txBox="1">
            <a:spLocks noChangeArrowheads="1"/>
          </p:cNvSpPr>
          <p:nvPr/>
        </p:nvSpPr>
        <p:spPr bwMode="auto">
          <a:xfrm>
            <a:off x="9193213" y="7418388"/>
            <a:ext cx="336550" cy="239712"/>
          </a:xfrm>
          <a:prstGeom prst="rect">
            <a:avLst/>
          </a:prstGeom>
          <a:noFill/>
          <a:ln w="9525">
            <a:noFill/>
            <a:round/>
            <a:headEnd/>
            <a:tailEnd/>
          </a:ln>
        </p:spPr>
        <p:txBody>
          <a:bodyPr wrap="none" lIns="89806" tIns="46694" rIns="89806" bIns="46694" anchor="ctr">
            <a:spAutoFit/>
          </a:bodyPr>
          <a:lstStyle/>
          <a:p>
            <a:pPr algn="ctr">
              <a:spcBef>
                <a:spcPts val="62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000" b="1">
                <a:solidFill>
                  <a:srgbClr val="FFFFFF"/>
                </a:solidFill>
                <a:latin typeface="Comic Sans MS" pitchFamily="66" charset="0"/>
              </a:rPr>
              <a:t>24</a:t>
            </a:r>
          </a:p>
        </p:txBody>
      </p:sp>
      <p:sp>
        <p:nvSpPr>
          <p:cNvPr id="30735" name="Text Box 13"/>
          <p:cNvSpPr txBox="1">
            <a:spLocks noChangeArrowheads="1"/>
          </p:cNvSpPr>
          <p:nvPr/>
        </p:nvSpPr>
        <p:spPr bwMode="auto">
          <a:xfrm>
            <a:off x="9571038" y="7353300"/>
            <a:ext cx="306387" cy="327025"/>
          </a:xfrm>
          <a:prstGeom prst="rect">
            <a:avLst/>
          </a:prstGeom>
          <a:noFill/>
          <a:ln w="9525">
            <a:noFill/>
            <a:round/>
            <a:headEnd/>
            <a:tailEnd/>
          </a:ln>
        </p:spPr>
        <p:txBody>
          <a:bodyPr wrap="none" lIns="89806" tIns="46694" rIns="89806" bIns="46694" anchor="ctr">
            <a:spAutoFit/>
          </a:bodyPr>
          <a:lstStyle/>
          <a:p>
            <a:pPr algn="ctr">
              <a:spcBef>
                <a:spcPts val="1000"/>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600" b="1">
                <a:solidFill>
                  <a:srgbClr val="FFFFFF"/>
                </a:solidFill>
                <a:latin typeface="Comic Sans MS" pitchFamily="66" charset="0"/>
              </a:rPr>
              <a:t>1</a:t>
            </a:r>
          </a:p>
        </p:txBody>
      </p:sp>
      <p:sp>
        <p:nvSpPr>
          <p:cNvPr id="30736" name="Text Box 14"/>
          <p:cNvSpPr txBox="1">
            <a:spLocks noChangeArrowheads="1"/>
          </p:cNvSpPr>
          <p:nvPr/>
        </p:nvSpPr>
        <p:spPr bwMode="auto">
          <a:xfrm>
            <a:off x="0" y="255588"/>
            <a:ext cx="10058400" cy="552450"/>
          </a:xfrm>
          <a:prstGeom prst="rect">
            <a:avLst/>
          </a:prstGeom>
          <a:noFill/>
          <a:ln w="9525">
            <a:noFill/>
            <a:round/>
            <a:headEnd/>
            <a:tailEnd/>
          </a:ln>
        </p:spPr>
        <p:txBody>
          <a:bodyPr lIns="89806" tIns="46694" rIns="89806" bIns="46694">
            <a:spAutoFit/>
          </a:bodyPr>
          <a:lstStyle/>
          <a:p>
            <a:pPr algn="ctr">
              <a:spcBef>
                <a:spcPts val="2000"/>
              </a:spcBef>
              <a:buClr>
                <a:srgbClr val="FAFD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3200" b="1">
                <a:solidFill>
                  <a:srgbClr val="FAFD00"/>
                </a:solidFill>
                <a:latin typeface="Comic Sans MS" pitchFamily="66" charset="0"/>
              </a:rPr>
              <a:t>JOHAN:PUO DIEYIE THELA CHüWAKETUO</a:t>
            </a:r>
          </a:p>
        </p:txBody>
      </p:sp>
      <p:sp>
        <p:nvSpPr>
          <p:cNvPr id="30737" name="Text Box 15"/>
          <p:cNvSpPr txBox="1">
            <a:spLocks noChangeArrowheads="1"/>
          </p:cNvSpPr>
          <p:nvPr/>
        </p:nvSpPr>
        <p:spPr bwMode="auto">
          <a:xfrm>
            <a:off x="1246188" y="1968500"/>
            <a:ext cx="4108450" cy="1573213"/>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618FFD"/>
                </a:solidFill>
                <a:latin typeface="Comic Sans MS" pitchFamily="66" charset="0"/>
              </a:rPr>
              <a:t>K</a:t>
            </a:r>
            <a:r>
              <a:rPr lang="en-GB" sz="2000" b="1" dirty="0" err="1" smtClean="0">
                <a:solidFill>
                  <a:srgbClr val="618FFD"/>
                </a:solidFill>
                <a:latin typeface="Comic Sans MS" pitchFamily="66" charset="0"/>
              </a:rPr>
              <a:t>husokhu</a:t>
            </a:r>
            <a:r>
              <a:rPr lang="en-GB" sz="2000" b="1" dirty="0" smtClean="0">
                <a:solidFill>
                  <a:srgbClr val="618FFD"/>
                </a:solidFill>
                <a:latin typeface="Comic Sans MS" pitchFamily="66" charset="0"/>
              </a:rPr>
              <a:t> </a:t>
            </a:r>
            <a:r>
              <a:rPr lang="en-GB" sz="2000" b="1" dirty="0" err="1">
                <a:solidFill>
                  <a:srgbClr val="618FFD"/>
                </a:solidFill>
                <a:latin typeface="Comic Sans MS" pitchFamily="66" charset="0"/>
              </a:rPr>
              <a:t>puo</a:t>
            </a:r>
            <a:r>
              <a:rPr lang="en-GB" sz="2000" b="1" dirty="0">
                <a:solidFill>
                  <a:srgbClr val="618FFD"/>
                </a:solidFill>
                <a:latin typeface="Comic Sans MS" pitchFamily="66" charset="0"/>
              </a:rPr>
              <a:t>:</a:t>
            </a:r>
            <a:r>
              <a:rPr lang="en-GB" sz="2000" b="1" dirty="0">
                <a:solidFill>
                  <a:srgbClr val="FFFF00"/>
                </a:solidFill>
                <a:latin typeface="Comic Sans MS" pitchFamily="66" charset="0"/>
              </a:rPr>
              <a:t/>
            </a:r>
            <a:br>
              <a:rPr lang="en-GB" sz="2000" b="1" dirty="0">
                <a:solidFill>
                  <a:srgbClr val="FFFF00"/>
                </a:solidFill>
                <a:latin typeface="Comic Sans MS" pitchFamily="66" charset="0"/>
              </a:rPr>
            </a:br>
            <a:r>
              <a:rPr lang="en-GB" sz="2000" b="1" dirty="0" err="1">
                <a:solidFill>
                  <a:srgbClr val="FFFF00"/>
                </a:solidFill>
                <a:latin typeface="Comic Sans MS" pitchFamily="66" charset="0"/>
              </a:rPr>
              <a:t>setse</a:t>
            </a:r>
            <a:r>
              <a:rPr lang="en-GB" sz="2000" b="1" dirty="0">
                <a:solidFill>
                  <a:srgbClr val="FFFF00"/>
                </a:solidFill>
                <a:latin typeface="Comic Sans MS" pitchFamily="66" charset="0"/>
              </a:rPr>
              <a:t> nu </a:t>
            </a:r>
            <a:r>
              <a:rPr lang="en-GB" sz="2000" b="1" dirty="0" err="1">
                <a:solidFill>
                  <a:srgbClr val="FFFF00"/>
                </a:solidFill>
                <a:latin typeface="Comic Sans MS" pitchFamily="66" charset="0"/>
              </a:rPr>
              <a:t>ketuou</a:t>
            </a:r>
            <a:endParaRPr lang="en-GB" sz="2000" b="1" dirty="0">
              <a:solidFill>
                <a:srgbClr val="FFFF00"/>
              </a:solidFill>
              <a:latin typeface="Comic Sans MS" pitchFamily="66" charset="0"/>
            </a:endParaRPr>
          </a:p>
          <a:p>
            <a:pPr algn="ctr">
              <a:spcBef>
                <a:spcPts val="12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FFFF00"/>
                </a:solidFill>
                <a:latin typeface="Comic Sans MS" pitchFamily="66" charset="0"/>
              </a:rPr>
              <a:t>Mecümecie</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kecü</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kelhou</a:t>
            </a:r>
            <a:endParaRPr lang="en-GB" sz="2000" b="1" dirty="0">
              <a:solidFill>
                <a:srgbClr val="FFFF00"/>
              </a:solidFill>
              <a:latin typeface="Comic Sans MS" pitchFamily="66" charset="0"/>
            </a:endParaRPr>
          </a:p>
          <a:p>
            <a:pPr algn="ctr">
              <a:spcBef>
                <a:spcPts val="12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FFFF00"/>
                </a:solidFill>
                <a:latin typeface="Comic Sans MS" pitchFamily="66" charset="0"/>
              </a:rPr>
              <a:t>Puo</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Ukepenuopfü</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zo</a:t>
            </a:r>
            <a:endParaRPr lang="en-GB" sz="2000" b="1" dirty="0">
              <a:solidFill>
                <a:srgbClr val="FFFF00"/>
              </a:solidFill>
              <a:latin typeface="Comic Sans MS" pitchFamily="66" charset="0"/>
            </a:endParaRPr>
          </a:p>
        </p:txBody>
      </p:sp>
      <p:sp>
        <p:nvSpPr>
          <p:cNvPr id="30738" name="Text Box 16"/>
          <p:cNvSpPr txBox="1">
            <a:spLocks noChangeArrowheads="1"/>
          </p:cNvSpPr>
          <p:nvPr/>
        </p:nvSpPr>
        <p:spPr bwMode="auto">
          <a:xfrm>
            <a:off x="1069975" y="3921125"/>
            <a:ext cx="4505325" cy="684213"/>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618FFD"/>
                </a:solidFill>
                <a:latin typeface="Comic Sans MS" pitchFamily="66" charset="0"/>
              </a:rPr>
              <a:t>K</a:t>
            </a:r>
            <a:r>
              <a:rPr lang="en-GB" sz="2000" b="1" dirty="0" err="1" smtClean="0">
                <a:solidFill>
                  <a:srgbClr val="618FFD"/>
                </a:solidFill>
                <a:latin typeface="Comic Sans MS" pitchFamily="66" charset="0"/>
              </a:rPr>
              <a:t>husokhu</a:t>
            </a:r>
            <a:r>
              <a:rPr lang="en-GB" sz="2000" b="1" dirty="0" smtClean="0">
                <a:solidFill>
                  <a:srgbClr val="618FFD"/>
                </a:solidFill>
                <a:latin typeface="Comic Sans MS" pitchFamily="66" charset="0"/>
              </a:rPr>
              <a:t> </a:t>
            </a:r>
            <a:r>
              <a:rPr lang="en-GB" sz="2000" b="1" dirty="0" err="1">
                <a:solidFill>
                  <a:srgbClr val="618FFD"/>
                </a:solidFill>
                <a:latin typeface="Comic Sans MS" pitchFamily="66" charset="0"/>
              </a:rPr>
              <a:t>kenieu</a:t>
            </a:r>
            <a:r>
              <a:rPr lang="en-GB" sz="2000" b="1" dirty="0">
                <a:solidFill>
                  <a:srgbClr val="618FFD"/>
                </a:solidFill>
                <a:latin typeface="Comic Sans MS" pitchFamily="66" charset="0"/>
              </a:rPr>
              <a:t>:</a:t>
            </a:r>
            <a:r>
              <a:rPr lang="en-GB" sz="2000" b="1" dirty="0">
                <a:solidFill>
                  <a:srgbClr val="FFFF00"/>
                </a:solidFill>
                <a:latin typeface="Comic Sans MS" pitchFamily="66" charset="0"/>
              </a:rPr>
              <a:t/>
            </a:r>
            <a:br>
              <a:rPr lang="en-GB" sz="2000" b="1" dirty="0">
                <a:solidFill>
                  <a:srgbClr val="FFFF00"/>
                </a:solidFill>
                <a:latin typeface="Comic Sans MS" pitchFamily="66" charset="0"/>
              </a:rPr>
            </a:br>
            <a:r>
              <a:rPr lang="en-GB" sz="2000" b="1" dirty="0" err="1">
                <a:solidFill>
                  <a:srgbClr val="FFFF00"/>
                </a:solidFill>
                <a:latin typeface="Comic Sans MS" pitchFamily="66" charset="0"/>
              </a:rPr>
              <a:t>kechachie</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rhiketuou</a:t>
            </a:r>
            <a:endParaRPr lang="en-GB" sz="2000" b="1" dirty="0">
              <a:solidFill>
                <a:srgbClr val="FFFF00"/>
              </a:solidFill>
              <a:latin typeface="Comic Sans MS" pitchFamily="66" charset="0"/>
            </a:endParaRPr>
          </a:p>
        </p:txBody>
      </p:sp>
      <p:sp>
        <p:nvSpPr>
          <p:cNvPr id="30739" name="Text Box 17"/>
          <p:cNvSpPr txBox="1">
            <a:spLocks noChangeArrowheads="1"/>
          </p:cNvSpPr>
          <p:nvPr/>
        </p:nvSpPr>
        <p:spPr bwMode="auto">
          <a:xfrm>
            <a:off x="4814888" y="1782763"/>
            <a:ext cx="4357687" cy="1811337"/>
          </a:xfrm>
          <a:prstGeom prst="rect">
            <a:avLst/>
          </a:prstGeom>
          <a:noFill/>
          <a:ln w="9525">
            <a:noFill/>
            <a:round/>
            <a:headEnd/>
            <a:tailEnd/>
          </a:ln>
        </p:spPr>
        <p:txBody>
          <a:bodyPr lIns="89806" tIns="46694" rIns="89806" bIns="46694">
            <a:spAutoFit/>
          </a:bodyPr>
          <a:lstStyle/>
          <a:p>
            <a:pPr algn="ctr">
              <a:spcBef>
                <a:spcPts val="37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6000" b="1">
                <a:solidFill>
                  <a:srgbClr val="FFFF00"/>
                </a:solidFill>
              </a:rPr>
              <a:t>JISU KHRISTA!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9"/>
          <p:cNvSpPr>
            <a:spLocks noGrp="1"/>
          </p:cNvSpPr>
          <p:nvPr>
            <p:ph type="title" idx="4294967295"/>
          </p:nvPr>
        </p:nvSpPr>
        <p:spPr bwMode="auto">
          <a:xfrm>
            <a:off x="503238" y="6994525"/>
            <a:ext cx="9051925" cy="346075"/>
          </a:xfrm>
          <a:prstGeom prst="rect">
            <a:avLst/>
          </a:prstGeom>
          <a:noFill/>
          <a:ln>
            <a:miter lim="800000"/>
            <a:headEnd/>
            <a:tailEnd/>
          </a:ln>
        </p:spPr>
        <p:txBody>
          <a:bodyPr lIns="101680" tIns="50841" rIns="101680" bIns="50841"/>
          <a:lstStyle/>
          <a:p>
            <a:r>
              <a:rPr lang="en-US" sz="3100" smtClean="0"/>
              <a:t>John 1:3</a:t>
            </a:r>
          </a:p>
        </p:txBody>
      </p:sp>
      <p:pic>
        <p:nvPicPr>
          <p:cNvPr id="31747" name="Picture 1"/>
          <p:cNvPicPr>
            <a:picLocks noChangeAspect="1" noChangeArrowheads="1"/>
          </p:cNvPicPr>
          <p:nvPr/>
        </p:nvPicPr>
        <p:blipFill>
          <a:blip r:embed="rId3"/>
          <a:srcRect/>
          <a:stretch>
            <a:fillRect/>
          </a:stretch>
        </p:blipFill>
        <p:spPr bwMode="auto">
          <a:xfrm>
            <a:off x="377825" y="261938"/>
            <a:ext cx="9240838" cy="7254875"/>
          </a:xfrm>
          <a:prstGeom prst="rect">
            <a:avLst/>
          </a:prstGeom>
          <a:blipFill dpi="0" rotWithShape="0">
            <a:blip r:embed="rId4"/>
            <a:srcRect/>
            <a:tile tx="0" ty="0" sx="100000" sy="100000" flip="none" algn="tl"/>
          </a:blipFill>
          <a:ln w="9525">
            <a:noFill/>
            <a:round/>
            <a:headEnd/>
            <a:tailEnd/>
          </a:ln>
        </p:spPr>
      </p:pic>
      <p:sp>
        <p:nvSpPr>
          <p:cNvPr id="31748" name="Rectangle 2"/>
          <p:cNvSpPr>
            <a:spLocks noChangeArrowheads="1"/>
          </p:cNvSpPr>
          <p:nvPr/>
        </p:nvSpPr>
        <p:spPr bwMode="auto">
          <a:xfrm>
            <a:off x="3889375" y="7531100"/>
            <a:ext cx="1454150" cy="241300"/>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174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31750" name="Text Box 4"/>
          <p:cNvSpPr txBox="1">
            <a:spLocks noChangeArrowheads="1"/>
          </p:cNvSpPr>
          <p:nvPr/>
        </p:nvSpPr>
        <p:spPr bwMode="auto">
          <a:xfrm>
            <a:off x="9658350" y="17463"/>
            <a:ext cx="180975" cy="384175"/>
          </a:xfrm>
          <a:prstGeom prst="rect">
            <a:avLst/>
          </a:prstGeom>
          <a:noFill/>
          <a:ln w="9525">
            <a:noFill/>
            <a:round/>
            <a:headEnd/>
            <a:tailEnd/>
          </a:ln>
        </p:spPr>
        <p:txBody>
          <a:bodyPr wrap="none" lIns="89806" tIns="46694" rIns="89806" bIns="46694" anchor="ctr">
            <a:spAutoFit/>
          </a:bodyPr>
          <a:lstStyle/>
          <a:p>
            <a:pPr algn="ctr">
              <a:spcBef>
                <a:spcPts val="1250"/>
              </a:spcBef>
              <a:buClr>
                <a:srgbClr val="FFA27C"/>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a:solidFill>
                  <a:srgbClr val="FFA27C"/>
                </a:solidFill>
                <a:latin typeface="Comic Sans MS" pitchFamily="66" charset="0"/>
              </a:rPr>
              <a:t> </a:t>
            </a:r>
          </a:p>
        </p:txBody>
      </p:sp>
      <p:sp>
        <p:nvSpPr>
          <p:cNvPr id="31751" name="Text Box 5"/>
          <p:cNvSpPr txBox="1">
            <a:spLocks noChangeArrowheads="1"/>
          </p:cNvSpPr>
          <p:nvPr/>
        </p:nvSpPr>
        <p:spPr bwMode="auto">
          <a:xfrm>
            <a:off x="1420813" y="1677988"/>
            <a:ext cx="6365875" cy="274637"/>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1752" name="Text Box 6"/>
          <p:cNvSpPr txBox="1">
            <a:spLocks noChangeArrowheads="1"/>
          </p:cNvSpPr>
          <p:nvPr/>
        </p:nvSpPr>
        <p:spPr bwMode="auto">
          <a:xfrm>
            <a:off x="314325" y="1012825"/>
            <a:ext cx="9358313" cy="1009650"/>
          </a:xfrm>
          <a:prstGeom prst="rect">
            <a:avLst/>
          </a:prstGeom>
          <a:noFill/>
          <a:ln w="9525">
            <a:noFill/>
            <a:round/>
            <a:headEnd/>
            <a:tailEnd/>
          </a:ln>
        </p:spPr>
        <p:txBody>
          <a:bodyPr lIns="89806" tIns="46694" rIns="89806" bIns="46694">
            <a:spAutoFit/>
          </a:bodyPr>
          <a:lstStyle/>
          <a:p>
            <a:pPr algn="ctr">
              <a:spcBef>
                <a:spcPts val="200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3200" b="1" i="1" dirty="0" err="1">
                <a:solidFill>
                  <a:srgbClr val="FFFF00"/>
                </a:solidFill>
                <a:latin typeface="Comic Sans MS" pitchFamily="66" charset="0"/>
              </a:rPr>
              <a:t>Thuthie</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Puo</a:t>
            </a:r>
            <a:r>
              <a:rPr lang="en-GB" sz="3200" b="1" i="1" dirty="0" smtClean="0">
                <a:solidFill>
                  <a:srgbClr val="FFFF00"/>
                </a:solidFill>
                <a:latin typeface="Comic Sans MS" pitchFamily="66" charset="0"/>
              </a:rPr>
              <a:t>: </a:t>
            </a:r>
            <a:r>
              <a:rPr lang="en-GB" sz="3200" b="1" i="1" dirty="0" err="1" smtClean="0">
                <a:solidFill>
                  <a:srgbClr val="FFFF00"/>
                </a:solidFill>
                <a:latin typeface="Comic Sans MS" pitchFamily="66" charset="0"/>
              </a:rPr>
              <a:t>Jisu</a:t>
            </a:r>
            <a:r>
              <a:rPr lang="en-GB" sz="3200" b="1" i="1" dirty="0" smtClean="0">
                <a:solidFill>
                  <a:srgbClr val="FFFF00"/>
                </a:solidFill>
                <a:latin typeface="Comic Sans MS" pitchFamily="66" charset="0"/>
              </a:rPr>
              <a:t> </a:t>
            </a:r>
            <a:r>
              <a:rPr lang="en-GB" sz="3200" b="1" i="1" dirty="0" err="1">
                <a:solidFill>
                  <a:srgbClr val="FFFF00"/>
                </a:solidFill>
                <a:latin typeface="Comic Sans MS" pitchFamily="66" charset="0"/>
              </a:rPr>
              <a:t>Khrista</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dietho</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kemeyie</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sorouko</a:t>
            </a:r>
            <a:r>
              <a:rPr lang="en-GB" sz="3200" b="1" i="1" dirty="0">
                <a:solidFill>
                  <a:srgbClr val="FFFF00"/>
                </a:solidFill>
                <a:latin typeface="Comic Sans MS" pitchFamily="66" charset="0"/>
              </a:rPr>
              <a:t> </a:t>
            </a:r>
          </a:p>
        </p:txBody>
      </p:sp>
      <p:sp>
        <p:nvSpPr>
          <p:cNvPr id="31753" name="Text Box 7"/>
          <p:cNvSpPr txBox="1">
            <a:spLocks noChangeArrowheads="1"/>
          </p:cNvSpPr>
          <p:nvPr/>
        </p:nvSpPr>
        <p:spPr bwMode="auto">
          <a:xfrm>
            <a:off x="8821738" y="7410450"/>
            <a:ext cx="184150" cy="244475"/>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1754" name="Text Box 8"/>
          <p:cNvSpPr txBox="1">
            <a:spLocks noChangeArrowheads="1"/>
          </p:cNvSpPr>
          <p:nvPr/>
        </p:nvSpPr>
        <p:spPr bwMode="auto">
          <a:xfrm>
            <a:off x="9177338" y="7315200"/>
            <a:ext cx="184150" cy="366713"/>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1755" name="AutoShape 9"/>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endParaRPr>
          </a:p>
        </p:txBody>
      </p:sp>
      <p:sp>
        <p:nvSpPr>
          <p:cNvPr id="27658" name="Text Box 10"/>
          <p:cNvSpPr txBox="1">
            <a:spLocks noChangeArrowheads="1"/>
          </p:cNvSpPr>
          <p:nvPr/>
        </p:nvSpPr>
        <p:spPr bwMode="auto">
          <a:xfrm>
            <a:off x="5232400" y="4110038"/>
            <a:ext cx="3297238" cy="1525587"/>
          </a:xfrm>
          <a:prstGeom prst="rect">
            <a:avLst/>
          </a:prstGeom>
          <a:noFill/>
          <a:ln w="9525">
            <a:noFill/>
            <a:round/>
            <a:headEnd/>
            <a:tailEnd/>
          </a:ln>
        </p:spPr>
        <p:txBody>
          <a:bodyPr lIns="89806" tIns="46694" rIns="89806" bIns="46694">
            <a:spAutoFit/>
          </a:bodyPr>
          <a:lstStyle/>
          <a:p>
            <a:pPr algn="ctr">
              <a:spcBef>
                <a:spcPts val="1750"/>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ja-JP" altLang="en-GB" b="1">
                <a:solidFill>
                  <a:srgbClr val="FFFFFF"/>
                </a:solidFill>
                <a:latin typeface="Helvetica" charset="0"/>
              </a:rPr>
              <a:t>“</a:t>
            </a:r>
            <a:r>
              <a:rPr lang="en-GB" altLang="ja-JP" b="1">
                <a:solidFill>
                  <a:srgbClr val="FFFFFF"/>
                </a:solidFill>
                <a:latin typeface="Helvetica" charset="0"/>
              </a:rPr>
              <a:t>Puo geinu mha pete chülie mu chü kelieko puorei Puo sa modi chü mo.</a:t>
            </a:r>
            <a:r>
              <a:rPr lang="ja-JP" altLang="en-GB" b="1">
                <a:solidFill>
                  <a:srgbClr val="FFFFFF"/>
                </a:solidFill>
                <a:latin typeface="Helvetica" charset="0"/>
              </a:rPr>
              <a:t>”</a:t>
            </a:r>
            <a:endParaRPr lang="en-GB" b="1">
              <a:solidFill>
                <a:srgbClr val="FFFFFF"/>
              </a:solidFill>
              <a:latin typeface="Helvetica" charset="0"/>
            </a:endParaRPr>
          </a:p>
        </p:txBody>
      </p:sp>
      <p:sp>
        <p:nvSpPr>
          <p:cNvPr id="31757" name="Text Box 11"/>
          <p:cNvSpPr txBox="1">
            <a:spLocks noChangeArrowheads="1"/>
          </p:cNvSpPr>
          <p:nvPr/>
        </p:nvSpPr>
        <p:spPr bwMode="auto">
          <a:xfrm>
            <a:off x="9447213" y="6889750"/>
            <a:ext cx="184150" cy="366713"/>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1758" name="Text Box 12"/>
          <p:cNvSpPr txBox="1">
            <a:spLocks noChangeArrowheads="1"/>
          </p:cNvSpPr>
          <p:nvPr/>
        </p:nvSpPr>
        <p:spPr bwMode="auto">
          <a:xfrm>
            <a:off x="9193213" y="7418388"/>
            <a:ext cx="338137" cy="239712"/>
          </a:xfrm>
          <a:prstGeom prst="rect">
            <a:avLst/>
          </a:prstGeom>
          <a:noFill/>
          <a:ln w="9525">
            <a:noFill/>
            <a:round/>
            <a:headEnd/>
            <a:tailEnd/>
          </a:ln>
        </p:spPr>
        <p:txBody>
          <a:bodyPr wrap="none" lIns="89806" tIns="46694" rIns="89806" bIns="46694" anchor="ctr">
            <a:spAutoFit/>
          </a:bodyPr>
          <a:lstStyle/>
          <a:p>
            <a:pPr algn="ctr">
              <a:spcBef>
                <a:spcPts val="62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000" b="1">
                <a:solidFill>
                  <a:srgbClr val="FFFFFF"/>
                </a:solidFill>
                <a:latin typeface="Comic Sans MS" pitchFamily="66" charset="0"/>
              </a:rPr>
              <a:t>25</a:t>
            </a:r>
          </a:p>
        </p:txBody>
      </p:sp>
      <p:sp>
        <p:nvSpPr>
          <p:cNvPr id="31759" name="Text Box 13"/>
          <p:cNvSpPr txBox="1">
            <a:spLocks noChangeArrowheads="1"/>
          </p:cNvSpPr>
          <p:nvPr/>
        </p:nvSpPr>
        <p:spPr bwMode="auto">
          <a:xfrm>
            <a:off x="9571038" y="7358063"/>
            <a:ext cx="306387" cy="325437"/>
          </a:xfrm>
          <a:prstGeom prst="rect">
            <a:avLst/>
          </a:prstGeom>
          <a:noFill/>
          <a:ln w="9525">
            <a:noFill/>
            <a:round/>
            <a:headEnd/>
            <a:tailEnd/>
          </a:ln>
        </p:spPr>
        <p:txBody>
          <a:bodyPr wrap="none" lIns="89806" tIns="46694" rIns="89806" bIns="46694" anchor="ctr">
            <a:spAutoFit/>
          </a:bodyPr>
          <a:lstStyle/>
          <a:p>
            <a:pPr algn="ctr">
              <a:spcBef>
                <a:spcPts val="1000"/>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600" b="1">
                <a:solidFill>
                  <a:srgbClr val="FFFFFF"/>
                </a:solidFill>
                <a:latin typeface="Comic Sans MS" pitchFamily="66" charset="0"/>
              </a:rPr>
              <a:t>1</a:t>
            </a:r>
          </a:p>
        </p:txBody>
      </p:sp>
      <p:sp>
        <p:nvSpPr>
          <p:cNvPr id="31760" name="Text Box 14"/>
          <p:cNvSpPr txBox="1">
            <a:spLocks noChangeArrowheads="1"/>
          </p:cNvSpPr>
          <p:nvPr/>
        </p:nvSpPr>
        <p:spPr bwMode="auto">
          <a:xfrm>
            <a:off x="0" y="255588"/>
            <a:ext cx="10058400" cy="552450"/>
          </a:xfrm>
          <a:prstGeom prst="rect">
            <a:avLst/>
          </a:prstGeom>
          <a:noFill/>
          <a:ln w="9525">
            <a:noFill/>
            <a:round/>
            <a:headEnd/>
            <a:tailEnd/>
          </a:ln>
        </p:spPr>
        <p:txBody>
          <a:bodyPr lIns="89806" tIns="46694" rIns="89806" bIns="46694">
            <a:spAutoFit/>
          </a:bodyPr>
          <a:lstStyle/>
          <a:p>
            <a:pPr algn="ctr">
              <a:spcBef>
                <a:spcPts val="2000"/>
              </a:spcBef>
              <a:buClr>
                <a:srgbClr val="FAFD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3200" b="1">
                <a:solidFill>
                  <a:srgbClr val="FAFD00"/>
                </a:solidFill>
                <a:latin typeface="Comic Sans MS" pitchFamily="66" charset="0"/>
              </a:rPr>
              <a:t>JOHAN:PUO DIEYIE THELA CHüWA KETUO</a:t>
            </a:r>
          </a:p>
        </p:txBody>
      </p:sp>
      <p:sp>
        <p:nvSpPr>
          <p:cNvPr id="31761" name="Text Box 15"/>
          <p:cNvSpPr txBox="1">
            <a:spLocks noChangeArrowheads="1"/>
          </p:cNvSpPr>
          <p:nvPr/>
        </p:nvSpPr>
        <p:spPr bwMode="auto">
          <a:xfrm>
            <a:off x="1246188" y="1968500"/>
            <a:ext cx="4108450" cy="1573213"/>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618FFD"/>
                </a:solidFill>
                <a:latin typeface="Comic Sans MS" pitchFamily="66" charset="0"/>
              </a:rPr>
              <a:t>K</a:t>
            </a:r>
            <a:r>
              <a:rPr lang="en-GB" sz="2000" b="1" dirty="0" err="1" smtClean="0">
                <a:solidFill>
                  <a:srgbClr val="618FFD"/>
                </a:solidFill>
                <a:latin typeface="Comic Sans MS" pitchFamily="66" charset="0"/>
              </a:rPr>
              <a:t>husokhu</a:t>
            </a:r>
            <a:r>
              <a:rPr lang="en-GB" sz="2000" b="1" dirty="0" smtClean="0">
                <a:solidFill>
                  <a:srgbClr val="618FFD"/>
                </a:solidFill>
                <a:latin typeface="Comic Sans MS" pitchFamily="66" charset="0"/>
              </a:rPr>
              <a:t> </a:t>
            </a:r>
            <a:r>
              <a:rPr lang="en-GB" sz="2000" b="1" dirty="0" err="1">
                <a:solidFill>
                  <a:srgbClr val="618FFD"/>
                </a:solidFill>
                <a:latin typeface="Comic Sans MS" pitchFamily="66" charset="0"/>
              </a:rPr>
              <a:t>puo</a:t>
            </a:r>
            <a:r>
              <a:rPr lang="en-GB" sz="2000" b="1" dirty="0">
                <a:solidFill>
                  <a:srgbClr val="618FFD"/>
                </a:solidFill>
                <a:latin typeface="Comic Sans MS" pitchFamily="66" charset="0"/>
              </a:rPr>
              <a:t>:</a:t>
            </a:r>
            <a:r>
              <a:rPr lang="en-GB" sz="2000" b="1" dirty="0">
                <a:solidFill>
                  <a:srgbClr val="FFFF00"/>
                </a:solidFill>
                <a:latin typeface="Comic Sans MS" pitchFamily="66" charset="0"/>
              </a:rPr>
              <a:t/>
            </a:r>
            <a:br>
              <a:rPr lang="en-GB" sz="2000" b="1" dirty="0">
                <a:solidFill>
                  <a:srgbClr val="FFFF00"/>
                </a:solidFill>
                <a:latin typeface="Comic Sans MS" pitchFamily="66" charset="0"/>
              </a:rPr>
            </a:br>
            <a:r>
              <a:rPr lang="en-GB" sz="2000" b="1" dirty="0" err="1">
                <a:solidFill>
                  <a:srgbClr val="FFFF00"/>
                </a:solidFill>
                <a:latin typeface="Comic Sans MS" pitchFamily="66" charset="0"/>
              </a:rPr>
              <a:t>setsenu</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ketuou</a:t>
            </a:r>
            <a:endParaRPr lang="en-GB" sz="2000" b="1" dirty="0">
              <a:solidFill>
                <a:srgbClr val="FFFF00"/>
              </a:solidFill>
              <a:latin typeface="Comic Sans MS" pitchFamily="66" charset="0"/>
            </a:endParaRPr>
          </a:p>
          <a:p>
            <a:pPr algn="ctr">
              <a:spcBef>
                <a:spcPts val="12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FFFF00"/>
                </a:solidFill>
                <a:latin typeface="Comic Sans MS" pitchFamily="66" charset="0"/>
              </a:rPr>
              <a:t>Mecümecie</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kecü</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kelhou</a:t>
            </a:r>
            <a:endParaRPr lang="en-GB" sz="2000" b="1" dirty="0">
              <a:solidFill>
                <a:srgbClr val="FFFF00"/>
              </a:solidFill>
              <a:latin typeface="Comic Sans MS" pitchFamily="66" charset="0"/>
            </a:endParaRPr>
          </a:p>
          <a:p>
            <a:pPr algn="ctr">
              <a:spcBef>
                <a:spcPts val="12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FFFF00"/>
                </a:solidFill>
                <a:latin typeface="Comic Sans MS" pitchFamily="66" charset="0"/>
              </a:rPr>
              <a:t>Puo</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Ukepenuopfü</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zo</a:t>
            </a:r>
            <a:endParaRPr lang="en-GB" sz="2000" b="1" dirty="0">
              <a:solidFill>
                <a:srgbClr val="FFFF00"/>
              </a:solidFill>
              <a:latin typeface="Comic Sans MS" pitchFamily="66" charset="0"/>
            </a:endParaRPr>
          </a:p>
        </p:txBody>
      </p:sp>
      <p:sp>
        <p:nvSpPr>
          <p:cNvPr id="31762" name="Text Box 16"/>
          <p:cNvSpPr txBox="1">
            <a:spLocks noChangeArrowheads="1"/>
          </p:cNvSpPr>
          <p:nvPr/>
        </p:nvSpPr>
        <p:spPr bwMode="auto">
          <a:xfrm>
            <a:off x="1069975" y="3921125"/>
            <a:ext cx="4505325" cy="684213"/>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FFFF00"/>
                </a:solidFill>
                <a:latin typeface="Comic Sans MS" pitchFamily="66" charset="0"/>
              </a:rPr>
              <a:t>K</a:t>
            </a:r>
            <a:r>
              <a:rPr lang="en-GB" sz="2000" b="1" dirty="0" err="1" smtClean="0">
                <a:solidFill>
                  <a:srgbClr val="FFFF00"/>
                </a:solidFill>
                <a:latin typeface="Comic Sans MS" pitchFamily="66" charset="0"/>
              </a:rPr>
              <a:t>husokhu</a:t>
            </a:r>
            <a:r>
              <a:rPr lang="en-GB" sz="2000" b="1" dirty="0" smtClean="0">
                <a:solidFill>
                  <a:srgbClr val="FFFF00"/>
                </a:solidFill>
                <a:latin typeface="Comic Sans MS" pitchFamily="66" charset="0"/>
              </a:rPr>
              <a:t> </a:t>
            </a:r>
            <a:r>
              <a:rPr lang="en-GB" sz="2000" b="1" dirty="0" err="1">
                <a:solidFill>
                  <a:srgbClr val="FFFF00"/>
                </a:solidFill>
                <a:latin typeface="Comic Sans MS" pitchFamily="66" charset="0"/>
              </a:rPr>
              <a:t>kenie</a:t>
            </a:r>
            <a:r>
              <a:rPr lang="en-GB" sz="2000" b="1" dirty="0">
                <a:solidFill>
                  <a:srgbClr val="FFFF00"/>
                </a:solidFill>
                <a:latin typeface="Comic Sans MS" pitchFamily="66" charset="0"/>
              </a:rPr>
              <a:t/>
            </a:r>
            <a:br>
              <a:rPr lang="en-GB" sz="2000" b="1" dirty="0">
                <a:solidFill>
                  <a:srgbClr val="FFFF00"/>
                </a:solidFill>
                <a:latin typeface="Comic Sans MS" pitchFamily="66" charset="0"/>
              </a:rPr>
            </a:br>
            <a:r>
              <a:rPr lang="en-GB" sz="2000" b="1" dirty="0" err="1">
                <a:solidFill>
                  <a:srgbClr val="FFFF00"/>
                </a:solidFill>
                <a:latin typeface="Comic Sans MS" pitchFamily="66" charset="0"/>
              </a:rPr>
              <a:t>kechachie</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rhiketuou</a:t>
            </a:r>
            <a:r>
              <a:rPr lang="en-GB" sz="2000" b="1" dirty="0">
                <a:solidFill>
                  <a:srgbClr val="FFFF00"/>
                </a:solidFill>
                <a:latin typeface="Comic Sans MS" pitchFamily="66" charset="0"/>
              </a:rPr>
              <a:t> </a:t>
            </a:r>
          </a:p>
        </p:txBody>
      </p:sp>
      <p:sp>
        <p:nvSpPr>
          <p:cNvPr id="31763" name="Text Box 17"/>
          <p:cNvSpPr txBox="1">
            <a:spLocks noChangeArrowheads="1"/>
          </p:cNvSpPr>
          <p:nvPr/>
        </p:nvSpPr>
        <p:spPr bwMode="auto">
          <a:xfrm>
            <a:off x="827088" y="5027613"/>
            <a:ext cx="4945062" cy="833437"/>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618FFD"/>
                </a:solidFill>
                <a:latin typeface="Comic Sans MS" pitchFamily="66" charset="0"/>
              </a:rPr>
              <a:t>K</a:t>
            </a:r>
            <a:r>
              <a:rPr lang="en-GB" sz="2000" b="1" dirty="0" err="1" smtClean="0">
                <a:solidFill>
                  <a:srgbClr val="618FFD"/>
                </a:solidFill>
                <a:latin typeface="Comic Sans MS" pitchFamily="66" charset="0"/>
              </a:rPr>
              <a:t>husokhu</a:t>
            </a:r>
            <a:r>
              <a:rPr lang="en-GB" sz="2000" b="1" dirty="0" smtClean="0">
                <a:solidFill>
                  <a:srgbClr val="618FFD"/>
                </a:solidFill>
                <a:latin typeface="Comic Sans MS" pitchFamily="66" charset="0"/>
              </a:rPr>
              <a:t> </a:t>
            </a:r>
            <a:r>
              <a:rPr lang="en-GB" sz="2000" b="1" dirty="0">
                <a:solidFill>
                  <a:srgbClr val="618FFD"/>
                </a:solidFill>
                <a:latin typeface="Comic Sans MS" pitchFamily="66" charset="0"/>
              </a:rPr>
              <a:t>se</a:t>
            </a:r>
          </a:p>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618FFD"/>
                </a:solidFill>
                <a:latin typeface="Comic Sans MS" pitchFamily="66" charset="0"/>
              </a:rPr>
              <a:t>Kijii</a:t>
            </a:r>
            <a:r>
              <a:rPr lang="en-GB" sz="2000" b="1" dirty="0">
                <a:solidFill>
                  <a:srgbClr val="618FFD"/>
                </a:solidFill>
                <a:latin typeface="Comic Sans MS" pitchFamily="66" charset="0"/>
              </a:rPr>
              <a:t> </a:t>
            </a:r>
            <a:r>
              <a:rPr lang="en-GB" sz="2000" b="1" dirty="0" err="1" smtClean="0">
                <a:solidFill>
                  <a:srgbClr val="618FFD"/>
                </a:solidFill>
                <a:latin typeface="Comic Sans MS" pitchFamily="66" charset="0"/>
              </a:rPr>
              <a:t>chiikeshiiu</a:t>
            </a:r>
            <a:endParaRPr lang="en-GB" sz="2000" b="1" dirty="0">
              <a:solidFill>
                <a:srgbClr val="FFFF00"/>
              </a:solidFill>
              <a:latin typeface="Comic Sans MS" pitchFamily="66" charset="0"/>
            </a:endParaRPr>
          </a:p>
        </p:txBody>
      </p:sp>
      <p:sp>
        <p:nvSpPr>
          <p:cNvPr id="31764" name="Text Box 18"/>
          <p:cNvSpPr txBox="1">
            <a:spLocks noChangeArrowheads="1"/>
          </p:cNvSpPr>
          <p:nvPr/>
        </p:nvSpPr>
        <p:spPr bwMode="auto">
          <a:xfrm>
            <a:off x="4743450" y="1814513"/>
            <a:ext cx="4143375" cy="1811337"/>
          </a:xfrm>
          <a:prstGeom prst="rect">
            <a:avLst/>
          </a:prstGeom>
          <a:noFill/>
          <a:ln w="9525">
            <a:noFill/>
            <a:round/>
            <a:headEnd/>
            <a:tailEnd/>
          </a:ln>
        </p:spPr>
        <p:txBody>
          <a:bodyPr lIns="89806" tIns="46694" rIns="89806" bIns="46694">
            <a:spAutoFit/>
          </a:bodyPr>
          <a:lstStyle/>
          <a:p>
            <a:pPr algn="ctr">
              <a:spcBef>
                <a:spcPts val="37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6000" b="1">
                <a:solidFill>
                  <a:srgbClr val="FFFF00"/>
                </a:solidFill>
              </a:rPr>
              <a:t>JISU KHRISTA!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0"/>
          <p:cNvSpPr>
            <a:spLocks noGrp="1"/>
          </p:cNvSpPr>
          <p:nvPr>
            <p:ph type="title" idx="4294967295"/>
          </p:nvPr>
        </p:nvSpPr>
        <p:spPr bwMode="auto">
          <a:xfrm>
            <a:off x="334963" y="6994525"/>
            <a:ext cx="9053512" cy="863600"/>
          </a:xfrm>
          <a:prstGeom prst="rect">
            <a:avLst/>
          </a:prstGeom>
          <a:noFill/>
          <a:ln>
            <a:miter lim="800000"/>
            <a:headEnd/>
            <a:tailEnd/>
          </a:ln>
        </p:spPr>
        <p:txBody>
          <a:bodyPr lIns="101680" tIns="50841" rIns="101680" bIns="50841"/>
          <a:lstStyle/>
          <a:p>
            <a:r>
              <a:rPr lang="en-US" sz="3100" smtClean="0"/>
              <a:t>John 1:4, 5, 9</a:t>
            </a:r>
          </a:p>
        </p:txBody>
      </p:sp>
      <p:pic>
        <p:nvPicPr>
          <p:cNvPr id="32771" name="Picture 1"/>
          <p:cNvPicPr>
            <a:picLocks noChangeAspect="1" noChangeArrowheads="1"/>
          </p:cNvPicPr>
          <p:nvPr/>
        </p:nvPicPr>
        <p:blipFill>
          <a:blip r:embed="rId3"/>
          <a:srcRect/>
          <a:stretch>
            <a:fillRect/>
          </a:stretch>
        </p:blipFill>
        <p:spPr bwMode="auto">
          <a:xfrm>
            <a:off x="377825" y="261938"/>
            <a:ext cx="9240838" cy="7254875"/>
          </a:xfrm>
          <a:prstGeom prst="rect">
            <a:avLst/>
          </a:prstGeom>
          <a:blipFill dpi="0" rotWithShape="0">
            <a:blip r:embed="rId4"/>
            <a:srcRect/>
            <a:tile tx="0" ty="0" sx="100000" sy="100000" flip="none" algn="tl"/>
          </a:blipFill>
          <a:ln w="9525">
            <a:noFill/>
            <a:round/>
            <a:headEnd/>
            <a:tailEnd/>
          </a:ln>
        </p:spPr>
      </p:pic>
      <p:sp>
        <p:nvSpPr>
          <p:cNvPr id="32772" name="Rectangle 2"/>
          <p:cNvSpPr>
            <a:spLocks noChangeArrowheads="1"/>
          </p:cNvSpPr>
          <p:nvPr/>
        </p:nvSpPr>
        <p:spPr bwMode="auto">
          <a:xfrm>
            <a:off x="3889375" y="7531100"/>
            <a:ext cx="1454150" cy="241300"/>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2773"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32774" name="Text Box 4"/>
          <p:cNvSpPr txBox="1">
            <a:spLocks noChangeArrowheads="1"/>
          </p:cNvSpPr>
          <p:nvPr/>
        </p:nvSpPr>
        <p:spPr bwMode="auto">
          <a:xfrm>
            <a:off x="9658350" y="17463"/>
            <a:ext cx="180975" cy="384175"/>
          </a:xfrm>
          <a:prstGeom prst="rect">
            <a:avLst/>
          </a:prstGeom>
          <a:noFill/>
          <a:ln w="9525">
            <a:noFill/>
            <a:round/>
            <a:headEnd/>
            <a:tailEnd/>
          </a:ln>
        </p:spPr>
        <p:txBody>
          <a:bodyPr wrap="none" lIns="89806" tIns="46694" rIns="89806" bIns="46694" anchor="ctr">
            <a:spAutoFit/>
          </a:bodyPr>
          <a:lstStyle/>
          <a:p>
            <a:pPr algn="ctr">
              <a:spcBef>
                <a:spcPts val="1250"/>
              </a:spcBef>
              <a:buClr>
                <a:srgbClr val="FFA27C"/>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a:solidFill>
                  <a:srgbClr val="FFA27C"/>
                </a:solidFill>
                <a:latin typeface="Comic Sans MS" pitchFamily="66" charset="0"/>
              </a:rPr>
              <a:t> </a:t>
            </a:r>
          </a:p>
        </p:txBody>
      </p:sp>
      <p:sp>
        <p:nvSpPr>
          <p:cNvPr id="32775" name="Text Box 5"/>
          <p:cNvSpPr txBox="1">
            <a:spLocks noChangeArrowheads="1"/>
          </p:cNvSpPr>
          <p:nvPr/>
        </p:nvSpPr>
        <p:spPr bwMode="auto">
          <a:xfrm>
            <a:off x="1420813" y="1677988"/>
            <a:ext cx="6365875" cy="274637"/>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2776" name="Text Box 6"/>
          <p:cNvSpPr txBox="1">
            <a:spLocks noChangeArrowheads="1"/>
          </p:cNvSpPr>
          <p:nvPr/>
        </p:nvSpPr>
        <p:spPr bwMode="auto">
          <a:xfrm>
            <a:off x="385763" y="1012825"/>
            <a:ext cx="9215437" cy="1009650"/>
          </a:xfrm>
          <a:prstGeom prst="rect">
            <a:avLst/>
          </a:prstGeom>
          <a:noFill/>
          <a:ln w="9525">
            <a:noFill/>
            <a:round/>
            <a:headEnd/>
            <a:tailEnd/>
          </a:ln>
        </p:spPr>
        <p:txBody>
          <a:bodyPr lIns="89806" tIns="46694" rIns="89806" bIns="46694">
            <a:spAutoFit/>
          </a:bodyPr>
          <a:lstStyle/>
          <a:p>
            <a:pPr algn="ctr">
              <a:spcBef>
                <a:spcPts val="200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3200" b="1" i="1" dirty="0" err="1">
                <a:solidFill>
                  <a:srgbClr val="FFFF00"/>
                </a:solidFill>
                <a:latin typeface="Comic Sans MS" pitchFamily="66" charset="0"/>
              </a:rPr>
              <a:t>Thuthie</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puo</a:t>
            </a:r>
            <a:r>
              <a:rPr lang="en-GB" sz="3200" b="1" i="1" dirty="0" smtClean="0">
                <a:solidFill>
                  <a:srgbClr val="FFFF00"/>
                </a:solidFill>
                <a:latin typeface="Comic Sans MS" pitchFamily="66" charset="0"/>
              </a:rPr>
              <a:t>: </a:t>
            </a:r>
            <a:r>
              <a:rPr lang="en-GB" sz="3200" b="1" i="1" dirty="0" err="1" smtClean="0">
                <a:solidFill>
                  <a:srgbClr val="FFFF00"/>
                </a:solidFill>
                <a:latin typeface="Comic Sans MS" pitchFamily="66" charset="0"/>
              </a:rPr>
              <a:t>Jisu</a:t>
            </a:r>
            <a:r>
              <a:rPr lang="en-GB" sz="3200" b="1" i="1" dirty="0" smtClean="0">
                <a:solidFill>
                  <a:srgbClr val="FFFF00"/>
                </a:solidFill>
                <a:latin typeface="Comic Sans MS" pitchFamily="66" charset="0"/>
              </a:rPr>
              <a:t> </a:t>
            </a:r>
            <a:r>
              <a:rPr lang="en-GB" sz="3200" b="1" i="1" dirty="0" err="1">
                <a:solidFill>
                  <a:srgbClr val="FFFF00"/>
                </a:solidFill>
                <a:latin typeface="Comic Sans MS" pitchFamily="66" charset="0"/>
              </a:rPr>
              <a:t>Khrista</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diethi</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kemeyie</a:t>
            </a:r>
            <a:r>
              <a:rPr lang="en-GB" sz="3200" b="1" i="1" dirty="0">
                <a:solidFill>
                  <a:srgbClr val="FFFF00"/>
                </a:solidFill>
                <a:latin typeface="Comic Sans MS" pitchFamily="66" charset="0"/>
              </a:rPr>
              <a:t> </a:t>
            </a:r>
            <a:r>
              <a:rPr lang="en-GB" sz="3200" b="1" i="1" dirty="0" err="1">
                <a:solidFill>
                  <a:srgbClr val="FFFF00"/>
                </a:solidFill>
                <a:latin typeface="Comic Sans MS" pitchFamily="66" charset="0"/>
              </a:rPr>
              <a:t>sorouko</a:t>
            </a:r>
            <a:endParaRPr lang="en-GB" sz="3200" b="1" i="1" dirty="0">
              <a:solidFill>
                <a:srgbClr val="FFFF00"/>
              </a:solidFill>
              <a:latin typeface="Comic Sans MS" pitchFamily="66" charset="0"/>
            </a:endParaRPr>
          </a:p>
        </p:txBody>
      </p:sp>
      <p:sp>
        <p:nvSpPr>
          <p:cNvPr id="32777" name="Text Box 7"/>
          <p:cNvSpPr txBox="1">
            <a:spLocks noChangeArrowheads="1"/>
          </p:cNvSpPr>
          <p:nvPr/>
        </p:nvSpPr>
        <p:spPr bwMode="auto">
          <a:xfrm>
            <a:off x="1246188" y="1968500"/>
            <a:ext cx="4108450" cy="1573213"/>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618FFD"/>
                </a:solidFill>
                <a:latin typeface="Comic Sans MS" pitchFamily="66" charset="0"/>
              </a:rPr>
              <a:t>K</a:t>
            </a:r>
            <a:r>
              <a:rPr lang="en-GB" sz="2000" b="1" dirty="0" err="1" smtClean="0">
                <a:solidFill>
                  <a:srgbClr val="618FFD"/>
                </a:solidFill>
                <a:latin typeface="Comic Sans MS" pitchFamily="66" charset="0"/>
              </a:rPr>
              <a:t>husokhu</a:t>
            </a:r>
            <a:r>
              <a:rPr lang="en-GB" sz="2000" b="1" dirty="0" smtClean="0">
                <a:solidFill>
                  <a:srgbClr val="618FFD"/>
                </a:solidFill>
                <a:latin typeface="Comic Sans MS" pitchFamily="66" charset="0"/>
              </a:rPr>
              <a:t> </a:t>
            </a:r>
            <a:r>
              <a:rPr lang="en-GB" sz="2000" b="1" dirty="0" err="1">
                <a:solidFill>
                  <a:srgbClr val="618FFD"/>
                </a:solidFill>
                <a:latin typeface="Comic Sans MS" pitchFamily="66" charset="0"/>
              </a:rPr>
              <a:t>puo</a:t>
            </a:r>
            <a:r>
              <a:rPr lang="en-GB" sz="2000" b="1" dirty="0">
                <a:solidFill>
                  <a:srgbClr val="618FFD"/>
                </a:solidFill>
                <a:latin typeface="Comic Sans MS" pitchFamily="66" charset="0"/>
              </a:rPr>
              <a:t>:</a:t>
            </a:r>
            <a:r>
              <a:rPr lang="en-GB" sz="2000" b="1" dirty="0">
                <a:solidFill>
                  <a:srgbClr val="FFFF00"/>
                </a:solidFill>
                <a:latin typeface="Comic Sans MS" pitchFamily="66" charset="0"/>
              </a:rPr>
              <a:t/>
            </a:r>
            <a:br>
              <a:rPr lang="en-GB" sz="2000" b="1" dirty="0">
                <a:solidFill>
                  <a:srgbClr val="FFFF00"/>
                </a:solidFill>
                <a:latin typeface="Comic Sans MS" pitchFamily="66" charset="0"/>
              </a:rPr>
            </a:br>
            <a:r>
              <a:rPr lang="en-GB" sz="2000" b="1" dirty="0" err="1">
                <a:solidFill>
                  <a:srgbClr val="FFFF00"/>
                </a:solidFill>
                <a:latin typeface="Comic Sans MS" pitchFamily="66" charset="0"/>
              </a:rPr>
              <a:t>setse</a:t>
            </a:r>
            <a:r>
              <a:rPr lang="en-GB" sz="2000" b="1" dirty="0">
                <a:solidFill>
                  <a:srgbClr val="FFFF00"/>
                </a:solidFill>
                <a:latin typeface="Comic Sans MS" pitchFamily="66" charset="0"/>
              </a:rPr>
              <a:t> nu </a:t>
            </a:r>
            <a:r>
              <a:rPr lang="en-GB" sz="2000" b="1" dirty="0" err="1">
                <a:solidFill>
                  <a:srgbClr val="FFFF00"/>
                </a:solidFill>
                <a:latin typeface="Comic Sans MS" pitchFamily="66" charset="0"/>
              </a:rPr>
              <a:t>ketuou</a:t>
            </a:r>
            <a:endParaRPr lang="en-GB" sz="2000" b="1" dirty="0">
              <a:solidFill>
                <a:srgbClr val="FFFF00"/>
              </a:solidFill>
              <a:latin typeface="Comic Sans MS" pitchFamily="66" charset="0"/>
            </a:endParaRPr>
          </a:p>
          <a:p>
            <a:pPr algn="ctr">
              <a:spcBef>
                <a:spcPts val="12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FFFF00"/>
                </a:solidFill>
                <a:latin typeface="Comic Sans MS" pitchFamily="66" charset="0"/>
              </a:rPr>
              <a:t>Mecümecie</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kecü</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kelhou</a:t>
            </a:r>
            <a:endParaRPr lang="en-GB" sz="2000" b="1" dirty="0">
              <a:solidFill>
                <a:srgbClr val="FFFF00"/>
              </a:solidFill>
              <a:latin typeface="Comic Sans MS" pitchFamily="66" charset="0"/>
            </a:endParaRPr>
          </a:p>
          <a:p>
            <a:pPr algn="ctr">
              <a:spcBef>
                <a:spcPts val="12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FFFF00"/>
                </a:solidFill>
                <a:latin typeface="Comic Sans MS" pitchFamily="66" charset="0"/>
              </a:rPr>
              <a:t>Puo</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Ukepenuopfü</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zo</a:t>
            </a:r>
            <a:endParaRPr lang="en-GB" sz="2000" b="1" dirty="0">
              <a:solidFill>
                <a:srgbClr val="FFFF00"/>
              </a:solidFill>
              <a:latin typeface="Comic Sans MS" pitchFamily="66" charset="0"/>
            </a:endParaRPr>
          </a:p>
        </p:txBody>
      </p:sp>
      <p:sp>
        <p:nvSpPr>
          <p:cNvPr id="32778" name="Text Box 8"/>
          <p:cNvSpPr txBox="1">
            <a:spLocks noChangeArrowheads="1"/>
          </p:cNvSpPr>
          <p:nvPr/>
        </p:nvSpPr>
        <p:spPr bwMode="auto">
          <a:xfrm>
            <a:off x="1069975" y="3921125"/>
            <a:ext cx="4505325" cy="684213"/>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618FFD"/>
                </a:solidFill>
                <a:latin typeface="Comic Sans MS" pitchFamily="66" charset="0"/>
              </a:rPr>
              <a:t>K</a:t>
            </a:r>
            <a:r>
              <a:rPr lang="en-GB" sz="2000" b="1" dirty="0" err="1" smtClean="0">
                <a:solidFill>
                  <a:srgbClr val="618FFD"/>
                </a:solidFill>
                <a:latin typeface="Comic Sans MS" pitchFamily="66" charset="0"/>
              </a:rPr>
              <a:t>husokhu</a:t>
            </a:r>
            <a:r>
              <a:rPr lang="en-GB" sz="2000" b="1" dirty="0" smtClean="0">
                <a:solidFill>
                  <a:srgbClr val="618FFD"/>
                </a:solidFill>
                <a:latin typeface="Comic Sans MS" pitchFamily="66" charset="0"/>
              </a:rPr>
              <a:t> </a:t>
            </a:r>
            <a:r>
              <a:rPr lang="en-GB" sz="2000" b="1" dirty="0" err="1">
                <a:solidFill>
                  <a:srgbClr val="618FFD"/>
                </a:solidFill>
                <a:latin typeface="Comic Sans MS" pitchFamily="66" charset="0"/>
              </a:rPr>
              <a:t>kenie</a:t>
            </a:r>
            <a:r>
              <a:rPr lang="en-GB" sz="2000" b="1" dirty="0">
                <a:solidFill>
                  <a:srgbClr val="618FFD"/>
                </a:solidFill>
                <a:latin typeface="Comic Sans MS" pitchFamily="66" charset="0"/>
              </a:rPr>
              <a:t>:</a:t>
            </a:r>
            <a:r>
              <a:rPr lang="en-GB" sz="2000" b="1" dirty="0">
                <a:solidFill>
                  <a:srgbClr val="FFFF00"/>
                </a:solidFill>
                <a:latin typeface="Comic Sans MS" pitchFamily="66" charset="0"/>
              </a:rPr>
              <a:t/>
            </a:r>
            <a:br>
              <a:rPr lang="en-GB" sz="2000" b="1" dirty="0">
                <a:solidFill>
                  <a:srgbClr val="FFFF00"/>
                </a:solidFill>
                <a:latin typeface="Comic Sans MS" pitchFamily="66" charset="0"/>
              </a:rPr>
            </a:br>
            <a:r>
              <a:rPr lang="en-GB" sz="2000" b="1" dirty="0" err="1">
                <a:solidFill>
                  <a:srgbClr val="FFFF00"/>
                </a:solidFill>
                <a:latin typeface="Comic Sans MS" pitchFamily="66" charset="0"/>
              </a:rPr>
              <a:t>kechachie</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rhiketuou</a:t>
            </a:r>
            <a:endParaRPr lang="en-GB" sz="2000" b="1" dirty="0">
              <a:solidFill>
                <a:srgbClr val="FFFF00"/>
              </a:solidFill>
              <a:latin typeface="Comic Sans MS" pitchFamily="66" charset="0"/>
            </a:endParaRPr>
          </a:p>
        </p:txBody>
      </p:sp>
      <p:sp>
        <p:nvSpPr>
          <p:cNvPr id="32779" name="Text Box 9"/>
          <p:cNvSpPr txBox="1">
            <a:spLocks noChangeArrowheads="1"/>
          </p:cNvSpPr>
          <p:nvPr/>
        </p:nvSpPr>
        <p:spPr bwMode="auto">
          <a:xfrm>
            <a:off x="827088" y="5027613"/>
            <a:ext cx="4945062" cy="684212"/>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dirty="0" err="1">
                <a:solidFill>
                  <a:srgbClr val="618FFD"/>
                </a:solidFill>
                <a:latin typeface="Comic Sans MS" pitchFamily="66" charset="0"/>
              </a:rPr>
              <a:t>K</a:t>
            </a:r>
            <a:r>
              <a:rPr lang="en-GB" sz="2000" b="1" dirty="0" err="1" smtClean="0">
                <a:solidFill>
                  <a:srgbClr val="618FFD"/>
                </a:solidFill>
                <a:latin typeface="Comic Sans MS" pitchFamily="66" charset="0"/>
              </a:rPr>
              <a:t>husokhu</a:t>
            </a:r>
            <a:r>
              <a:rPr lang="en-GB" sz="2000" b="1" dirty="0" smtClean="0">
                <a:solidFill>
                  <a:srgbClr val="618FFD"/>
                </a:solidFill>
                <a:latin typeface="Comic Sans MS" pitchFamily="66" charset="0"/>
              </a:rPr>
              <a:t> </a:t>
            </a:r>
            <a:r>
              <a:rPr lang="en-GB" sz="2000" b="1" dirty="0">
                <a:solidFill>
                  <a:srgbClr val="618FFD"/>
                </a:solidFill>
                <a:latin typeface="Comic Sans MS" pitchFamily="66" charset="0"/>
              </a:rPr>
              <a:t>se:</a:t>
            </a:r>
            <a:r>
              <a:rPr lang="en-GB" sz="2000" b="1" dirty="0">
                <a:solidFill>
                  <a:srgbClr val="FFFF00"/>
                </a:solidFill>
                <a:latin typeface="Comic Sans MS" pitchFamily="66" charset="0"/>
              </a:rPr>
              <a:t> </a:t>
            </a:r>
            <a:br>
              <a:rPr lang="en-GB" sz="2000" b="1" dirty="0">
                <a:solidFill>
                  <a:srgbClr val="FFFF00"/>
                </a:solidFill>
                <a:latin typeface="Comic Sans MS" pitchFamily="66" charset="0"/>
              </a:rPr>
            </a:br>
            <a:r>
              <a:rPr lang="en-GB" sz="2000" b="1" dirty="0" err="1">
                <a:solidFill>
                  <a:srgbClr val="FFFF00"/>
                </a:solidFill>
                <a:latin typeface="Comic Sans MS" pitchFamily="66" charset="0"/>
              </a:rPr>
              <a:t>kijü</a:t>
            </a:r>
            <a:r>
              <a:rPr lang="en-GB" sz="2000" b="1" dirty="0">
                <a:solidFill>
                  <a:srgbClr val="FFFF00"/>
                </a:solidFill>
                <a:latin typeface="Comic Sans MS" pitchFamily="66" charset="0"/>
              </a:rPr>
              <a:t> </a:t>
            </a:r>
            <a:r>
              <a:rPr lang="en-GB" sz="2000" b="1" dirty="0" err="1">
                <a:solidFill>
                  <a:srgbClr val="FFFF00"/>
                </a:solidFill>
                <a:latin typeface="Comic Sans MS" pitchFamily="66" charset="0"/>
              </a:rPr>
              <a:t>chükeshü</a:t>
            </a:r>
            <a:r>
              <a:rPr lang="en-GB" sz="2000" b="1" dirty="0">
                <a:solidFill>
                  <a:srgbClr val="FFFF00"/>
                </a:solidFill>
                <a:latin typeface="Comic Sans MS" pitchFamily="66" charset="0"/>
              </a:rPr>
              <a:t> </a:t>
            </a:r>
            <a:r>
              <a:rPr lang="en-GB" sz="2000" b="1" dirty="0" smtClean="0">
                <a:solidFill>
                  <a:srgbClr val="FFFF00"/>
                </a:solidFill>
                <a:latin typeface="Comic Sans MS" pitchFamily="66" charset="0"/>
              </a:rPr>
              <a:t>u</a:t>
            </a:r>
            <a:endParaRPr lang="en-GB" sz="2000" b="1" dirty="0">
              <a:solidFill>
                <a:srgbClr val="FFFF00"/>
              </a:solidFill>
              <a:latin typeface="Comic Sans MS" pitchFamily="66" charset="0"/>
            </a:endParaRPr>
          </a:p>
        </p:txBody>
      </p:sp>
      <p:sp>
        <p:nvSpPr>
          <p:cNvPr id="32780" name="Text Box 10"/>
          <p:cNvSpPr txBox="1">
            <a:spLocks noChangeArrowheads="1"/>
          </p:cNvSpPr>
          <p:nvPr/>
        </p:nvSpPr>
        <p:spPr bwMode="auto">
          <a:xfrm>
            <a:off x="1220788" y="6072188"/>
            <a:ext cx="4187825" cy="952500"/>
          </a:xfrm>
          <a:prstGeom prst="rect">
            <a:avLst/>
          </a:prstGeom>
          <a:noFill/>
          <a:ln w="9525">
            <a:noFill/>
            <a:round/>
            <a:headEnd/>
            <a:tailEnd/>
          </a:ln>
        </p:spPr>
        <p:txBody>
          <a:bodyPr lIns="89806" tIns="46694" rIns="89806" bIns="46694">
            <a:spAutoFit/>
          </a:bodyPr>
          <a:lstStyle/>
          <a:p>
            <a:pPr algn="ctr">
              <a:spcBef>
                <a:spcPts val="1250"/>
              </a:spcBef>
              <a:buClr>
                <a:srgbClr val="618FFD"/>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b="1">
                <a:solidFill>
                  <a:srgbClr val="618FFD"/>
                </a:solidFill>
                <a:latin typeface="Comic Sans MS" pitchFamily="66" charset="0"/>
              </a:rPr>
              <a:t>Khusokhu dia,pengou,thepfü:</a:t>
            </a:r>
            <a:r>
              <a:rPr lang="en-GB" sz="2000" b="1">
                <a:solidFill>
                  <a:srgbClr val="FFFF00"/>
                </a:solidFill>
                <a:latin typeface="Comic Sans MS" pitchFamily="66" charset="0"/>
              </a:rPr>
              <a:t/>
            </a:r>
            <a:br>
              <a:rPr lang="en-GB" sz="2000" b="1">
                <a:solidFill>
                  <a:srgbClr val="FFFF00"/>
                </a:solidFill>
                <a:latin typeface="Comic Sans MS" pitchFamily="66" charset="0"/>
              </a:rPr>
            </a:br>
            <a:r>
              <a:rPr lang="en-GB" sz="2000" b="1">
                <a:solidFill>
                  <a:srgbClr val="FFFF00"/>
                </a:solidFill>
                <a:latin typeface="Comic Sans MS" pitchFamily="66" charset="0"/>
              </a:rPr>
              <a:t>kezie mu kelhou pete Puo geinu vor</a:t>
            </a:r>
          </a:p>
        </p:txBody>
      </p:sp>
      <p:sp>
        <p:nvSpPr>
          <p:cNvPr id="32781" name="Text Box 11"/>
          <p:cNvSpPr txBox="1">
            <a:spLocks noChangeArrowheads="1"/>
          </p:cNvSpPr>
          <p:nvPr/>
        </p:nvSpPr>
        <p:spPr bwMode="auto">
          <a:xfrm>
            <a:off x="8821738" y="7410450"/>
            <a:ext cx="184150" cy="244475"/>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2782" name="Text Box 12"/>
          <p:cNvSpPr txBox="1">
            <a:spLocks noChangeArrowheads="1"/>
          </p:cNvSpPr>
          <p:nvPr/>
        </p:nvSpPr>
        <p:spPr bwMode="auto">
          <a:xfrm>
            <a:off x="9177338" y="7315200"/>
            <a:ext cx="184150" cy="366713"/>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2783" name="AutoShape 13"/>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endParaRPr>
          </a:p>
        </p:txBody>
      </p:sp>
      <p:sp>
        <p:nvSpPr>
          <p:cNvPr id="28686" name="Text Box 14"/>
          <p:cNvSpPr txBox="1">
            <a:spLocks noChangeArrowheads="1"/>
          </p:cNvSpPr>
          <p:nvPr/>
        </p:nvSpPr>
        <p:spPr bwMode="auto">
          <a:xfrm>
            <a:off x="5405438" y="4137025"/>
            <a:ext cx="2955925" cy="1897063"/>
          </a:xfrm>
          <a:prstGeom prst="rect">
            <a:avLst/>
          </a:prstGeom>
          <a:noFill/>
          <a:ln w="9525">
            <a:noFill/>
            <a:round/>
            <a:headEnd/>
            <a:tailEnd/>
          </a:ln>
        </p:spPr>
        <p:txBody>
          <a:bodyPr lIns="89806" tIns="46694" rIns="89806" bIns="46694">
            <a:spAutoFit/>
          </a:bodyPr>
          <a:lstStyle/>
          <a:p>
            <a:pPr algn="ctr">
              <a:spcBef>
                <a:spcPts val="112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ja-JP" altLang="en-GB" sz="1800" b="1">
                <a:solidFill>
                  <a:srgbClr val="FFFFFF"/>
                </a:solidFill>
                <a:latin typeface="Helvetica" charset="0"/>
              </a:rPr>
              <a:t>“</a:t>
            </a:r>
            <a:r>
              <a:rPr lang="en-GB" altLang="ja-JP" sz="1800" b="1">
                <a:solidFill>
                  <a:srgbClr val="FFFFFF"/>
                </a:solidFill>
                <a:latin typeface="Helvetica" charset="0"/>
              </a:rPr>
              <a:t>Puo gei kerhei tuo, mu kerheiro siiu themia pete kezieu zo.kezieu kezei va pezie tuoya mu kezeiu süu soulie mo....kezie ketho süu mia pete va pezietuoü kijü nu vor.</a:t>
            </a:r>
            <a:r>
              <a:rPr lang="ja-JP" altLang="en-GB" sz="1800" b="1">
                <a:solidFill>
                  <a:srgbClr val="FFFFFF"/>
                </a:solidFill>
                <a:latin typeface="Helvetica" charset="0"/>
              </a:rPr>
              <a:t>”</a:t>
            </a:r>
            <a:endParaRPr lang="en-GB" sz="1800" b="1">
              <a:solidFill>
                <a:srgbClr val="FFFFFF"/>
              </a:solidFill>
              <a:latin typeface="Helvetica" charset="0"/>
            </a:endParaRPr>
          </a:p>
        </p:txBody>
      </p:sp>
      <p:sp>
        <p:nvSpPr>
          <p:cNvPr id="32785" name="Text Box 15"/>
          <p:cNvSpPr txBox="1">
            <a:spLocks noChangeArrowheads="1"/>
          </p:cNvSpPr>
          <p:nvPr/>
        </p:nvSpPr>
        <p:spPr bwMode="auto">
          <a:xfrm>
            <a:off x="9358313" y="7008813"/>
            <a:ext cx="185737" cy="368300"/>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2786" name="Text Box 16"/>
          <p:cNvSpPr txBox="1">
            <a:spLocks noChangeArrowheads="1"/>
          </p:cNvSpPr>
          <p:nvPr/>
        </p:nvSpPr>
        <p:spPr bwMode="auto">
          <a:xfrm>
            <a:off x="9191625" y="7418388"/>
            <a:ext cx="336550" cy="239712"/>
          </a:xfrm>
          <a:prstGeom prst="rect">
            <a:avLst/>
          </a:prstGeom>
          <a:noFill/>
          <a:ln w="9525">
            <a:noFill/>
            <a:round/>
            <a:headEnd/>
            <a:tailEnd/>
          </a:ln>
        </p:spPr>
        <p:txBody>
          <a:bodyPr wrap="none" lIns="89806" tIns="46694" rIns="89806" bIns="46694" anchor="ctr">
            <a:spAutoFit/>
          </a:bodyPr>
          <a:lstStyle/>
          <a:p>
            <a:pPr algn="ctr">
              <a:spcBef>
                <a:spcPts val="62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000" b="1">
                <a:solidFill>
                  <a:srgbClr val="FFFFFF"/>
                </a:solidFill>
                <a:latin typeface="Comic Sans MS" pitchFamily="66" charset="0"/>
              </a:rPr>
              <a:t>26</a:t>
            </a:r>
          </a:p>
        </p:txBody>
      </p:sp>
      <p:sp>
        <p:nvSpPr>
          <p:cNvPr id="32787" name="Text Box 17"/>
          <p:cNvSpPr txBox="1">
            <a:spLocks noChangeArrowheads="1"/>
          </p:cNvSpPr>
          <p:nvPr/>
        </p:nvSpPr>
        <p:spPr bwMode="auto">
          <a:xfrm>
            <a:off x="9571038" y="7358063"/>
            <a:ext cx="306387" cy="325437"/>
          </a:xfrm>
          <a:prstGeom prst="rect">
            <a:avLst/>
          </a:prstGeom>
          <a:noFill/>
          <a:ln w="9525">
            <a:noFill/>
            <a:round/>
            <a:headEnd/>
            <a:tailEnd/>
          </a:ln>
        </p:spPr>
        <p:txBody>
          <a:bodyPr wrap="none" lIns="89806" tIns="46694" rIns="89806" bIns="46694" anchor="ctr">
            <a:spAutoFit/>
          </a:bodyPr>
          <a:lstStyle/>
          <a:p>
            <a:pPr algn="ctr">
              <a:spcBef>
                <a:spcPts val="1000"/>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600" b="1">
                <a:solidFill>
                  <a:srgbClr val="FFFFFF"/>
                </a:solidFill>
                <a:latin typeface="Comic Sans MS" pitchFamily="66" charset="0"/>
              </a:rPr>
              <a:t>1</a:t>
            </a:r>
          </a:p>
        </p:txBody>
      </p:sp>
      <p:sp>
        <p:nvSpPr>
          <p:cNvPr id="32788" name="Text Box 18"/>
          <p:cNvSpPr txBox="1">
            <a:spLocks noChangeArrowheads="1"/>
          </p:cNvSpPr>
          <p:nvPr/>
        </p:nvSpPr>
        <p:spPr bwMode="auto">
          <a:xfrm>
            <a:off x="0" y="255588"/>
            <a:ext cx="10058400" cy="552450"/>
          </a:xfrm>
          <a:prstGeom prst="rect">
            <a:avLst/>
          </a:prstGeom>
          <a:noFill/>
          <a:ln w="9525">
            <a:noFill/>
            <a:round/>
            <a:headEnd/>
            <a:tailEnd/>
          </a:ln>
        </p:spPr>
        <p:txBody>
          <a:bodyPr lIns="89806" tIns="46694" rIns="89806" bIns="46694">
            <a:spAutoFit/>
          </a:bodyPr>
          <a:lstStyle/>
          <a:p>
            <a:pPr algn="ctr">
              <a:spcBef>
                <a:spcPts val="2000"/>
              </a:spcBef>
              <a:buClr>
                <a:srgbClr val="FAFD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3200" b="1">
                <a:solidFill>
                  <a:srgbClr val="FAFD00"/>
                </a:solidFill>
                <a:latin typeface="Comic Sans MS" pitchFamily="66" charset="0"/>
              </a:rPr>
              <a:t>JOHAN:PUO DIEYIE THELA CHüWA KETUO</a:t>
            </a:r>
          </a:p>
        </p:txBody>
      </p:sp>
      <p:sp>
        <p:nvSpPr>
          <p:cNvPr id="32789" name="Text Box 19"/>
          <p:cNvSpPr txBox="1">
            <a:spLocks noChangeArrowheads="1"/>
          </p:cNvSpPr>
          <p:nvPr/>
        </p:nvSpPr>
        <p:spPr bwMode="auto">
          <a:xfrm>
            <a:off x="4814886" y="1814498"/>
            <a:ext cx="3958730" cy="1822466"/>
          </a:xfrm>
          <a:prstGeom prst="rect">
            <a:avLst/>
          </a:prstGeom>
          <a:noFill/>
          <a:ln w="9525">
            <a:noFill/>
            <a:round/>
            <a:headEnd/>
            <a:tailEnd/>
          </a:ln>
        </p:spPr>
        <p:txBody>
          <a:bodyPr wrap="square" lIns="89806" tIns="46694" rIns="89806" bIns="46694">
            <a:spAutoFit/>
          </a:bodyPr>
          <a:lstStyle/>
          <a:p>
            <a:pPr algn="ctr">
              <a:spcBef>
                <a:spcPts val="3750"/>
              </a:spcBef>
              <a:buClr>
                <a:srgbClr val="FFFF00"/>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6000" b="1" dirty="0">
                <a:solidFill>
                  <a:srgbClr val="FFFF00"/>
                </a:solidFill>
              </a:rPr>
              <a:t>JISU KHRISTA!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animEffect transition="in" filter="fade">
                                      <p:cBhvr>
                                        <p:cTn id="7" dur="10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379413" y="261938"/>
            <a:ext cx="9240837" cy="7256462"/>
          </a:xfrm>
          <a:prstGeom prst="rect">
            <a:avLst/>
          </a:prstGeom>
          <a:blipFill dpi="0" rotWithShape="0">
            <a:blip r:embed="rId4"/>
            <a:srcRect/>
            <a:tile tx="0" ty="0" sx="100000" sy="100000" flip="none" algn="tl"/>
          </a:blipFill>
          <a:ln w="9525">
            <a:noFill/>
            <a:round/>
            <a:headEnd/>
            <a:tailEnd/>
          </a:ln>
        </p:spPr>
      </p:pic>
      <p:sp>
        <p:nvSpPr>
          <p:cNvPr id="33795" name="Rectangle 2"/>
          <p:cNvSpPr>
            <a:spLocks noChangeArrowheads="1"/>
          </p:cNvSpPr>
          <p:nvPr/>
        </p:nvSpPr>
        <p:spPr bwMode="auto">
          <a:xfrm>
            <a:off x="169863" y="7429500"/>
            <a:ext cx="1454150" cy="239713"/>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3796"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33826" name="Text Box 53"/>
          <p:cNvSpPr txBox="1">
            <a:spLocks noChangeArrowheads="1"/>
          </p:cNvSpPr>
          <p:nvPr/>
        </p:nvSpPr>
        <p:spPr bwMode="auto">
          <a:xfrm>
            <a:off x="9658350" y="17463"/>
            <a:ext cx="180975" cy="384175"/>
          </a:xfrm>
          <a:prstGeom prst="rect">
            <a:avLst/>
          </a:prstGeom>
          <a:noFill/>
          <a:ln w="9525">
            <a:noFill/>
            <a:round/>
            <a:headEnd/>
            <a:tailEnd/>
          </a:ln>
        </p:spPr>
        <p:txBody>
          <a:bodyPr wrap="none" lIns="89806" tIns="46694" rIns="89806" bIns="46694" anchor="ctr">
            <a:spAutoFit/>
          </a:bodyPr>
          <a:lstStyle/>
          <a:p>
            <a:pPr algn="ctr">
              <a:spcBef>
                <a:spcPts val="1250"/>
              </a:spcBef>
              <a:buClr>
                <a:srgbClr val="FFA27C"/>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a:solidFill>
                  <a:srgbClr val="FFA27C"/>
                </a:solidFill>
                <a:latin typeface="Comic Sans MS" pitchFamily="66" charset="0"/>
              </a:rPr>
              <a:t> </a:t>
            </a:r>
          </a:p>
        </p:txBody>
      </p:sp>
      <p:sp>
        <p:nvSpPr>
          <p:cNvPr id="33831" name="Text Box 58"/>
          <p:cNvSpPr txBox="1">
            <a:spLocks noChangeArrowheads="1"/>
          </p:cNvSpPr>
          <p:nvPr/>
        </p:nvSpPr>
        <p:spPr bwMode="auto">
          <a:xfrm>
            <a:off x="8821738" y="7410450"/>
            <a:ext cx="184150" cy="244475"/>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3832" name="Text Box 60"/>
          <p:cNvSpPr txBox="1">
            <a:spLocks noChangeArrowheads="1"/>
          </p:cNvSpPr>
          <p:nvPr/>
        </p:nvSpPr>
        <p:spPr bwMode="auto">
          <a:xfrm>
            <a:off x="9431338" y="6953250"/>
            <a:ext cx="184150" cy="368300"/>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33833" name="Text Box 61"/>
          <p:cNvSpPr txBox="1">
            <a:spLocks noChangeArrowheads="1"/>
          </p:cNvSpPr>
          <p:nvPr/>
        </p:nvSpPr>
        <p:spPr bwMode="auto">
          <a:xfrm>
            <a:off x="9193213" y="7418388"/>
            <a:ext cx="336550" cy="239712"/>
          </a:xfrm>
          <a:prstGeom prst="rect">
            <a:avLst/>
          </a:prstGeom>
          <a:noFill/>
          <a:ln w="9525">
            <a:noFill/>
            <a:round/>
            <a:headEnd/>
            <a:tailEnd/>
          </a:ln>
        </p:spPr>
        <p:txBody>
          <a:bodyPr wrap="none" lIns="89806" tIns="46694" rIns="89806" bIns="46694" anchor="ctr">
            <a:spAutoFit/>
          </a:bodyPr>
          <a:lstStyle/>
          <a:p>
            <a:pPr algn="ctr">
              <a:spcBef>
                <a:spcPts val="62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000" b="1">
                <a:solidFill>
                  <a:srgbClr val="FFFFFF"/>
                </a:solidFill>
                <a:latin typeface="Comic Sans MS" pitchFamily="66" charset="0"/>
              </a:rPr>
              <a:t>27</a:t>
            </a:r>
          </a:p>
        </p:txBody>
      </p:sp>
      <p:sp>
        <p:nvSpPr>
          <p:cNvPr id="33834" name="Text Box 62"/>
          <p:cNvSpPr txBox="1">
            <a:spLocks noChangeArrowheads="1"/>
          </p:cNvSpPr>
          <p:nvPr/>
        </p:nvSpPr>
        <p:spPr bwMode="auto">
          <a:xfrm>
            <a:off x="9563100" y="7353300"/>
            <a:ext cx="309563" cy="327025"/>
          </a:xfrm>
          <a:prstGeom prst="rect">
            <a:avLst/>
          </a:prstGeom>
          <a:noFill/>
          <a:ln w="9525">
            <a:noFill/>
            <a:round/>
            <a:headEnd/>
            <a:tailEnd/>
          </a:ln>
        </p:spPr>
        <p:txBody>
          <a:bodyPr wrap="none" lIns="89806" tIns="46694" rIns="89806" bIns="46694" anchor="ctr">
            <a:spAutoFit/>
          </a:bodyPr>
          <a:lstStyle/>
          <a:p>
            <a:pPr algn="ctr">
              <a:spcBef>
                <a:spcPts val="1000"/>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600" b="1">
                <a:solidFill>
                  <a:srgbClr val="FFFFFF"/>
                </a:solidFill>
                <a:latin typeface="Comic Sans MS" pitchFamily="66" charset="0"/>
              </a:rPr>
              <a:t>4</a:t>
            </a:r>
          </a:p>
        </p:txBody>
      </p:sp>
      <p:sp>
        <p:nvSpPr>
          <p:cNvPr id="64" name="Title 63"/>
          <p:cNvSpPr>
            <a:spLocks noGrp="1"/>
          </p:cNvSpPr>
          <p:nvPr>
            <p:ph type="title" idx="4294967295"/>
          </p:nvPr>
        </p:nvSpPr>
        <p:spPr bwMode="auto">
          <a:xfrm>
            <a:off x="503238" y="258763"/>
            <a:ext cx="9051925" cy="690562"/>
          </a:xfrm>
          <a:prstGeom prst="rect">
            <a:avLst/>
          </a:prstGeom>
          <a:noFill/>
          <a:ln>
            <a:miter lim="800000"/>
            <a:headEnd/>
            <a:tailEnd/>
          </a:ln>
        </p:spPr>
        <p:txBody>
          <a:bodyPr lIns="101680" tIns="50841" rIns="101680" bIns="50841"/>
          <a:lstStyle/>
          <a:p>
            <a:r>
              <a:rPr lang="en-US" sz="3200" b="1" smtClean="0">
                <a:solidFill>
                  <a:srgbClr val="FFEA18"/>
                </a:solidFill>
                <a:latin typeface="Comic Sans MS" pitchFamily="66" charset="0"/>
              </a:rPr>
              <a:t>…thukelie teisozhako?</a:t>
            </a:r>
            <a:endParaRPr lang="en-US" smtClean="0"/>
          </a:p>
        </p:txBody>
      </p:sp>
      <p:sp>
        <p:nvSpPr>
          <p:cNvPr id="114" name="AutoShape 4"/>
          <p:cNvSpPr>
            <a:spLocks noChangeArrowheads="1"/>
          </p:cNvSpPr>
          <p:nvPr/>
        </p:nvSpPr>
        <p:spPr bwMode="auto">
          <a:xfrm>
            <a:off x="5199063" y="1069975"/>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3366FF"/>
              </a:solidFill>
              <a:effectLst>
                <a:outerShdw blurRad="38100" dist="63500" dir="2700000" algn="tl" rotWithShape="0">
                  <a:scrgbClr r="0" g="0" b="0"/>
                </a:outerShdw>
              </a:effectLst>
              <a:latin typeface="Times New Roman" charset="0"/>
              <a:ea typeface="MS Gothic" charset="0"/>
            </a:endParaRPr>
          </a:p>
        </p:txBody>
      </p:sp>
      <p:sp>
        <p:nvSpPr>
          <p:cNvPr id="115"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3366FF"/>
              </a:solidFill>
              <a:effectLst>
                <a:outerShdw blurRad="38100" dist="63500" dir="2700000" algn="tl" rotWithShape="0">
                  <a:scrgbClr r="0" g="0" b="0"/>
                </a:outerShdw>
              </a:effectLst>
              <a:latin typeface="Times New Roman" charset="0"/>
              <a:ea typeface="MS Gothic" charset="0"/>
            </a:endParaRPr>
          </a:p>
        </p:txBody>
      </p:sp>
      <p:sp>
        <p:nvSpPr>
          <p:cNvPr id="116" name="AutoShape 6"/>
          <p:cNvSpPr>
            <a:spLocks noChangeArrowheads="1"/>
          </p:cNvSpPr>
          <p:nvPr/>
        </p:nvSpPr>
        <p:spPr bwMode="auto">
          <a:xfrm>
            <a:off x="1528763" y="1100138"/>
            <a:ext cx="3305175"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3366FF"/>
              </a:solidFill>
              <a:effectLst>
                <a:outerShdw blurRad="38100" dist="63500" dir="2700000" algn="tl" rotWithShape="0">
                  <a:scrgbClr r="0" g="0" b="0"/>
                </a:outerShdw>
              </a:effectLst>
              <a:latin typeface="Times New Roman" charset="0"/>
              <a:ea typeface="MS Gothic" charset="0"/>
            </a:endParaRPr>
          </a:p>
        </p:txBody>
      </p:sp>
      <p:sp>
        <p:nvSpPr>
          <p:cNvPr id="117" name="Rectangle 7"/>
          <p:cNvSpPr>
            <a:spLocks noChangeArrowheads="1"/>
          </p:cNvSpPr>
          <p:nvPr/>
        </p:nvSpPr>
        <p:spPr bwMode="auto">
          <a:xfrm>
            <a:off x="2100263" y="4184650"/>
            <a:ext cx="2655887"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63500" dir="2700000" algn="tl" rotWithShape="0">
                    <a:scrgbClr r="0" g="0" b="0"/>
                  </a:outerShdw>
                </a:effectLst>
                <a:latin typeface="Helvetica" charset="0"/>
                <a:ea typeface="MS Gothic" pitchFamily="49" charset="-128"/>
              </a:rPr>
              <a:t>LUK</a:t>
            </a:r>
          </a:p>
        </p:txBody>
      </p:sp>
      <p:sp>
        <p:nvSpPr>
          <p:cNvPr id="118" name="Rectangle 8"/>
          <p:cNvSpPr>
            <a:spLocks noChangeArrowheads="1"/>
          </p:cNvSpPr>
          <p:nvPr/>
        </p:nvSpPr>
        <p:spPr bwMode="auto">
          <a:xfrm>
            <a:off x="1933575" y="1138238"/>
            <a:ext cx="2590800" cy="649287"/>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63500" dir="2700000" algn="tl" rotWithShape="0">
                    <a:scrgbClr r="0" g="0" b="0"/>
                  </a:outerShdw>
                </a:effectLst>
                <a:latin typeface="Helvetica" charset="0"/>
                <a:ea typeface="MS Gothic" pitchFamily="49" charset="-128"/>
              </a:rPr>
              <a:t>MATHI</a:t>
            </a:r>
          </a:p>
        </p:txBody>
      </p:sp>
      <p:sp>
        <p:nvSpPr>
          <p:cNvPr id="119" name="Rectangle 9"/>
          <p:cNvSpPr>
            <a:spLocks noChangeArrowheads="1"/>
          </p:cNvSpPr>
          <p:nvPr/>
        </p:nvSpPr>
        <p:spPr bwMode="auto">
          <a:xfrm>
            <a:off x="5815013" y="1162050"/>
            <a:ext cx="2571750"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63500" dir="2700000" algn="tl" rotWithShape="0">
                    <a:scrgbClr r="0" g="0" b="0"/>
                  </a:outerShdw>
                </a:effectLst>
                <a:latin typeface="Helvetica" charset="0"/>
                <a:ea typeface="MS Gothic" pitchFamily="49" charset="-128"/>
              </a:rPr>
              <a:t>MARK</a:t>
            </a:r>
          </a:p>
        </p:txBody>
      </p:sp>
      <p:sp>
        <p:nvSpPr>
          <p:cNvPr id="120" name="Rectangle 10"/>
          <p:cNvSpPr>
            <a:spLocks noChangeArrowheads="1"/>
          </p:cNvSpPr>
          <p:nvPr/>
        </p:nvSpPr>
        <p:spPr bwMode="auto">
          <a:xfrm>
            <a:off x="2374900" y="1768475"/>
            <a:ext cx="1943100" cy="474663"/>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3366FF"/>
                </a:solidFill>
                <a:effectLst>
                  <a:outerShdw blurRad="38100" dist="63500" dir="2700000" algn="tl" rotWithShape="0">
                    <a:scrgbClr r="0" g="0" b="0"/>
                  </a:outerShdw>
                </a:effectLst>
                <a:latin typeface="Helvetica" charset="0"/>
                <a:ea typeface="MS Gothic" pitchFamily="49" charset="-128"/>
              </a:rPr>
              <a:t>   JUDAMIA</a:t>
            </a:r>
          </a:p>
        </p:txBody>
      </p:sp>
      <p:sp>
        <p:nvSpPr>
          <p:cNvPr id="121" name="Rectangle 11"/>
          <p:cNvSpPr>
            <a:spLocks noChangeArrowheads="1"/>
          </p:cNvSpPr>
          <p:nvPr/>
        </p:nvSpPr>
        <p:spPr bwMode="auto">
          <a:xfrm>
            <a:off x="6489700" y="177958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3366FF"/>
                </a:solidFill>
                <a:effectLst>
                  <a:outerShdw blurRad="38100" dist="63500" dir="2700000" algn="tl" rotWithShape="0">
                    <a:scrgbClr r="0" g="0" b="0"/>
                  </a:outerShdw>
                </a:effectLst>
                <a:latin typeface="Helvetica" charset="0"/>
                <a:ea typeface="MS Gothic" pitchFamily="49" charset="-128"/>
              </a:rPr>
              <a:t>ROMANS</a:t>
            </a:r>
          </a:p>
        </p:txBody>
      </p:sp>
      <p:sp>
        <p:nvSpPr>
          <p:cNvPr id="122" name="Rectangle 12"/>
          <p:cNvSpPr>
            <a:spLocks noChangeArrowheads="1"/>
          </p:cNvSpPr>
          <p:nvPr/>
        </p:nvSpPr>
        <p:spPr bwMode="auto">
          <a:xfrm>
            <a:off x="2708275" y="4802188"/>
            <a:ext cx="1943100" cy="474662"/>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3366FF"/>
                </a:solidFill>
                <a:effectLst>
                  <a:outerShdw blurRad="38100" dist="63500" dir="2700000" algn="tl" rotWithShape="0">
                    <a:scrgbClr r="0" g="0" b="0"/>
                  </a:outerShdw>
                </a:effectLst>
                <a:latin typeface="Helvetica" charset="0"/>
                <a:ea typeface="MS Gothic" pitchFamily="49" charset="-128"/>
              </a:rPr>
              <a:t>GRiKmia</a:t>
            </a:r>
            <a:endParaRPr lang="en-GB" b="1" dirty="0">
              <a:solidFill>
                <a:srgbClr val="3366FF"/>
              </a:solidFill>
              <a:effectLst>
                <a:outerShdw blurRad="38100" dist="63500" dir="2700000" algn="tl" rotWithShape="0">
                  <a:scrgbClr r="0" g="0" b="0"/>
                </a:outerShdw>
              </a:effectLst>
              <a:latin typeface="Helvetica" charset="0"/>
              <a:ea typeface="MS Gothic" pitchFamily="49" charset="-128"/>
            </a:endParaRPr>
          </a:p>
        </p:txBody>
      </p:sp>
      <p:sp>
        <p:nvSpPr>
          <p:cNvPr id="123" name="Rectangle 13"/>
          <p:cNvSpPr>
            <a:spLocks noChangeArrowheads="1"/>
          </p:cNvSpPr>
          <p:nvPr/>
        </p:nvSpPr>
        <p:spPr bwMode="auto">
          <a:xfrm>
            <a:off x="1817688" y="1866900"/>
            <a:ext cx="933450"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3366FF"/>
                </a:solidFill>
                <a:effectLst>
                  <a:outerShdw blurRad="38100" dist="63500" dir="2700000" algn="tl" rotWithShape="0">
                    <a:scrgbClr r="0" g="0" b="0"/>
                  </a:outerShdw>
                </a:effectLst>
                <a:latin typeface="Helvetica" charset="0"/>
                <a:ea typeface="MS Gothic" pitchFamily="49" charset="-128"/>
              </a:rPr>
              <a:t>TO:</a:t>
            </a:r>
          </a:p>
        </p:txBody>
      </p:sp>
      <p:sp>
        <p:nvSpPr>
          <p:cNvPr id="124" name="Rectangle 14"/>
          <p:cNvSpPr>
            <a:spLocks noChangeArrowheads="1"/>
          </p:cNvSpPr>
          <p:nvPr/>
        </p:nvSpPr>
        <p:spPr bwMode="auto">
          <a:xfrm>
            <a:off x="1817688" y="29114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3366FF"/>
              </a:solidFill>
              <a:effectLst>
                <a:outerShdw blurRad="38100" dist="63500" dir="2700000" algn="tl" rotWithShape="0">
                  <a:scrgbClr r="0" g="0" b="0"/>
                </a:outerShdw>
              </a:effectLst>
              <a:latin typeface="Times New Roman" charset="0"/>
              <a:ea typeface="MS Gothic" charset="0"/>
            </a:endParaRPr>
          </a:p>
        </p:txBody>
      </p:sp>
      <p:sp>
        <p:nvSpPr>
          <p:cNvPr id="125" name="Rectangle 15"/>
          <p:cNvSpPr>
            <a:spLocks noChangeArrowheads="1"/>
          </p:cNvSpPr>
          <p:nvPr/>
        </p:nvSpPr>
        <p:spPr bwMode="auto">
          <a:xfrm>
            <a:off x="5576888" y="18796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3366FF"/>
                </a:solidFill>
                <a:effectLst>
                  <a:outerShdw blurRad="38100" dist="63500" dir="2700000" algn="tl" rotWithShape="0">
                    <a:scrgbClr r="0" g="0" b="0"/>
                  </a:outerShdw>
                </a:effectLst>
                <a:latin typeface="Helvetica" charset="0"/>
                <a:ea typeface="MS Gothic" pitchFamily="49" charset="-128"/>
              </a:rPr>
              <a:t>TO:</a:t>
            </a:r>
          </a:p>
        </p:txBody>
      </p:sp>
      <p:sp>
        <p:nvSpPr>
          <p:cNvPr id="126" name="Rectangle 16"/>
          <p:cNvSpPr>
            <a:spLocks noChangeArrowheads="1"/>
          </p:cNvSpPr>
          <p:nvPr/>
        </p:nvSpPr>
        <p:spPr bwMode="auto">
          <a:xfrm>
            <a:off x="5576888" y="2924175"/>
            <a:ext cx="981075"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3366FF"/>
              </a:solidFill>
              <a:effectLst>
                <a:outerShdw blurRad="38100" dist="63500" dir="2700000" algn="tl" rotWithShape="0">
                  <a:scrgbClr r="0" g="0" b="0"/>
                </a:outerShdw>
              </a:effectLst>
              <a:latin typeface="Times New Roman" charset="0"/>
              <a:ea typeface="MS Gothic" charset="0"/>
            </a:endParaRPr>
          </a:p>
        </p:txBody>
      </p:sp>
      <p:grpSp>
        <p:nvGrpSpPr>
          <p:cNvPr id="127" name="Group 17"/>
          <p:cNvGrpSpPr>
            <a:grpSpLocks/>
          </p:cNvGrpSpPr>
          <p:nvPr/>
        </p:nvGrpSpPr>
        <p:grpSpPr bwMode="auto">
          <a:xfrm>
            <a:off x="1817688" y="2346325"/>
            <a:ext cx="2792412" cy="493713"/>
            <a:chOff x="1145" y="1478"/>
            <a:chExt cx="1759" cy="312"/>
          </a:xfrm>
        </p:grpSpPr>
        <p:sp>
          <p:nvSpPr>
            <p:cNvPr id="128" name="Rectangle 18"/>
            <p:cNvSpPr>
              <a:spLocks noChangeArrowheads="1"/>
            </p:cNvSpPr>
            <p:nvPr/>
          </p:nvSpPr>
          <p:spPr bwMode="auto">
            <a:xfrm>
              <a:off x="1145" y="1530"/>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3366FF"/>
                  </a:solidFill>
                  <a:effectLst>
                    <a:outerShdw blurRad="38100" dist="63500" dir="2700000" algn="tl" rotWithShape="0">
                      <a:scrgbClr r="0" g="0" b="0"/>
                    </a:outerShdw>
                  </a:effectLst>
                  <a:latin typeface="Helvetica" charset="0"/>
                  <a:ea typeface="MS Gothic" pitchFamily="49" charset="-128"/>
                </a:rPr>
                <a:t>AS:</a:t>
              </a:r>
            </a:p>
          </p:txBody>
        </p:sp>
        <p:sp>
          <p:nvSpPr>
            <p:cNvPr id="129" name="Rectangle 19"/>
            <p:cNvSpPr>
              <a:spLocks noChangeArrowheads="1"/>
            </p:cNvSpPr>
            <p:nvPr/>
          </p:nvSpPr>
          <p:spPr bwMode="auto">
            <a:xfrm>
              <a:off x="1680" y="1478"/>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3366FF"/>
                  </a:solidFill>
                  <a:effectLst>
                    <a:outerShdw blurRad="38100" dist="63500" dir="2700000" algn="tl" rotWithShape="0">
                      <a:scrgbClr r="0" g="0" b="0"/>
                    </a:outerShdw>
                  </a:effectLst>
                  <a:latin typeface="Helvetica" charset="0"/>
                  <a:ea typeface="MS Gothic" pitchFamily="49" charset="-128"/>
                </a:rPr>
                <a:t>KEDIU</a:t>
              </a:r>
            </a:p>
          </p:txBody>
        </p:sp>
      </p:grpSp>
      <p:grpSp>
        <p:nvGrpSpPr>
          <p:cNvPr id="130" name="Group 20"/>
          <p:cNvGrpSpPr>
            <a:grpSpLocks/>
          </p:cNvGrpSpPr>
          <p:nvPr/>
        </p:nvGrpSpPr>
        <p:grpSpPr bwMode="auto">
          <a:xfrm>
            <a:off x="5576888" y="2339975"/>
            <a:ext cx="2836862" cy="500063"/>
            <a:chOff x="3513" y="1474"/>
            <a:chExt cx="1787" cy="315"/>
          </a:xfrm>
        </p:grpSpPr>
        <p:sp>
          <p:nvSpPr>
            <p:cNvPr id="131" name="Rectangle 21"/>
            <p:cNvSpPr>
              <a:spLocks noChangeArrowheads="1"/>
            </p:cNvSpPr>
            <p:nvPr/>
          </p:nvSpPr>
          <p:spPr bwMode="auto">
            <a:xfrm>
              <a:off x="3513" y="1538"/>
              <a:ext cx="586" cy="251"/>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3366FF"/>
                  </a:solidFill>
                  <a:effectLst>
                    <a:outerShdw blurRad="38100" dist="63500" dir="2700000" algn="tl" rotWithShape="0">
                      <a:scrgbClr r="0" g="0" b="0"/>
                    </a:outerShdw>
                  </a:effectLst>
                  <a:latin typeface="Helvetica" charset="0"/>
                  <a:ea typeface="MS Gothic" pitchFamily="49" charset="-128"/>
                </a:rPr>
                <a:t>AS:</a:t>
              </a:r>
            </a:p>
          </p:txBody>
        </p:sp>
        <p:sp>
          <p:nvSpPr>
            <p:cNvPr id="132" name="Rectangle 22"/>
            <p:cNvSpPr>
              <a:spLocks noChangeArrowheads="1"/>
            </p:cNvSpPr>
            <p:nvPr/>
          </p:nvSpPr>
          <p:spPr bwMode="auto">
            <a:xfrm>
              <a:off x="4076" y="1474"/>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3366FF"/>
                  </a:solidFill>
                  <a:effectLst>
                    <a:outerShdw blurRad="38100" dist="63500" dir="2700000" algn="tl" rotWithShape="0">
                      <a:scrgbClr r="0" g="0" b="0"/>
                    </a:outerShdw>
                  </a:effectLst>
                  <a:latin typeface="Helvetica" charset="0"/>
                  <a:ea typeface="MS Gothic" pitchFamily="49" charset="-128"/>
                </a:rPr>
                <a:t>KITUOMIA</a:t>
              </a:r>
            </a:p>
          </p:txBody>
        </p:sp>
      </p:grpSp>
      <p:sp>
        <p:nvSpPr>
          <p:cNvPr id="133" name="Rectangle 23"/>
          <p:cNvSpPr>
            <a:spLocks noChangeArrowheads="1"/>
          </p:cNvSpPr>
          <p:nvPr/>
        </p:nvSpPr>
        <p:spPr bwMode="auto">
          <a:xfrm>
            <a:off x="1843088" y="49022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3366FF"/>
                </a:solidFill>
                <a:effectLst>
                  <a:outerShdw blurRad="38100" dist="63500" dir="2700000" algn="tl" rotWithShape="0">
                    <a:scrgbClr r="0" g="0" b="0"/>
                  </a:outerShdw>
                </a:effectLst>
                <a:latin typeface="Helvetica" charset="0"/>
                <a:ea typeface="MS Gothic" pitchFamily="49" charset="-128"/>
              </a:rPr>
              <a:t>TO:</a:t>
            </a:r>
          </a:p>
        </p:txBody>
      </p:sp>
      <p:sp>
        <p:nvSpPr>
          <p:cNvPr id="134" name="Rectangle 24"/>
          <p:cNvSpPr>
            <a:spLocks noChangeArrowheads="1"/>
          </p:cNvSpPr>
          <p:nvPr/>
        </p:nvSpPr>
        <p:spPr bwMode="auto">
          <a:xfrm>
            <a:off x="1843088" y="59467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3366FF"/>
              </a:solidFill>
              <a:effectLst>
                <a:outerShdw blurRad="38100" dist="63500" dir="2700000" algn="tl" rotWithShape="0">
                  <a:scrgbClr r="0" g="0" b="0"/>
                </a:outerShdw>
              </a:effectLst>
              <a:latin typeface="Times New Roman" charset="0"/>
              <a:ea typeface="MS Gothic" charset="0"/>
            </a:endParaRPr>
          </a:p>
        </p:txBody>
      </p:sp>
      <p:grpSp>
        <p:nvGrpSpPr>
          <p:cNvPr id="135" name="Group 25"/>
          <p:cNvGrpSpPr>
            <a:grpSpLocks/>
          </p:cNvGrpSpPr>
          <p:nvPr/>
        </p:nvGrpSpPr>
        <p:grpSpPr bwMode="auto">
          <a:xfrm>
            <a:off x="1743075" y="5367338"/>
            <a:ext cx="3429000" cy="1706562"/>
            <a:chOff x="1533" y="3381"/>
            <a:chExt cx="1382" cy="1078"/>
          </a:xfrm>
        </p:grpSpPr>
        <p:sp>
          <p:nvSpPr>
            <p:cNvPr id="136" name="Rectangle 26"/>
            <p:cNvSpPr>
              <a:spLocks noChangeArrowheads="1"/>
            </p:cNvSpPr>
            <p:nvPr/>
          </p:nvSpPr>
          <p:spPr bwMode="auto">
            <a:xfrm>
              <a:off x="1533" y="3442"/>
              <a:ext cx="611"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3366FF"/>
                  </a:solidFill>
                  <a:effectLst>
                    <a:outerShdw blurRad="38100" dist="63500" dir="2700000" algn="tl" rotWithShape="0">
                      <a:scrgbClr r="0" g="0" b="0"/>
                    </a:outerShdw>
                  </a:effectLst>
                  <a:latin typeface="Helvetica" charset="0"/>
                  <a:ea typeface="MS Gothic" pitchFamily="49" charset="-128"/>
                </a:rPr>
                <a:t>AS:</a:t>
              </a:r>
            </a:p>
          </p:txBody>
        </p:sp>
        <p:sp>
          <p:nvSpPr>
            <p:cNvPr id="137" name="Rectangle 27"/>
            <p:cNvSpPr>
              <a:spLocks noChangeArrowheads="1"/>
            </p:cNvSpPr>
            <p:nvPr/>
          </p:nvSpPr>
          <p:spPr bwMode="auto">
            <a:xfrm>
              <a:off x="1691" y="3381"/>
              <a:ext cx="1224" cy="1078"/>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3366FF"/>
                  </a:solidFill>
                  <a:effectLst>
                    <a:outerShdw blurRad="38100" dist="63500" dir="2700000" algn="tl" rotWithShape="0">
                      <a:scrgbClr r="0" g="0" b="0"/>
                    </a:outerShdw>
                  </a:effectLst>
                  <a:latin typeface="Helvetica" charset="0"/>
                  <a:ea typeface="MS Gothic" pitchFamily="49" charset="-128"/>
                </a:rPr>
                <a:t>Ukepenuopfii</a:t>
              </a:r>
              <a:r>
                <a:rPr lang="en-GB" b="1" dirty="0">
                  <a:solidFill>
                    <a:srgbClr val="3366FF"/>
                  </a:solidFill>
                  <a:effectLst>
                    <a:outerShdw blurRad="38100" dist="63500" dir="2700000" algn="tl" rotWithShape="0">
                      <a:scrgbClr r="0" g="0" b="0"/>
                    </a:outerShdw>
                  </a:effectLst>
                  <a:latin typeface="Helvetica" charset="0"/>
                  <a:ea typeface="MS Gothic" pitchFamily="49" charset="-128"/>
                </a:rPr>
                <a:t>/</a:t>
              </a:r>
            </a:p>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3366FF"/>
                  </a:solidFill>
                  <a:effectLst>
                    <a:outerShdw blurRad="38100" dist="63500" dir="2700000" algn="tl" rotWithShape="0">
                      <a:scrgbClr r="0" g="0" b="0"/>
                    </a:outerShdw>
                  </a:effectLst>
                  <a:latin typeface="Helvetica" charset="0"/>
                  <a:ea typeface="MS Gothic" pitchFamily="49" charset="-128"/>
                </a:rPr>
                <a:t>themia</a:t>
              </a:r>
              <a:endParaRPr lang="en-GB" b="1" dirty="0">
                <a:solidFill>
                  <a:srgbClr val="3366FF"/>
                </a:solidFill>
                <a:effectLst>
                  <a:outerShdw blurRad="38100" dist="63500" dir="2700000" algn="tl" rotWithShape="0">
                    <a:scrgbClr r="0" g="0" b="0"/>
                  </a:outerShdw>
                </a:effectLst>
                <a:latin typeface="Helvetica" charset="0"/>
                <a:ea typeface="MS Gothic" pitchFamily="49" charset="-128"/>
              </a:endParaRPr>
            </a:p>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3366FF"/>
                </a:solidFill>
                <a:effectLst>
                  <a:outerShdw blurRad="38100" dist="63500" dir="2700000" algn="tl" rotWithShape="0">
                    <a:scrgbClr r="0" g="0" b="0"/>
                  </a:outerShdw>
                </a:effectLst>
                <a:latin typeface="Helvetica" charset="0"/>
                <a:ea typeface="MS Gothic" pitchFamily="49" charset="-128"/>
              </a:endParaRPr>
            </a:p>
          </p:txBody>
        </p:sp>
      </p:grpSp>
      <p:sp>
        <p:nvSpPr>
          <p:cNvPr id="138" name="Rectangle 28"/>
          <p:cNvSpPr>
            <a:spLocks noChangeArrowheads="1"/>
          </p:cNvSpPr>
          <p:nvPr/>
        </p:nvSpPr>
        <p:spPr bwMode="auto">
          <a:xfrm>
            <a:off x="5513388" y="5946775"/>
            <a:ext cx="979487" cy="195263"/>
          </a:xfrm>
          <a:prstGeom prst="rect">
            <a:avLst/>
          </a:prstGeom>
          <a:noFill/>
          <a:ln>
            <a:noFill/>
          </a:ln>
          <a:ex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3366FF"/>
              </a:solidFill>
              <a:effectLst>
                <a:outerShdw blurRad="38100" dist="63500" dir="2700000" algn="tl" rotWithShape="0">
                  <a:scrgbClr r="0" g="0" b="0"/>
                </a:outerShdw>
              </a:effectLst>
              <a:latin typeface="Times New Roman" charset="0"/>
              <a:ea typeface="MS Gothic" charset="0"/>
            </a:endParaRPr>
          </a:p>
        </p:txBody>
      </p:sp>
      <p:grpSp>
        <p:nvGrpSpPr>
          <p:cNvPr id="139" name="Group 29"/>
          <p:cNvGrpSpPr>
            <a:grpSpLocks/>
          </p:cNvGrpSpPr>
          <p:nvPr/>
        </p:nvGrpSpPr>
        <p:grpSpPr bwMode="auto">
          <a:xfrm>
            <a:off x="1817688" y="2898775"/>
            <a:ext cx="3140075" cy="720725"/>
            <a:chOff x="1145" y="1826"/>
            <a:chExt cx="1978" cy="454"/>
          </a:xfrm>
        </p:grpSpPr>
        <p:sp>
          <p:nvSpPr>
            <p:cNvPr id="140" name="Rectangle 30"/>
            <p:cNvSpPr>
              <a:spLocks noChangeArrowheads="1"/>
            </p:cNvSpPr>
            <p:nvPr/>
          </p:nvSpPr>
          <p:spPr bwMode="auto">
            <a:xfrm>
              <a:off x="1145" y="1826"/>
              <a:ext cx="1978" cy="234"/>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err="1">
                  <a:solidFill>
                    <a:srgbClr val="3366FF"/>
                  </a:solidFill>
                  <a:effectLst>
                    <a:outerShdw blurRad="38100" dist="63500" dir="2700000" algn="tl" rotWithShape="0">
                      <a:scrgbClr r="0" g="0" b="0"/>
                    </a:outerShdw>
                  </a:effectLst>
                  <a:latin typeface="Helvetica" charset="0"/>
                  <a:ea typeface="MS Gothic" pitchFamily="49" charset="-128"/>
                </a:rPr>
                <a:t>Puo</a:t>
              </a:r>
              <a:r>
                <a:rPr lang="en-GB" sz="2000" b="1" dirty="0">
                  <a:solidFill>
                    <a:srgbClr val="3366FF"/>
                  </a:solidFill>
                  <a:effectLst>
                    <a:outerShdw blurRad="38100" dist="63500" dir="2700000" algn="tl" rotWithShape="0">
                      <a:scrgbClr r="0" g="0" b="0"/>
                    </a:outerShdw>
                  </a:effectLst>
                  <a:latin typeface="Helvetica" charset="0"/>
                  <a:ea typeface="MS Gothic" pitchFamily="49" charset="-128"/>
                </a:rPr>
                <a:t> </a:t>
              </a:r>
              <a:r>
                <a:rPr lang="en-GB" sz="2000" b="1" dirty="0" err="1">
                  <a:solidFill>
                    <a:srgbClr val="3366FF"/>
                  </a:solidFill>
                  <a:effectLst>
                    <a:outerShdw blurRad="38100" dist="63500" dir="2700000" algn="tl" rotWithShape="0">
                      <a:scrgbClr r="0" g="0" b="0"/>
                    </a:outerShdw>
                  </a:effectLst>
                  <a:latin typeface="Helvetica" charset="0"/>
                  <a:ea typeface="MS Gothic" pitchFamily="49" charset="-128"/>
                </a:rPr>
                <a:t>pu</a:t>
              </a:r>
              <a:r>
                <a:rPr lang="en-GB" sz="2000" b="1" dirty="0">
                  <a:solidFill>
                    <a:srgbClr val="3366FF"/>
                  </a:solidFill>
                  <a:effectLst>
                    <a:outerShdw blurRad="38100" dist="63500" dir="2700000" algn="tl" rotWithShape="0">
                      <a:scrgbClr r="0" g="0" b="0"/>
                    </a:outerShdw>
                  </a:effectLst>
                  <a:latin typeface="Helvetica" charset="0"/>
                  <a:ea typeface="MS Gothic" pitchFamily="49" charset="-128"/>
                </a:rPr>
                <a:t> </a:t>
              </a:r>
              <a:r>
                <a:rPr lang="en-GB" sz="2000" b="1" dirty="0" err="1">
                  <a:solidFill>
                    <a:srgbClr val="3366FF"/>
                  </a:solidFill>
                  <a:effectLst>
                    <a:outerShdw blurRad="38100" dist="63500" dir="2700000" algn="tl" rotWithShape="0">
                      <a:scrgbClr r="0" g="0" b="0"/>
                    </a:outerShdw>
                  </a:effectLst>
                  <a:latin typeface="Helvetica" charset="0"/>
                  <a:ea typeface="MS Gothic" pitchFamily="49" charset="-128"/>
                </a:rPr>
                <a:t>Keshüko</a:t>
              </a:r>
              <a:endParaRPr lang="en-GB" sz="2000" b="1" dirty="0">
                <a:solidFill>
                  <a:srgbClr val="3366FF"/>
                </a:solidFill>
                <a:effectLst>
                  <a:outerShdw blurRad="38100" dist="63500" dir="2700000" algn="tl" rotWithShape="0">
                    <a:scrgbClr r="0" g="0" b="0"/>
                  </a:outerShdw>
                </a:effectLst>
                <a:latin typeface="Helvetica" charset="0"/>
                <a:ea typeface="MS Gothic" pitchFamily="49" charset="-128"/>
              </a:endParaRPr>
            </a:p>
          </p:txBody>
        </p:sp>
        <p:sp>
          <p:nvSpPr>
            <p:cNvPr id="141" name="Rectangle 31"/>
            <p:cNvSpPr>
              <a:spLocks noChangeArrowheads="1"/>
            </p:cNvSpPr>
            <p:nvPr/>
          </p:nvSpPr>
          <p:spPr bwMode="auto">
            <a:xfrm>
              <a:off x="1682" y="1974"/>
              <a:ext cx="122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3366FF"/>
                </a:solidFill>
                <a:effectLst>
                  <a:outerShdw blurRad="38100" dist="63500" dir="2700000" algn="tl" rotWithShape="0">
                    <a:scrgbClr r="0" g="0" b="0"/>
                  </a:outerShdw>
                </a:effectLst>
                <a:latin typeface="Helvetica" charset="0"/>
                <a:ea typeface="MS Gothic" pitchFamily="49" charset="-128"/>
              </a:endParaRPr>
            </a:p>
          </p:txBody>
        </p:sp>
      </p:grpSp>
      <p:grpSp>
        <p:nvGrpSpPr>
          <p:cNvPr id="142" name="Group 32"/>
          <p:cNvGrpSpPr>
            <a:grpSpLocks/>
          </p:cNvGrpSpPr>
          <p:nvPr/>
        </p:nvGrpSpPr>
        <p:grpSpPr bwMode="auto">
          <a:xfrm>
            <a:off x="1843088" y="5899150"/>
            <a:ext cx="2757487" cy="809625"/>
            <a:chOff x="1161" y="3716"/>
            <a:chExt cx="1737" cy="510"/>
          </a:xfrm>
        </p:grpSpPr>
        <p:sp>
          <p:nvSpPr>
            <p:cNvPr id="143" name="Rectangle 33"/>
            <p:cNvSpPr>
              <a:spLocks noChangeArrowheads="1"/>
            </p:cNvSpPr>
            <p:nvPr/>
          </p:nvSpPr>
          <p:spPr bwMode="auto">
            <a:xfrm>
              <a:off x="1731" y="3853"/>
              <a:ext cx="864" cy="306"/>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3366FF"/>
                </a:solidFill>
                <a:effectLst>
                  <a:outerShdw blurRad="38100" dist="63500" dir="2700000" algn="tl" rotWithShape="0">
                    <a:scrgbClr r="0" g="0" b="0"/>
                  </a:outerShdw>
                </a:effectLst>
                <a:latin typeface="Helvetica" charset="0"/>
                <a:ea typeface="MS Gothic" pitchFamily="49" charset="-128"/>
              </a:endParaRPr>
            </a:p>
          </p:txBody>
        </p:sp>
        <p:sp>
          <p:nvSpPr>
            <p:cNvPr id="144" name="Rectangle 34"/>
            <p:cNvSpPr>
              <a:spLocks noChangeArrowheads="1"/>
            </p:cNvSpPr>
            <p:nvPr/>
          </p:nvSpPr>
          <p:spPr bwMode="auto">
            <a:xfrm>
              <a:off x="1161" y="3716"/>
              <a:ext cx="1737" cy="510"/>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2000" b="1" dirty="0">
                <a:solidFill>
                  <a:srgbClr val="3366FF"/>
                </a:solidFill>
                <a:effectLst>
                  <a:outerShdw blurRad="38100" dist="63500" dir="2700000" algn="tl" rotWithShape="0">
                    <a:scrgbClr r="0" g="0" b="0"/>
                  </a:outerShdw>
                </a:effectLst>
                <a:latin typeface="Helvetica" charset="0"/>
                <a:ea typeface="MS Gothic" pitchFamily="49" charset="-128"/>
              </a:endParaRPr>
            </a:p>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err="1">
                  <a:solidFill>
                    <a:srgbClr val="3366FF"/>
                  </a:solidFill>
                  <a:effectLst>
                    <a:outerShdw blurRad="38100" dist="63500" dir="2700000" algn="tl" rotWithShape="0">
                      <a:scrgbClr r="0" g="0" b="0"/>
                    </a:outerShdw>
                  </a:effectLst>
                  <a:latin typeface="Helvetica" charset="0"/>
                  <a:ea typeface="MS Gothic" pitchFamily="49" charset="-128"/>
                </a:rPr>
                <a:t>Puo</a:t>
              </a:r>
              <a:r>
                <a:rPr lang="en-GB" sz="2000" b="1" dirty="0">
                  <a:solidFill>
                    <a:srgbClr val="3366FF"/>
                  </a:solidFill>
                  <a:effectLst>
                    <a:outerShdw blurRad="38100" dist="63500" dir="2700000" algn="tl" rotWithShape="0">
                      <a:scrgbClr r="0" g="0" b="0"/>
                    </a:outerShdw>
                  </a:effectLst>
                  <a:latin typeface="Helvetica" charset="0"/>
                  <a:ea typeface="MS Gothic" pitchFamily="49" charset="-128"/>
                </a:rPr>
                <a:t> le </a:t>
              </a:r>
              <a:r>
                <a:rPr lang="en-GB" sz="2000" b="1" dirty="0" err="1">
                  <a:solidFill>
                    <a:srgbClr val="3366FF"/>
                  </a:solidFill>
                  <a:effectLst>
                    <a:outerShdw blurRad="38100" dist="63500" dir="2700000" algn="tl" rotWithShape="0">
                      <a:scrgbClr r="0" g="0" b="0"/>
                    </a:outerShdw>
                  </a:effectLst>
                  <a:latin typeface="Helvetica" charset="0"/>
                  <a:ea typeface="MS Gothic" pitchFamily="49" charset="-128"/>
                </a:rPr>
                <a:t>kecüu</a:t>
              </a:r>
              <a:endParaRPr lang="en-GB" sz="2000" b="1" dirty="0">
                <a:solidFill>
                  <a:srgbClr val="3366FF"/>
                </a:solidFill>
                <a:effectLst>
                  <a:outerShdw blurRad="38100" dist="63500" dir="2700000" algn="tl" rotWithShape="0">
                    <a:scrgbClr r="0" g="0" b="0"/>
                  </a:outerShdw>
                </a:effectLst>
                <a:latin typeface="Helvetica" charset="0"/>
                <a:ea typeface="MS Gothic" pitchFamily="49" charset="-128"/>
              </a:endParaRPr>
            </a:p>
          </p:txBody>
        </p:sp>
      </p:grpSp>
      <p:grpSp>
        <p:nvGrpSpPr>
          <p:cNvPr id="145" name="Group 35"/>
          <p:cNvGrpSpPr>
            <a:grpSpLocks/>
          </p:cNvGrpSpPr>
          <p:nvPr/>
        </p:nvGrpSpPr>
        <p:grpSpPr bwMode="auto">
          <a:xfrm>
            <a:off x="5576888" y="2898775"/>
            <a:ext cx="2809875" cy="695325"/>
            <a:chOff x="3513" y="1826"/>
            <a:chExt cx="1590" cy="438"/>
          </a:xfrm>
        </p:grpSpPr>
        <p:sp>
          <p:nvSpPr>
            <p:cNvPr id="146" name="Rectangle 36"/>
            <p:cNvSpPr>
              <a:spLocks noChangeArrowheads="1"/>
            </p:cNvSpPr>
            <p:nvPr/>
          </p:nvSpPr>
          <p:spPr bwMode="auto">
            <a:xfrm>
              <a:off x="3513" y="1826"/>
              <a:ext cx="1590" cy="234"/>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err="1">
                  <a:solidFill>
                    <a:srgbClr val="3366FF"/>
                  </a:solidFill>
                  <a:effectLst>
                    <a:outerShdw blurRad="38100" dist="63500" dir="2700000" algn="tl" rotWithShape="0">
                      <a:scrgbClr r="0" g="0" b="0"/>
                    </a:outerShdw>
                  </a:effectLst>
                  <a:latin typeface="Helvetica" charset="0"/>
                  <a:ea typeface="MS Gothic" pitchFamily="49" charset="-128"/>
                </a:rPr>
                <a:t>Puo</a:t>
              </a:r>
              <a:r>
                <a:rPr lang="en-GB" sz="2000" b="1" dirty="0">
                  <a:solidFill>
                    <a:srgbClr val="3366FF"/>
                  </a:solidFill>
                  <a:effectLst>
                    <a:outerShdw blurRad="38100" dist="63500" dir="2700000" algn="tl" rotWithShape="0">
                      <a:scrgbClr r="0" g="0" b="0"/>
                    </a:outerShdw>
                  </a:effectLst>
                  <a:latin typeface="Helvetica" charset="0"/>
                  <a:ea typeface="MS Gothic" pitchFamily="49" charset="-128"/>
                </a:rPr>
                <a:t> </a:t>
              </a:r>
              <a:r>
                <a:rPr lang="en-GB" sz="2000" b="1" dirty="0" err="1">
                  <a:solidFill>
                    <a:srgbClr val="3366FF"/>
                  </a:solidFill>
                  <a:effectLst>
                    <a:outerShdw blurRad="38100" dist="63500" dir="2700000" algn="tl" rotWithShape="0">
                      <a:scrgbClr r="0" g="0" b="0"/>
                    </a:outerShdw>
                  </a:effectLst>
                  <a:latin typeface="Helvetica" charset="0"/>
                  <a:ea typeface="MS Gothic" pitchFamily="49" charset="-128"/>
                </a:rPr>
                <a:t>Chükeshüko</a:t>
              </a:r>
              <a:endParaRPr lang="en-GB" sz="2000" b="1" dirty="0">
                <a:solidFill>
                  <a:srgbClr val="3366FF"/>
                </a:solidFill>
                <a:effectLst>
                  <a:outerShdw blurRad="38100" dist="63500" dir="2700000" algn="tl" rotWithShape="0">
                    <a:scrgbClr r="0" g="0" b="0"/>
                  </a:outerShdw>
                </a:effectLst>
                <a:latin typeface="Helvetica" charset="0"/>
                <a:ea typeface="MS Gothic" pitchFamily="49" charset="-128"/>
              </a:endParaRPr>
            </a:p>
          </p:txBody>
        </p:sp>
        <p:sp>
          <p:nvSpPr>
            <p:cNvPr id="147" name="Rectangle 37"/>
            <p:cNvSpPr>
              <a:spLocks noChangeArrowheads="1"/>
            </p:cNvSpPr>
            <p:nvPr/>
          </p:nvSpPr>
          <p:spPr bwMode="auto">
            <a:xfrm>
              <a:off x="4091" y="1959"/>
              <a:ext cx="808" cy="305"/>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3366FF"/>
                </a:solidFill>
                <a:effectLst>
                  <a:outerShdw blurRad="38100" dist="63500" dir="2700000" algn="tl" rotWithShape="0">
                    <a:scrgbClr r="0" g="0" b="0"/>
                  </a:outerShdw>
                </a:effectLst>
                <a:latin typeface="Helvetica" charset="0"/>
                <a:ea typeface="MS Gothic" pitchFamily="49" charset="-128"/>
              </a:endParaRPr>
            </a:p>
          </p:txBody>
        </p:sp>
      </p:grpSp>
      <p:sp>
        <p:nvSpPr>
          <p:cNvPr id="148" name="AutoShape 38"/>
          <p:cNvSpPr>
            <a:spLocks noChangeArrowheads="1"/>
          </p:cNvSpPr>
          <p:nvPr/>
        </p:nvSpPr>
        <p:spPr bwMode="auto">
          <a:xfrm>
            <a:off x="5243513" y="4100513"/>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buFont typeface="Times New Roman" charset="0"/>
              <a:buNone/>
              <a:defRPr/>
            </a:pPr>
            <a:endParaRPr lang="en-US" sz="2700">
              <a:solidFill>
                <a:srgbClr val="3366FF"/>
              </a:solidFill>
              <a:effectLst>
                <a:outerShdw blurRad="38100" dist="63500" dir="2700000" algn="tl" rotWithShape="0">
                  <a:scrgbClr r="0" g="0" b="0"/>
                </a:outerShdw>
              </a:effectLst>
              <a:latin typeface="Times New Roman" charset="0"/>
              <a:ea typeface="MS Gothic" charset="0"/>
            </a:endParaRPr>
          </a:p>
        </p:txBody>
      </p:sp>
      <p:grpSp>
        <p:nvGrpSpPr>
          <p:cNvPr id="149" name="Group 39"/>
          <p:cNvGrpSpPr>
            <a:grpSpLocks/>
          </p:cNvGrpSpPr>
          <p:nvPr/>
        </p:nvGrpSpPr>
        <p:grpSpPr bwMode="auto">
          <a:xfrm>
            <a:off x="1554163" y="1071563"/>
            <a:ext cx="4246562" cy="3776662"/>
            <a:chOff x="979" y="675"/>
            <a:chExt cx="2675" cy="2379"/>
          </a:xfrm>
        </p:grpSpPr>
        <p:sp>
          <p:nvSpPr>
            <p:cNvPr id="150" name="Rectangle 40"/>
            <p:cNvSpPr>
              <a:spLocks noChangeArrowheads="1"/>
            </p:cNvSpPr>
            <p:nvPr/>
          </p:nvSpPr>
          <p:spPr bwMode="auto">
            <a:xfrm>
              <a:off x="3336" y="675"/>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3366FF"/>
                  </a:solidFill>
                  <a:effectLst>
                    <a:outerShdw blurRad="38100" dist="63500" dir="2700000" algn="tl" rotWithShape="0">
                      <a:scrgbClr r="0" g="0" b="0"/>
                    </a:outerShdw>
                  </a:effectLst>
                  <a:latin typeface="Helvetica" charset="0"/>
                  <a:ea typeface="MS Gothic" pitchFamily="49" charset="-128"/>
                </a:rPr>
                <a:t>2</a:t>
              </a:r>
            </a:p>
          </p:txBody>
        </p:sp>
        <p:sp>
          <p:nvSpPr>
            <p:cNvPr id="151" name="Rectangle 41"/>
            <p:cNvSpPr>
              <a:spLocks noChangeArrowheads="1"/>
            </p:cNvSpPr>
            <p:nvPr/>
          </p:nvSpPr>
          <p:spPr bwMode="auto">
            <a:xfrm>
              <a:off x="989" y="2598"/>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3366FF"/>
                  </a:solidFill>
                  <a:effectLst>
                    <a:outerShdw blurRad="38100" dist="63500" dir="2700000" algn="tl" rotWithShape="0">
                      <a:scrgbClr r="0" g="0" b="0"/>
                    </a:outerShdw>
                  </a:effectLst>
                  <a:latin typeface="Helvetica" charset="0"/>
                  <a:ea typeface="MS Gothic" pitchFamily="49" charset="-128"/>
                </a:rPr>
                <a:t>3</a:t>
              </a:r>
            </a:p>
          </p:txBody>
        </p:sp>
        <p:sp>
          <p:nvSpPr>
            <p:cNvPr id="152" name="Rectangle 42"/>
            <p:cNvSpPr>
              <a:spLocks noChangeArrowheads="1"/>
            </p:cNvSpPr>
            <p:nvPr/>
          </p:nvSpPr>
          <p:spPr bwMode="auto">
            <a:xfrm>
              <a:off x="3368" y="25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3366FF"/>
                  </a:solidFill>
                  <a:effectLst>
                    <a:outerShdw blurRad="38100" dist="63500" dir="2700000" algn="tl" rotWithShape="0">
                      <a:scrgbClr r="0" g="0" b="0"/>
                    </a:outerShdw>
                  </a:effectLst>
                  <a:latin typeface="Helvetica" charset="0"/>
                  <a:ea typeface="MS Gothic" pitchFamily="49" charset="-128"/>
                </a:rPr>
                <a:t>4</a:t>
              </a:r>
            </a:p>
          </p:txBody>
        </p:sp>
        <p:sp>
          <p:nvSpPr>
            <p:cNvPr id="153" name="Rectangle 43"/>
            <p:cNvSpPr>
              <a:spLocks noChangeArrowheads="1"/>
            </p:cNvSpPr>
            <p:nvPr/>
          </p:nvSpPr>
          <p:spPr bwMode="auto">
            <a:xfrm>
              <a:off x="979" y="687"/>
              <a:ext cx="286" cy="456"/>
            </a:xfrm>
            <a:prstGeom prst="rect">
              <a:avLst/>
            </a:prstGeom>
            <a:noFill/>
            <a:ln>
              <a:noFill/>
            </a:ln>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3366FF"/>
                  </a:solidFill>
                  <a:effectLst>
                    <a:outerShdw blurRad="38100" dist="63500" dir="2700000" algn="tl" rotWithShape="0">
                      <a:scrgbClr r="0" g="0" b="0"/>
                    </a:outerShdw>
                  </a:effectLst>
                  <a:latin typeface="Helvetica" charset="0"/>
                  <a:ea typeface="MS Gothic" pitchFamily="49" charset="-128"/>
                </a:rPr>
                <a:t>1</a:t>
              </a:r>
            </a:p>
          </p:txBody>
        </p:sp>
      </p:grpSp>
      <p:sp>
        <p:nvSpPr>
          <p:cNvPr id="154" name="Rectangle 44"/>
          <p:cNvSpPr>
            <a:spLocks noChangeArrowheads="1"/>
          </p:cNvSpPr>
          <p:nvPr/>
        </p:nvSpPr>
        <p:spPr bwMode="auto">
          <a:xfrm>
            <a:off x="5815013" y="4175125"/>
            <a:ext cx="2144712" cy="649288"/>
          </a:xfrm>
          <a:prstGeom prst="rect">
            <a:avLst/>
          </a:prstGeom>
          <a:noFill/>
          <a:ln>
            <a:noFill/>
          </a:ln>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dirty="0">
                <a:solidFill>
                  <a:srgbClr val="66FF99"/>
                </a:solidFill>
                <a:effectLst>
                  <a:outerShdw blurRad="38100" dist="63500" dir="2700000" algn="tl" rotWithShape="0">
                    <a:scrgbClr r="0" g="0" b="0"/>
                  </a:outerShdw>
                </a:effectLst>
                <a:latin typeface="Helvetica" charset="0"/>
                <a:ea typeface="MS Gothic" pitchFamily="49" charset="-128"/>
              </a:rPr>
              <a:t>JOHAN</a:t>
            </a:r>
          </a:p>
        </p:txBody>
      </p:sp>
      <p:sp>
        <p:nvSpPr>
          <p:cNvPr id="155" name="Rectangle 45"/>
          <p:cNvSpPr>
            <a:spLocks noChangeArrowheads="1"/>
          </p:cNvSpPr>
          <p:nvPr/>
        </p:nvSpPr>
        <p:spPr bwMode="auto">
          <a:xfrm>
            <a:off x="6484938" y="4806950"/>
            <a:ext cx="2963862" cy="474663"/>
          </a:xfrm>
          <a:prstGeom prst="rect">
            <a:avLst/>
          </a:prstGeom>
          <a:noFill/>
          <a:ln>
            <a:noFill/>
          </a:ln>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3366FF"/>
                </a:solidFill>
                <a:effectLst>
                  <a:outerShdw blurRad="38100" dist="63500" dir="2700000" algn="tl" rotWithShape="0">
                    <a:scrgbClr r="0" g="0" b="0"/>
                  </a:outerShdw>
                </a:effectLst>
                <a:latin typeface="Helvetica" charset="0"/>
                <a:ea typeface="MS Gothic" pitchFamily="49" charset="-128"/>
              </a:rPr>
              <a:t>KEHOU</a:t>
            </a:r>
          </a:p>
        </p:txBody>
      </p:sp>
      <p:sp>
        <p:nvSpPr>
          <p:cNvPr id="156" name="Rectangle 46"/>
          <p:cNvSpPr>
            <a:spLocks noChangeArrowheads="1"/>
          </p:cNvSpPr>
          <p:nvPr/>
        </p:nvSpPr>
        <p:spPr bwMode="auto">
          <a:xfrm>
            <a:off x="5513388" y="4902200"/>
            <a:ext cx="931862" cy="401638"/>
          </a:xfrm>
          <a:prstGeom prst="rect">
            <a:avLst/>
          </a:prstGeom>
          <a:noFill/>
          <a:ln>
            <a:noFill/>
          </a:ln>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3366FF"/>
                </a:solidFill>
                <a:effectLst>
                  <a:outerShdw blurRad="38100" dist="63500" dir="2700000" algn="tl" rotWithShape="0">
                    <a:scrgbClr r="0" g="0" b="0"/>
                  </a:outerShdw>
                </a:effectLst>
                <a:latin typeface="Helvetica" charset="0"/>
                <a:ea typeface="MS Gothic" pitchFamily="49" charset="-128"/>
              </a:rPr>
              <a:t>TO:</a:t>
            </a:r>
          </a:p>
        </p:txBody>
      </p:sp>
      <p:grpSp>
        <p:nvGrpSpPr>
          <p:cNvPr id="157" name="Group 47"/>
          <p:cNvGrpSpPr>
            <a:grpSpLocks/>
          </p:cNvGrpSpPr>
          <p:nvPr/>
        </p:nvGrpSpPr>
        <p:grpSpPr bwMode="auto">
          <a:xfrm>
            <a:off x="5513388" y="5314950"/>
            <a:ext cx="3087687" cy="561975"/>
            <a:chOff x="3473" y="3348"/>
            <a:chExt cx="1945" cy="354"/>
          </a:xfrm>
        </p:grpSpPr>
        <p:sp>
          <p:nvSpPr>
            <p:cNvPr id="158" name="Rectangle 48"/>
            <p:cNvSpPr>
              <a:spLocks noChangeArrowheads="1"/>
            </p:cNvSpPr>
            <p:nvPr/>
          </p:nvSpPr>
          <p:spPr bwMode="auto">
            <a:xfrm>
              <a:off x="3473" y="3442"/>
              <a:ext cx="587" cy="260"/>
            </a:xfrm>
            <a:prstGeom prst="rect">
              <a:avLst/>
            </a:prstGeom>
            <a:noFill/>
            <a:ln>
              <a:noFill/>
            </a:ln>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3366FF"/>
                  </a:solidFill>
                  <a:effectLst>
                    <a:outerShdw blurRad="38100" dist="63500" dir="2700000" algn="tl" rotWithShape="0">
                      <a:scrgbClr r="0" g="0" b="0"/>
                    </a:outerShdw>
                  </a:effectLst>
                  <a:latin typeface="Helvetica" charset="0"/>
                  <a:ea typeface="MS Gothic" pitchFamily="49" charset="-128"/>
                </a:rPr>
                <a:t>AS:</a:t>
              </a:r>
            </a:p>
          </p:txBody>
        </p:sp>
        <p:sp>
          <p:nvSpPr>
            <p:cNvPr id="159" name="Rectangle 49"/>
            <p:cNvSpPr>
              <a:spLocks noChangeArrowheads="1"/>
            </p:cNvSpPr>
            <p:nvPr/>
          </p:nvSpPr>
          <p:spPr bwMode="auto">
            <a:xfrm>
              <a:off x="3888" y="3348"/>
              <a:ext cx="1530" cy="299"/>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err="1">
                  <a:solidFill>
                    <a:srgbClr val="3366FF"/>
                  </a:solidFill>
                  <a:effectLst>
                    <a:outerShdw blurRad="38100" dist="63500" dir="2700000" algn="tl" rotWithShape="0">
                      <a:scrgbClr r="0" g="0" b="0"/>
                    </a:outerShdw>
                  </a:effectLst>
                  <a:latin typeface="Helvetica" charset="0"/>
                  <a:ea typeface="MS Gothic" pitchFamily="49" charset="-128"/>
                </a:rPr>
                <a:t>Ukepenuopfü</a:t>
              </a:r>
              <a:endParaRPr lang="en-GB" b="1" dirty="0">
                <a:solidFill>
                  <a:srgbClr val="3366FF"/>
                </a:solidFill>
                <a:effectLst>
                  <a:outerShdw blurRad="38100" dist="63500" dir="2700000" algn="tl" rotWithShape="0">
                    <a:scrgbClr r="0" g="0" b="0"/>
                  </a:outerShdw>
                </a:effectLst>
                <a:latin typeface="Helvetica" charset="0"/>
                <a:ea typeface="MS Gothic" pitchFamily="49" charset="-128"/>
              </a:endParaRPr>
            </a:p>
          </p:txBody>
        </p:sp>
      </p:grpSp>
      <p:grpSp>
        <p:nvGrpSpPr>
          <p:cNvPr id="160" name="Group 50"/>
          <p:cNvGrpSpPr>
            <a:grpSpLocks/>
          </p:cNvGrpSpPr>
          <p:nvPr/>
        </p:nvGrpSpPr>
        <p:grpSpPr bwMode="auto">
          <a:xfrm>
            <a:off x="5492750" y="5897563"/>
            <a:ext cx="3108325" cy="720725"/>
            <a:chOff x="3460" y="3715"/>
            <a:chExt cx="1958" cy="454"/>
          </a:xfrm>
        </p:grpSpPr>
        <p:sp>
          <p:nvSpPr>
            <p:cNvPr id="161" name="Rectangle 51"/>
            <p:cNvSpPr>
              <a:spLocks noChangeArrowheads="1"/>
            </p:cNvSpPr>
            <p:nvPr/>
          </p:nvSpPr>
          <p:spPr bwMode="auto">
            <a:xfrm>
              <a:off x="4093" y="3864"/>
              <a:ext cx="1224" cy="305"/>
            </a:xfrm>
            <a:prstGeom prst="rect">
              <a:avLst/>
            </a:prstGeom>
            <a:noFill/>
            <a:ln>
              <a:noFill/>
            </a:ln>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b="1" dirty="0">
                <a:solidFill>
                  <a:srgbClr val="3366FF"/>
                </a:solidFill>
                <a:effectLst>
                  <a:outerShdw blurRad="38100" dist="63500" dir="2700000" algn="tl" rotWithShape="0">
                    <a:scrgbClr r="0" g="0" b="0"/>
                  </a:outerShdw>
                </a:effectLst>
                <a:latin typeface="Helvetica" charset="0"/>
                <a:ea typeface="MS Gothic" pitchFamily="49" charset="-128"/>
              </a:endParaRPr>
            </a:p>
          </p:txBody>
        </p:sp>
        <p:sp>
          <p:nvSpPr>
            <p:cNvPr id="162" name="Rectangle 52"/>
            <p:cNvSpPr>
              <a:spLocks noChangeArrowheads="1"/>
            </p:cNvSpPr>
            <p:nvPr/>
          </p:nvSpPr>
          <p:spPr bwMode="auto">
            <a:xfrm>
              <a:off x="3460" y="3715"/>
              <a:ext cx="1958" cy="234"/>
            </a:xfrm>
            <a:prstGeom prst="rect">
              <a:avLst/>
            </a:prstGeom>
            <a:noFill/>
            <a:ln>
              <a:noFill/>
            </a:ln>
            <a:extLst/>
          </p:spPr>
          <p:txBody>
            <a:bodyPr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dirty="0">
                  <a:solidFill>
                    <a:srgbClr val="3366FF"/>
                  </a:solidFill>
                  <a:effectLst>
                    <a:outerShdw blurRad="38100" dist="63500" dir="2700000" algn="tl" rotWithShape="0">
                      <a:scrgbClr r="0" g="0" b="0"/>
                    </a:outerShdw>
                  </a:effectLst>
                  <a:latin typeface="Helvetica" charset="0"/>
                  <a:ea typeface="MS Gothic" pitchFamily="49" charset="-128"/>
                </a:rPr>
                <a:t>PUO LE KEBAU</a:t>
              </a:r>
            </a:p>
          </p:txBody>
        </p:sp>
      </p:grpSp>
      <p:sp>
        <p:nvSpPr>
          <p:cNvPr id="29750" name="Text Box 54"/>
          <p:cNvSpPr txBox="1">
            <a:spLocks noChangeArrowheads="1"/>
          </p:cNvSpPr>
          <p:nvPr/>
        </p:nvSpPr>
        <p:spPr bwMode="auto">
          <a:xfrm>
            <a:off x="1746374" y="4639618"/>
            <a:ext cx="2847975" cy="1663700"/>
          </a:xfrm>
          <a:prstGeom prst="rect">
            <a:avLst/>
          </a:prstGeom>
          <a:noFill/>
          <a:ln w="9525">
            <a:noFill/>
            <a:round/>
            <a:headEnd/>
            <a:tailEnd/>
          </a:ln>
          <a:effectLst>
            <a:outerShdw dist="35921" dir="2700000" algn="ctr" rotWithShape="0">
              <a:schemeClr val="tx1">
                <a:alpha val="74997"/>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3375"/>
              </a:spcBef>
              <a:buClr>
                <a:srgbClr val="FFEA18"/>
              </a:buClr>
              <a:buFont typeface="Times New Roman" charset="0"/>
              <a:buNone/>
              <a:defRPr/>
            </a:pPr>
            <a:r>
              <a:rPr lang="en-GB" sz="5300" b="1">
                <a:solidFill>
                  <a:srgbClr val="FFEA18"/>
                </a:solidFill>
                <a:latin typeface="Comic Sans MS" charset="0"/>
              </a:rPr>
              <a:t>A.D. 57-59</a:t>
            </a:r>
          </a:p>
        </p:txBody>
      </p:sp>
      <p:sp>
        <p:nvSpPr>
          <p:cNvPr id="29751" name="Text Box 55"/>
          <p:cNvSpPr txBox="1">
            <a:spLocks noChangeArrowheads="1"/>
          </p:cNvSpPr>
          <p:nvPr/>
        </p:nvSpPr>
        <p:spPr bwMode="auto">
          <a:xfrm>
            <a:off x="5245224" y="4606280"/>
            <a:ext cx="3181350" cy="2155121"/>
          </a:xfrm>
          <a:prstGeom prst="rect">
            <a:avLst/>
          </a:prstGeom>
          <a:noFill/>
          <a:ln w="9525">
            <a:noFill/>
            <a:round/>
            <a:headEnd/>
            <a:tailEnd/>
          </a:ln>
          <a:effectLst>
            <a:outerShdw dist="35921" dir="2700000" algn="ctr" rotWithShape="0">
              <a:schemeClr val="tx1">
                <a:alpha val="74997"/>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2250"/>
              </a:spcBef>
              <a:buClr>
                <a:srgbClr val="FFEA18"/>
              </a:buClr>
              <a:buFont typeface="Times New Roman" charset="0"/>
              <a:buNone/>
              <a:defRPr/>
            </a:pPr>
            <a:r>
              <a:rPr lang="en-GB" sz="3600" b="1" dirty="0">
                <a:solidFill>
                  <a:srgbClr val="FFEA18"/>
                </a:solidFill>
                <a:latin typeface="Comic Sans MS" charset="0"/>
              </a:rPr>
              <a:t>A.D. 69 </a:t>
            </a:r>
            <a:r>
              <a:rPr lang="en-GB" sz="3600" b="1" i="1" dirty="0" err="1" smtClean="0">
                <a:solidFill>
                  <a:srgbClr val="FFFFFF"/>
                </a:solidFill>
                <a:latin typeface="Comic Sans MS" charset="0"/>
              </a:rPr>
              <a:t>mechii</a:t>
            </a:r>
            <a:r>
              <a:rPr lang="en-GB" sz="3600" b="1" i="1" dirty="0" smtClean="0">
                <a:solidFill>
                  <a:srgbClr val="FFFFFF"/>
                </a:solidFill>
                <a:latin typeface="Comic Sans MS" charset="0"/>
              </a:rPr>
              <a:t>-u </a:t>
            </a:r>
            <a:r>
              <a:rPr lang="en-GB" sz="3600" b="1" i="1" dirty="0" err="1" smtClean="0">
                <a:solidFill>
                  <a:srgbClr val="FFFFFF"/>
                </a:solidFill>
                <a:latin typeface="Comic Sans MS" charset="0"/>
              </a:rPr>
              <a:t>mhingu</a:t>
            </a:r>
            <a:r>
              <a:rPr lang="en-GB" sz="3600" b="1" i="1" dirty="0" smtClean="0">
                <a:solidFill>
                  <a:srgbClr val="FFFFFF"/>
                </a:solidFill>
                <a:latin typeface="Comic Sans MS" charset="0"/>
              </a:rPr>
              <a:t> </a:t>
            </a:r>
            <a:r>
              <a:rPr lang="en-GB" sz="3600" b="1" i="1" dirty="0" err="1" smtClean="0">
                <a:solidFill>
                  <a:srgbClr val="FFFFFF"/>
                </a:solidFill>
                <a:latin typeface="Comic Sans MS" charset="0"/>
              </a:rPr>
              <a:t>chiikewa</a:t>
            </a:r>
            <a:r>
              <a:rPr lang="en-GB" sz="3600" b="1" i="1" dirty="0" smtClean="0">
                <a:solidFill>
                  <a:srgbClr val="FFFFFF"/>
                </a:solidFill>
                <a:latin typeface="Comic Sans MS" charset="0"/>
              </a:rPr>
              <a:t> </a:t>
            </a:r>
            <a:r>
              <a:rPr lang="en-GB" sz="3600" b="1" i="1" dirty="0" err="1" smtClean="0">
                <a:solidFill>
                  <a:srgbClr val="FFFFFF"/>
                </a:solidFill>
                <a:latin typeface="Comic Sans MS" charset="0"/>
              </a:rPr>
              <a:t>shie</a:t>
            </a:r>
            <a:endParaRPr lang="en-GB" sz="3600" b="1" dirty="0">
              <a:solidFill>
                <a:srgbClr val="FFFFFF"/>
              </a:solidFill>
              <a:latin typeface="Comic Sans MS" charset="0"/>
            </a:endParaRPr>
          </a:p>
        </p:txBody>
      </p:sp>
      <p:sp>
        <p:nvSpPr>
          <p:cNvPr id="29752" name="Text Box 56"/>
          <p:cNvSpPr txBox="1">
            <a:spLocks noChangeArrowheads="1"/>
          </p:cNvSpPr>
          <p:nvPr/>
        </p:nvSpPr>
        <p:spPr bwMode="auto">
          <a:xfrm>
            <a:off x="5688137" y="1661468"/>
            <a:ext cx="2420937" cy="1663700"/>
          </a:xfrm>
          <a:prstGeom prst="rect">
            <a:avLst/>
          </a:prstGeom>
          <a:noFill/>
          <a:ln w="9525">
            <a:noFill/>
            <a:round/>
            <a:headEnd/>
            <a:tailEnd/>
          </a:ln>
          <a:effectLst>
            <a:outerShdw dist="35921" dir="2700000" algn="ctr" rotWithShape="0">
              <a:schemeClr val="tx1">
                <a:alpha val="74997"/>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3375"/>
              </a:spcBef>
              <a:buClr>
                <a:srgbClr val="FFEA18"/>
              </a:buClr>
              <a:buFont typeface="Times New Roman" charset="0"/>
              <a:buNone/>
              <a:defRPr/>
            </a:pPr>
            <a:r>
              <a:rPr lang="en-GB" sz="5300" b="1">
                <a:solidFill>
                  <a:srgbClr val="FFEA18"/>
                </a:solidFill>
                <a:latin typeface="Comic Sans MS" charset="0"/>
              </a:rPr>
              <a:t>A.D. 64-68</a:t>
            </a:r>
          </a:p>
        </p:txBody>
      </p:sp>
      <p:sp>
        <p:nvSpPr>
          <p:cNvPr id="29753" name="Text Box 57"/>
          <p:cNvSpPr txBox="1">
            <a:spLocks noChangeArrowheads="1"/>
          </p:cNvSpPr>
          <p:nvPr/>
        </p:nvSpPr>
        <p:spPr bwMode="auto">
          <a:xfrm>
            <a:off x="1735262" y="1707505"/>
            <a:ext cx="2847975" cy="1500188"/>
          </a:xfrm>
          <a:prstGeom prst="rect">
            <a:avLst/>
          </a:prstGeom>
          <a:noFill/>
          <a:ln w="9525">
            <a:noFill/>
            <a:round/>
            <a:headEnd/>
            <a:tailEnd/>
          </a:ln>
          <a:effectLst>
            <a:outerShdw dist="35921" dir="2700000" algn="ctr" rotWithShape="0">
              <a:schemeClr val="tx1">
                <a:alpha val="74997"/>
              </a:schemeClr>
            </a:outerShdw>
          </a:effec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53173">
              <a:spcBef>
                <a:spcPts val="2997"/>
              </a:spcBef>
              <a:buClr>
                <a:srgbClr val="FFEA18"/>
              </a:buClr>
              <a:buFont typeface="Times New Roman" charset="0"/>
              <a:buNone/>
              <a:defRPr/>
            </a:pPr>
            <a:r>
              <a:rPr lang="en-GB" sz="4800" b="1" dirty="0">
                <a:solidFill>
                  <a:srgbClr val="FFEA18"/>
                </a:solidFill>
                <a:latin typeface="Comic Sans MS" charset="0"/>
              </a:rPr>
              <a:t>The A.D.40s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528" fill="hold" nodeType="clickEffect">
                                  <p:stCondLst>
                                    <p:cond delay="0"/>
                                  </p:stCondLst>
                                  <p:childTnLst>
                                    <p:set>
                                      <p:cBhvr>
                                        <p:cTn id="35" dur="1" fill="hold">
                                          <p:stCondLst>
                                            <p:cond delay="0"/>
                                          </p:stCondLst>
                                        </p:cTn>
                                        <p:tgtEl>
                                          <p:spTgt spid="139"/>
                                        </p:tgtEl>
                                        <p:attrNameLst>
                                          <p:attrName>style.visibility</p:attrName>
                                        </p:attrNameLst>
                                      </p:cBhvr>
                                      <p:to>
                                        <p:strVal val="visible"/>
                                      </p:to>
                                    </p:set>
                                    <p:anim calcmode="lin" valueType="num">
                                      <p:cBhvr>
                                        <p:cTn id="36" dur="500" fill="hold"/>
                                        <p:tgtEl>
                                          <p:spTgt spid="139"/>
                                        </p:tgtEl>
                                        <p:attrNameLst>
                                          <p:attrName>ppt_w</p:attrName>
                                        </p:attrNameLst>
                                      </p:cBhvr>
                                      <p:tavLst>
                                        <p:tav tm="100000">
                                          <p:val>
                                            <p:fltVal val="0"/>
                                          </p:val>
                                        </p:tav>
                                        <p:tav tm="100000">
                                          <p:val>
                                            <p:strVal val="#ppt_w"/>
                                          </p:val>
                                        </p:tav>
                                      </p:tavLst>
                                    </p:anim>
                                    <p:anim calcmode="lin" valueType="num">
                                      <p:cBhvr>
                                        <p:cTn id="37" dur="500" fill="hold"/>
                                        <p:tgtEl>
                                          <p:spTgt spid="139"/>
                                        </p:tgtEl>
                                        <p:attrNameLst>
                                          <p:attrName>ppt_h</p:attrName>
                                        </p:attrNameLst>
                                      </p:cBhvr>
                                      <p:tavLst>
                                        <p:tav tm="100000">
                                          <p:val>
                                            <p:fltVal val="0"/>
                                          </p:val>
                                        </p:tav>
                                        <p:tav tm="100000">
                                          <p:val>
                                            <p:strVal val="#ppt_h"/>
                                          </p:val>
                                        </p:tav>
                                      </p:tavLst>
                                    </p:anim>
                                    <p:anim calcmode="lin" valueType="num">
                                      <p:cBhvr>
                                        <p:cTn id="38" dur="500" fill="hold"/>
                                        <p:tgtEl>
                                          <p:spTgt spid="139"/>
                                        </p:tgtEl>
                                        <p:attrNameLst>
                                          <p:attrName>ppt_x</p:attrName>
                                        </p:attrNameLst>
                                      </p:cBhvr>
                                      <p:tavLst>
                                        <p:tav tm="100000">
                                          <p:val>
                                            <p:fltVal val="0.5"/>
                                          </p:val>
                                        </p:tav>
                                        <p:tav tm="100000">
                                          <p:val>
                                            <p:strVal val="#ppt_x"/>
                                          </p:val>
                                        </p:tav>
                                      </p:tavLst>
                                    </p:anim>
                                    <p:anim calcmode="lin" valueType="num">
                                      <p:cBhvr>
                                        <p:cTn id="39" dur="500" fill="hold"/>
                                        <p:tgtEl>
                                          <p:spTgt spid="139"/>
                                        </p:tgtEl>
                                        <p:attrNameLst>
                                          <p:attrName>ppt_y</p:attrName>
                                        </p:attrNameLst>
                                      </p:cBhvr>
                                      <p:tavLst>
                                        <p:tav tm="10000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528" fill="hold" nodeType="clickEffect">
                                  <p:stCondLst>
                                    <p:cond delay="0"/>
                                  </p:stCondLst>
                                  <p:childTnLst>
                                    <p:set>
                                      <p:cBhvr>
                                        <p:cTn id="43" dur="1" fill="hold">
                                          <p:stCondLst>
                                            <p:cond delay="0"/>
                                          </p:stCondLst>
                                        </p:cTn>
                                        <p:tgtEl>
                                          <p:spTgt spid="145"/>
                                        </p:tgtEl>
                                        <p:attrNameLst>
                                          <p:attrName>style.visibility</p:attrName>
                                        </p:attrNameLst>
                                      </p:cBhvr>
                                      <p:to>
                                        <p:strVal val="visible"/>
                                      </p:to>
                                    </p:set>
                                    <p:anim calcmode="lin" valueType="num">
                                      <p:cBhvr>
                                        <p:cTn id="44" dur="500" fill="hold"/>
                                        <p:tgtEl>
                                          <p:spTgt spid="145"/>
                                        </p:tgtEl>
                                        <p:attrNameLst>
                                          <p:attrName>ppt_w</p:attrName>
                                        </p:attrNameLst>
                                      </p:cBhvr>
                                      <p:tavLst>
                                        <p:tav tm="100000">
                                          <p:val>
                                            <p:fltVal val="0"/>
                                          </p:val>
                                        </p:tav>
                                        <p:tav tm="100000">
                                          <p:val>
                                            <p:strVal val="#ppt_w"/>
                                          </p:val>
                                        </p:tav>
                                      </p:tavLst>
                                    </p:anim>
                                    <p:anim calcmode="lin" valueType="num">
                                      <p:cBhvr>
                                        <p:cTn id="45" dur="500" fill="hold"/>
                                        <p:tgtEl>
                                          <p:spTgt spid="145"/>
                                        </p:tgtEl>
                                        <p:attrNameLst>
                                          <p:attrName>ppt_h</p:attrName>
                                        </p:attrNameLst>
                                      </p:cBhvr>
                                      <p:tavLst>
                                        <p:tav tm="100000">
                                          <p:val>
                                            <p:fltVal val="0"/>
                                          </p:val>
                                        </p:tav>
                                        <p:tav tm="100000">
                                          <p:val>
                                            <p:strVal val="#ppt_h"/>
                                          </p:val>
                                        </p:tav>
                                      </p:tavLst>
                                    </p:anim>
                                    <p:anim calcmode="lin" valueType="num">
                                      <p:cBhvr>
                                        <p:cTn id="46" dur="500" fill="hold"/>
                                        <p:tgtEl>
                                          <p:spTgt spid="145"/>
                                        </p:tgtEl>
                                        <p:attrNameLst>
                                          <p:attrName>ppt_x</p:attrName>
                                        </p:attrNameLst>
                                      </p:cBhvr>
                                      <p:tavLst>
                                        <p:tav tm="100000">
                                          <p:val>
                                            <p:fltVal val="0.5"/>
                                          </p:val>
                                        </p:tav>
                                        <p:tav tm="100000">
                                          <p:val>
                                            <p:strVal val="#ppt_x"/>
                                          </p:val>
                                        </p:tav>
                                      </p:tavLst>
                                    </p:anim>
                                    <p:anim calcmode="lin" valueType="num">
                                      <p:cBhvr>
                                        <p:cTn id="47" dur="500" fill="hold"/>
                                        <p:tgtEl>
                                          <p:spTgt spid="145"/>
                                        </p:tgtEl>
                                        <p:attrNameLst>
                                          <p:attrName>ppt_y</p:attrName>
                                        </p:attrNameLst>
                                      </p:cBhvr>
                                      <p:tavLst>
                                        <p:tav tm="10000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528" fill="hold" nodeType="clickEffect">
                                  <p:stCondLst>
                                    <p:cond delay="0"/>
                                  </p:stCondLst>
                                  <p:childTnLst>
                                    <p:set>
                                      <p:cBhvr>
                                        <p:cTn id="51" dur="1" fill="hold">
                                          <p:stCondLst>
                                            <p:cond delay="0"/>
                                          </p:stCondLst>
                                        </p:cTn>
                                        <p:tgtEl>
                                          <p:spTgt spid="142"/>
                                        </p:tgtEl>
                                        <p:attrNameLst>
                                          <p:attrName>style.visibility</p:attrName>
                                        </p:attrNameLst>
                                      </p:cBhvr>
                                      <p:to>
                                        <p:strVal val="visible"/>
                                      </p:to>
                                    </p:set>
                                    <p:anim calcmode="lin" valueType="num">
                                      <p:cBhvr>
                                        <p:cTn id="52" dur="500" fill="hold"/>
                                        <p:tgtEl>
                                          <p:spTgt spid="142"/>
                                        </p:tgtEl>
                                        <p:attrNameLst>
                                          <p:attrName>ppt_w</p:attrName>
                                        </p:attrNameLst>
                                      </p:cBhvr>
                                      <p:tavLst>
                                        <p:tav tm="100000">
                                          <p:val>
                                            <p:fltVal val="0"/>
                                          </p:val>
                                        </p:tav>
                                        <p:tav tm="100000">
                                          <p:val>
                                            <p:strVal val="#ppt_w"/>
                                          </p:val>
                                        </p:tav>
                                      </p:tavLst>
                                    </p:anim>
                                    <p:anim calcmode="lin" valueType="num">
                                      <p:cBhvr>
                                        <p:cTn id="53" dur="500" fill="hold"/>
                                        <p:tgtEl>
                                          <p:spTgt spid="142"/>
                                        </p:tgtEl>
                                        <p:attrNameLst>
                                          <p:attrName>ppt_h</p:attrName>
                                        </p:attrNameLst>
                                      </p:cBhvr>
                                      <p:tavLst>
                                        <p:tav tm="100000">
                                          <p:val>
                                            <p:fltVal val="0"/>
                                          </p:val>
                                        </p:tav>
                                        <p:tav tm="100000">
                                          <p:val>
                                            <p:strVal val="#ppt_h"/>
                                          </p:val>
                                        </p:tav>
                                      </p:tavLst>
                                    </p:anim>
                                    <p:anim calcmode="lin" valueType="num">
                                      <p:cBhvr>
                                        <p:cTn id="54" dur="500" fill="hold"/>
                                        <p:tgtEl>
                                          <p:spTgt spid="142"/>
                                        </p:tgtEl>
                                        <p:attrNameLst>
                                          <p:attrName>ppt_x</p:attrName>
                                        </p:attrNameLst>
                                      </p:cBhvr>
                                      <p:tavLst>
                                        <p:tav tm="100000">
                                          <p:val>
                                            <p:fltVal val="0.5"/>
                                          </p:val>
                                        </p:tav>
                                        <p:tav tm="100000">
                                          <p:val>
                                            <p:strVal val="#ppt_x"/>
                                          </p:val>
                                        </p:tav>
                                      </p:tavLst>
                                    </p:anim>
                                    <p:anim calcmode="lin" valueType="num">
                                      <p:cBhvr>
                                        <p:cTn id="55" dur="500" fill="hold"/>
                                        <p:tgtEl>
                                          <p:spTgt spid="142"/>
                                        </p:tgtEl>
                                        <p:attrNameLst>
                                          <p:attrName>ppt_y</p:attrName>
                                        </p:attrNameLst>
                                      </p:cBhvr>
                                      <p:tavLst>
                                        <p:tav tm="10000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528" fill="hold" nodeType="clickEffect">
                                  <p:stCondLst>
                                    <p:cond delay="0"/>
                                  </p:stCondLst>
                                  <p:childTnLst>
                                    <p:set>
                                      <p:cBhvr>
                                        <p:cTn id="59" dur="1" fill="hold">
                                          <p:stCondLst>
                                            <p:cond delay="0"/>
                                          </p:stCondLst>
                                        </p:cTn>
                                        <p:tgtEl>
                                          <p:spTgt spid="160"/>
                                        </p:tgtEl>
                                        <p:attrNameLst>
                                          <p:attrName>style.visibility</p:attrName>
                                        </p:attrNameLst>
                                      </p:cBhvr>
                                      <p:to>
                                        <p:strVal val="visible"/>
                                      </p:to>
                                    </p:set>
                                    <p:anim calcmode="lin" valueType="num">
                                      <p:cBhvr>
                                        <p:cTn id="60" dur="500" fill="hold"/>
                                        <p:tgtEl>
                                          <p:spTgt spid="160"/>
                                        </p:tgtEl>
                                        <p:attrNameLst>
                                          <p:attrName>ppt_w</p:attrName>
                                        </p:attrNameLst>
                                      </p:cBhvr>
                                      <p:tavLst>
                                        <p:tav tm="100000">
                                          <p:val>
                                            <p:fltVal val="0"/>
                                          </p:val>
                                        </p:tav>
                                        <p:tav tm="100000">
                                          <p:val>
                                            <p:strVal val="#ppt_w"/>
                                          </p:val>
                                        </p:tav>
                                      </p:tavLst>
                                    </p:anim>
                                    <p:anim calcmode="lin" valueType="num">
                                      <p:cBhvr>
                                        <p:cTn id="61" dur="500" fill="hold"/>
                                        <p:tgtEl>
                                          <p:spTgt spid="160"/>
                                        </p:tgtEl>
                                        <p:attrNameLst>
                                          <p:attrName>ppt_h</p:attrName>
                                        </p:attrNameLst>
                                      </p:cBhvr>
                                      <p:tavLst>
                                        <p:tav tm="100000">
                                          <p:val>
                                            <p:fltVal val="0"/>
                                          </p:val>
                                        </p:tav>
                                        <p:tav tm="100000">
                                          <p:val>
                                            <p:strVal val="#ppt_h"/>
                                          </p:val>
                                        </p:tav>
                                      </p:tavLst>
                                    </p:anim>
                                    <p:anim calcmode="lin" valueType="num">
                                      <p:cBhvr>
                                        <p:cTn id="62" dur="500" fill="hold"/>
                                        <p:tgtEl>
                                          <p:spTgt spid="160"/>
                                        </p:tgtEl>
                                        <p:attrNameLst>
                                          <p:attrName>ppt_x</p:attrName>
                                        </p:attrNameLst>
                                      </p:cBhvr>
                                      <p:tavLst>
                                        <p:tav tm="100000">
                                          <p:val>
                                            <p:fltVal val="0.5"/>
                                          </p:val>
                                        </p:tav>
                                        <p:tav tm="100000">
                                          <p:val>
                                            <p:strVal val="#ppt_x"/>
                                          </p:val>
                                        </p:tav>
                                      </p:tavLst>
                                    </p:anim>
                                    <p:anim calcmode="lin" valueType="num">
                                      <p:cBhvr>
                                        <p:cTn id="63" dur="500" fill="hold"/>
                                        <p:tgtEl>
                                          <p:spTgt spid="160"/>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srcRect l="6857" r="8611" b="1956"/>
          <a:stretch>
            <a:fillRect/>
          </a:stretch>
        </p:blipFill>
        <p:spPr bwMode="auto">
          <a:xfrm>
            <a:off x="2322513" y="1377950"/>
            <a:ext cx="5226050" cy="5026025"/>
          </a:xfrm>
          <a:prstGeom prst="rect">
            <a:avLst/>
          </a:prstGeom>
          <a:noFill/>
          <a:ln w="9525">
            <a:noFill/>
            <a:round/>
            <a:headEnd/>
            <a:tailEnd/>
          </a:ln>
        </p:spPr>
      </p:pic>
      <p:pic>
        <p:nvPicPr>
          <p:cNvPr id="1028" name="Picture 2"/>
          <p:cNvPicPr>
            <a:picLocks noChangeAspect="1" noChangeArrowheads="1"/>
          </p:cNvPicPr>
          <p:nvPr/>
        </p:nvPicPr>
        <p:blipFill>
          <a:blip r:embed="rId4"/>
          <a:srcRect/>
          <a:stretch>
            <a:fillRect/>
          </a:stretch>
        </p:blipFill>
        <p:spPr bwMode="auto">
          <a:xfrm>
            <a:off x="377825" y="261938"/>
            <a:ext cx="9240838" cy="7254875"/>
          </a:xfrm>
          <a:prstGeom prst="rect">
            <a:avLst/>
          </a:prstGeom>
          <a:blipFill dpi="0" rotWithShape="0">
            <a:blip r:embed="rId5"/>
            <a:srcRect/>
            <a:tile tx="0" ty="0" sx="100000" sy="100000" flip="none" algn="tl"/>
          </a:blipFill>
          <a:ln w="9525">
            <a:noFill/>
            <a:round/>
            <a:headEnd/>
            <a:tailEnd/>
          </a:ln>
        </p:spPr>
      </p:pic>
      <p:sp>
        <p:nvSpPr>
          <p:cNvPr id="1029" name="Rectangle 3"/>
          <p:cNvSpPr>
            <a:spLocks noChangeArrowheads="1"/>
          </p:cNvSpPr>
          <p:nvPr/>
        </p:nvSpPr>
        <p:spPr bwMode="auto">
          <a:xfrm>
            <a:off x="169863" y="7429500"/>
            <a:ext cx="1454150" cy="239713"/>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1030" name="Rectangle 4"/>
          <p:cNvSpPr>
            <a:spLocks noChangeArrowheads="1"/>
          </p:cNvSpPr>
          <p:nvPr/>
        </p:nvSpPr>
        <p:spPr bwMode="auto">
          <a:xfrm>
            <a:off x="1266825" y="855663"/>
            <a:ext cx="7481888" cy="61801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1031" name="AutoShape 5"/>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endParaRPr>
          </a:p>
        </p:txBody>
      </p:sp>
      <p:sp>
        <p:nvSpPr>
          <p:cNvPr id="1032"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endParaRPr>
          </a:p>
        </p:txBody>
      </p:sp>
      <p:sp>
        <p:nvSpPr>
          <p:cNvPr id="1033" name="AutoShape 7"/>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endParaRPr>
          </a:p>
        </p:txBody>
      </p:sp>
      <p:sp>
        <p:nvSpPr>
          <p:cNvPr id="1034" name="AutoShape 8"/>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endParaRPr>
          </a:p>
        </p:txBody>
      </p:sp>
      <p:sp>
        <p:nvSpPr>
          <p:cNvPr id="30729" name="Rectangle 9"/>
          <p:cNvSpPr>
            <a:spLocks noChangeArrowheads="1"/>
          </p:cNvSpPr>
          <p:nvPr/>
        </p:nvSpPr>
        <p:spPr bwMode="auto">
          <a:xfrm>
            <a:off x="1587500" y="1989138"/>
            <a:ext cx="3127375" cy="731837"/>
          </a:xfrm>
          <a:prstGeom prst="rect">
            <a:avLst/>
          </a:prstGeom>
          <a:noFill/>
          <a:ln w="9525">
            <a:noFill/>
            <a:round/>
            <a:headEnd/>
            <a:tailEnd/>
          </a:ln>
        </p:spPr>
        <p:txBody>
          <a:bodyPr lIns="90166" tIns="44184" rIns="90166" bIns="44184">
            <a:spAutoFit/>
          </a:bodyPr>
          <a:lstStyle/>
          <a:p>
            <a:pPr algn="ctr">
              <a:spcBef>
                <a:spcPts val="2750"/>
              </a:spcBef>
              <a:buClr>
                <a:srgbClr val="5CF5F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5CF5F0"/>
                </a:solidFill>
                <a:latin typeface="Kosher-Normal" charset="0"/>
              </a:rPr>
              <a:t>MATTHEW</a:t>
            </a:r>
          </a:p>
        </p:txBody>
      </p:sp>
      <p:sp>
        <p:nvSpPr>
          <p:cNvPr id="30730" name="Rectangle 10"/>
          <p:cNvSpPr>
            <a:spLocks noChangeArrowheads="1"/>
          </p:cNvSpPr>
          <p:nvPr/>
        </p:nvSpPr>
        <p:spPr bwMode="auto">
          <a:xfrm>
            <a:off x="5799138" y="1984375"/>
            <a:ext cx="2239962" cy="731838"/>
          </a:xfrm>
          <a:prstGeom prst="rect">
            <a:avLst/>
          </a:prstGeom>
          <a:noFill/>
          <a:ln w="9525">
            <a:noFill/>
            <a:round/>
            <a:headEnd/>
            <a:tailEnd/>
          </a:ln>
        </p:spPr>
        <p:txBody>
          <a:bodyPr lIns="90166" tIns="44184" rIns="90166" bIns="44184">
            <a:spAutoFit/>
          </a:bodyPr>
          <a:lstStyle/>
          <a:p>
            <a:pPr algn="ctr">
              <a:spcBef>
                <a:spcPts val="2750"/>
              </a:spcBef>
              <a:buClr>
                <a:srgbClr val="F65B7D"/>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F65B7D"/>
                </a:solidFill>
                <a:latin typeface="Kosher-Normal" charset="0"/>
              </a:rPr>
              <a:t>MARK</a:t>
            </a:r>
          </a:p>
        </p:txBody>
      </p:sp>
      <p:sp>
        <p:nvSpPr>
          <p:cNvPr id="30731" name="Rectangle 11"/>
          <p:cNvSpPr>
            <a:spLocks noChangeArrowheads="1"/>
          </p:cNvSpPr>
          <p:nvPr/>
        </p:nvSpPr>
        <p:spPr bwMode="auto">
          <a:xfrm>
            <a:off x="1973263" y="5064125"/>
            <a:ext cx="2530475" cy="731838"/>
          </a:xfrm>
          <a:prstGeom prst="rect">
            <a:avLst/>
          </a:prstGeom>
          <a:noFill/>
          <a:ln w="9525">
            <a:noFill/>
            <a:round/>
            <a:headEnd/>
            <a:tailEnd/>
          </a:ln>
        </p:spPr>
        <p:txBody>
          <a:bodyPr lIns="90166" tIns="44184" rIns="90166" bIns="44184">
            <a:spAutoFit/>
          </a:bodyPr>
          <a:lstStyle/>
          <a:p>
            <a:pPr algn="ctr">
              <a:spcBef>
                <a:spcPts val="2750"/>
              </a:spcBef>
              <a:buClr>
                <a:srgbClr val="76F774"/>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76F774"/>
                </a:solidFill>
                <a:latin typeface="Kosher-Normal" charset="0"/>
              </a:rPr>
              <a:t>LUKE</a:t>
            </a:r>
          </a:p>
        </p:txBody>
      </p:sp>
      <p:sp>
        <p:nvSpPr>
          <p:cNvPr id="30732" name="Rectangle 12"/>
          <p:cNvSpPr>
            <a:spLocks noChangeArrowheads="1"/>
          </p:cNvSpPr>
          <p:nvPr/>
        </p:nvSpPr>
        <p:spPr bwMode="auto">
          <a:xfrm>
            <a:off x="5988050" y="5070475"/>
            <a:ext cx="1835150" cy="731838"/>
          </a:xfrm>
          <a:prstGeom prst="rect">
            <a:avLst/>
          </a:prstGeom>
          <a:noFill/>
          <a:ln w="9525">
            <a:noFill/>
            <a:round/>
            <a:headEnd/>
            <a:tailEnd/>
          </a:ln>
        </p:spPr>
        <p:txBody>
          <a:bodyPr lIns="90166" tIns="44184" rIns="90166" bIns="44184">
            <a:spAutoFit/>
          </a:bodyPr>
          <a:lstStyle/>
          <a:p>
            <a:pPr algn="ctr">
              <a:spcBef>
                <a:spcPts val="2750"/>
              </a:spcBef>
              <a:buClr>
                <a:srgbClr val="FFFFFF"/>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en-GB" sz="4300" b="1" i="1">
                <a:solidFill>
                  <a:srgbClr val="FFFFFF"/>
                </a:solidFill>
                <a:latin typeface="Kosher-Normal" charset="0"/>
              </a:rPr>
              <a:t>JOHN</a:t>
            </a:r>
          </a:p>
        </p:txBody>
      </p:sp>
      <p:sp>
        <p:nvSpPr>
          <p:cNvPr id="1039" name="Text Box 13"/>
          <p:cNvSpPr txBox="1">
            <a:spLocks noChangeArrowheads="1"/>
          </p:cNvSpPr>
          <p:nvPr/>
        </p:nvSpPr>
        <p:spPr bwMode="auto">
          <a:xfrm>
            <a:off x="9658350" y="17463"/>
            <a:ext cx="180975" cy="384175"/>
          </a:xfrm>
          <a:prstGeom prst="rect">
            <a:avLst/>
          </a:prstGeom>
          <a:noFill/>
          <a:ln w="9525">
            <a:noFill/>
            <a:round/>
            <a:headEnd/>
            <a:tailEnd/>
          </a:ln>
        </p:spPr>
        <p:txBody>
          <a:bodyPr wrap="none" lIns="89806" tIns="46694" rIns="89806" bIns="46694" anchor="ctr">
            <a:spAutoFit/>
          </a:bodyPr>
          <a:lstStyle/>
          <a:p>
            <a:pPr algn="ctr">
              <a:spcBef>
                <a:spcPts val="1250"/>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000">
                <a:solidFill>
                  <a:srgbClr val="FFFFFF"/>
                </a:solidFill>
                <a:latin typeface="Comic Sans MS" pitchFamily="66" charset="0"/>
              </a:rPr>
              <a:t> </a:t>
            </a:r>
          </a:p>
        </p:txBody>
      </p:sp>
      <p:sp>
        <p:nvSpPr>
          <p:cNvPr id="1040" name="Text Box 14"/>
          <p:cNvSpPr txBox="1">
            <a:spLocks noChangeArrowheads="1"/>
          </p:cNvSpPr>
          <p:nvPr/>
        </p:nvSpPr>
        <p:spPr bwMode="auto">
          <a:xfrm>
            <a:off x="8821738" y="7410450"/>
            <a:ext cx="184150" cy="244475"/>
          </a:xfrm>
          <a:prstGeom prst="rect">
            <a:avLst/>
          </a:prstGeom>
          <a:noFill/>
          <a:ln w="9525">
            <a:noFill/>
            <a:round/>
            <a:headEnd/>
            <a:tailEnd/>
          </a:ln>
        </p:spPr>
        <p:txBody>
          <a:bodyPr wrap="none" lIns="91244" tIns="45621" rIns="91244" bIns="45621" anchor="ctr"/>
          <a:lstStyle/>
          <a:p>
            <a:endParaRPr lang="en-US">
              <a:solidFill>
                <a:srgbClr val="000000"/>
              </a:solidFill>
            </a:endParaRPr>
          </a:p>
        </p:txBody>
      </p:sp>
      <p:sp>
        <p:nvSpPr>
          <p:cNvPr id="1041" name="Text Box 15"/>
          <p:cNvSpPr txBox="1">
            <a:spLocks noChangeArrowheads="1"/>
          </p:cNvSpPr>
          <p:nvPr/>
        </p:nvSpPr>
        <p:spPr bwMode="auto">
          <a:xfrm>
            <a:off x="9193213" y="7418388"/>
            <a:ext cx="338137" cy="239712"/>
          </a:xfrm>
          <a:prstGeom prst="rect">
            <a:avLst/>
          </a:prstGeom>
          <a:noFill/>
          <a:ln w="9525">
            <a:noFill/>
            <a:round/>
            <a:headEnd/>
            <a:tailEnd/>
          </a:ln>
        </p:spPr>
        <p:txBody>
          <a:bodyPr wrap="none" lIns="89806" tIns="46694" rIns="89806" bIns="46694" anchor="ctr">
            <a:spAutoFit/>
          </a:bodyPr>
          <a:lstStyle/>
          <a:p>
            <a:pPr algn="ctr">
              <a:spcBef>
                <a:spcPts val="62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000" b="1">
                <a:solidFill>
                  <a:srgbClr val="FFFFFF"/>
                </a:solidFill>
                <a:latin typeface="Comic Sans MS" pitchFamily="66" charset="0"/>
              </a:rPr>
              <a:t>28</a:t>
            </a:r>
          </a:p>
        </p:txBody>
      </p:sp>
      <p:sp>
        <p:nvSpPr>
          <p:cNvPr id="1042" name="Text Box 16"/>
          <p:cNvSpPr txBox="1">
            <a:spLocks noChangeArrowheads="1"/>
          </p:cNvSpPr>
          <p:nvPr/>
        </p:nvSpPr>
        <p:spPr bwMode="auto">
          <a:xfrm>
            <a:off x="9582150" y="7353300"/>
            <a:ext cx="309563" cy="327025"/>
          </a:xfrm>
          <a:prstGeom prst="rect">
            <a:avLst/>
          </a:prstGeom>
          <a:noFill/>
          <a:ln w="9525">
            <a:noFill/>
            <a:round/>
            <a:headEnd/>
            <a:tailEnd/>
          </a:ln>
        </p:spPr>
        <p:txBody>
          <a:bodyPr wrap="none" lIns="89806" tIns="46694" rIns="89806" bIns="46694" anchor="ctr">
            <a:spAutoFit/>
          </a:bodyPr>
          <a:lstStyle/>
          <a:p>
            <a:pPr algn="ctr">
              <a:spcBef>
                <a:spcPts val="1000"/>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1600" b="1">
                <a:solidFill>
                  <a:srgbClr val="FFFFFF"/>
                </a:solidFill>
                <a:latin typeface="Comic Sans MS" pitchFamily="66" charset="0"/>
              </a:rPr>
              <a:t>9</a:t>
            </a:r>
          </a:p>
        </p:txBody>
      </p:sp>
      <p:grpSp>
        <p:nvGrpSpPr>
          <p:cNvPr id="2" name="Group 17"/>
          <p:cNvGrpSpPr>
            <a:grpSpLocks/>
          </p:cNvGrpSpPr>
          <p:nvPr/>
        </p:nvGrpSpPr>
        <p:grpSpPr bwMode="auto">
          <a:xfrm>
            <a:off x="1220788" y="944563"/>
            <a:ext cx="7526337" cy="6029325"/>
            <a:chOff x="769" y="595"/>
            <a:chExt cx="4741" cy="3798"/>
          </a:xfrm>
        </p:grpSpPr>
        <p:sp>
          <p:nvSpPr>
            <p:cNvPr id="1054"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solidFill>
                  <a:srgbClr val="000000"/>
                </a:solidFill>
              </a:endParaRPr>
            </a:p>
          </p:txBody>
        </p:sp>
        <p:pic>
          <p:nvPicPr>
            <p:cNvPr id="1055" name="Picture 19"/>
            <p:cNvPicPr>
              <a:picLocks noChangeAspect="1" noChangeArrowheads="1"/>
            </p:cNvPicPr>
            <p:nvPr/>
          </p:nvPicPr>
          <p:blipFill>
            <a:blip r:embed="rId3">
              <a:lum bright="-12000"/>
            </a:blip>
            <a:srcRect l="6857" r="8611" b="1956"/>
            <a:stretch>
              <a:fillRect/>
            </a:stretch>
          </p:blipFill>
          <p:spPr bwMode="auto">
            <a:xfrm>
              <a:off x="1491" y="945"/>
              <a:ext cx="3292" cy="3166"/>
            </a:xfrm>
            <a:prstGeom prst="rect">
              <a:avLst/>
            </a:prstGeom>
            <a:noFill/>
            <a:ln w="9525">
              <a:noFill/>
              <a:round/>
              <a:headEnd/>
              <a:tailEnd/>
            </a:ln>
          </p:spPr>
        </p:pic>
      </p:grpSp>
      <p:sp>
        <p:nvSpPr>
          <p:cNvPr id="30742" name="Rectangle 22"/>
          <p:cNvSpPr>
            <a:spLocks noChangeArrowheads="1"/>
          </p:cNvSpPr>
          <p:nvPr/>
        </p:nvSpPr>
        <p:spPr bwMode="auto">
          <a:xfrm>
            <a:off x="1252538" y="728663"/>
            <a:ext cx="7400925" cy="6315075"/>
          </a:xfrm>
          <a:prstGeom prst="rect">
            <a:avLst/>
          </a:prstGeom>
          <a:solidFill>
            <a:srgbClr val="000718">
              <a:alpha val="81175"/>
            </a:srgbClr>
          </a:soli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30743" name="Text Box 23"/>
          <p:cNvSpPr txBox="1">
            <a:spLocks noChangeArrowheads="1"/>
          </p:cNvSpPr>
          <p:nvPr/>
        </p:nvSpPr>
        <p:spPr bwMode="auto">
          <a:xfrm>
            <a:off x="1249363" y="2020888"/>
            <a:ext cx="7615237" cy="1073150"/>
          </a:xfrm>
          <a:prstGeom prst="rect">
            <a:avLst/>
          </a:prstGeom>
          <a:noFill/>
          <a:ln w="9525">
            <a:noFill/>
            <a:round/>
            <a:headEnd/>
            <a:tailEnd/>
          </a:ln>
        </p:spPr>
        <p:txBody>
          <a:bodyPr lIns="89806" tIns="46694" rIns="89806" bIns="46694">
            <a:spAutoFit/>
          </a:bodyPr>
          <a:lstStyle/>
          <a:p>
            <a:pPr>
              <a:spcBef>
                <a:spcPts val="137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200" b="1" baseline="40000">
                <a:solidFill>
                  <a:srgbClr val="FFFFFF"/>
                </a:solidFill>
                <a:latin typeface="Arial" pitchFamily="34" charset="0"/>
                <a:cs typeface="Arial" pitchFamily="34" charset="0"/>
              </a:rPr>
              <a:t>13</a:t>
            </a:r>
            <a:r>
              <a:rPr lang="en-GB" sz="2200" b="1">
                <a:solidFill>
                  <a:srgbClr val="FFFFFF"/>
                </a:solidFill>
                <a:latin typeface="Arial" pitchFamily="34" charset="0"/>
                <a:cs typeface="Arial" pitchFamily="34" charset="0"/>
              </a:rPr>
              <a:t>and among the lamp stands was someone "like a son of  man,</a:t>
            </a:r>
            <a:r>
              <a:rPr lang="ja-JP" altLang="en-GB" sz="2200" b="1">
                <a:solidFill>
                  <a:srgbClr val="FFFFFF"/>
                </a:solidFill>
                <a:latin typeface="Arial" pitchFamily="34" charset="0"/>
                <a:cs typeface="Arial" pitchFamily="34" charset="0"/>
              </a:rPr>
              <a:t>”</a:t>
            </a:r>
            <a:r>
              <a:rPr lang="en-GB" altLang="ja-JP" sz="2200" b="1">
                <a:solidFill>
                  <a:srgbClr val="FFFFFF"/>
                </a:solidFill>
                <a:latin typeface="Arial" pitchFamily="34" charset="0"/>
                <a:cs typeface="Arial" pitchFamily="34" charset="0"/>
              </a:rPr>
              <a:t> dressed in a robe reaching down to his feet and with a golden sash around his chest. </a:t>
            </a:r>
            <a:endParaRPr lang="en-GB" sz="2200" b="1">
              <a:solidFill>
                <a:srgbClr val="FFFFFF"/>
              </a:solidFill>
              <a:latin typeface="Arial" pitchFamily="34" charset="0"/>
              <a:cs typeface="Arial" pitchFamily="34" charset="0"/>
            </a:endParaRPr>
          </a:p>
        </p:txBody>
      </p:sp>
      <p:sp>
        <p:nvSpPr>
          <p:cNvPr id="30744" name="Text Box 24"/>
          <p:cNvSpPr txBox="1">
            <a:spLocks noChangeArrowheads="1"/>
          </p:cNvSpPr>
          <p:nvPr/>
        </p:nvSpPr>
        <p:spPr bwMode="auto">
          <a:xfrm>
            <a:off x="1268413" y="2668588"/>
            <a:ext cx="7804150" cy="1073150"/>
          </a:xfrm>
          <a:prstGeom prst="rect">
            <a:avLst/>
          </a:prstGeom>
          <a:noFill/>
          <a:ln w="9525">
            <a:noFill/>
            <a:round/>
            <a:headEnd/>
            <a:tailEnd/>
          </a:ln>
        </p:spPr>
        <p:txBody>
          <a:bodyPr lIns="89806" tIns="46694" rIns="89806" bIns="46694">
            <a:spAutoFit/>
          </a:bodyPr>
          <a:lstStyle/>
          <a:p>
            <a:pPr>
              <a:spcBef>
                <a:spcPts val="137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200" b="1" baseline="40000">
                <a:solidFill>
                  <a:srgbClr val="FFFFFF"/>
                </a:solidFill>
                <a:latin typeface="Arial" pitchFamily="34" charset="0"/>
                <a:cs typeface="Arial" pitchFamily="34" charset="0"/>
              </a:rPr>
              <a:t>                                                                                                            14</a:t>
            </a:r>
            <a:r>
              <a:rPr lang="en-GB" sz="2200" b="1">
                <a:solidFill>
                  <a:srgbClr val="FFFFFF"/>
                </a:solidFill>
                <a:latin typeface="Arial" pitchFamily="34" charset="0"/>
                <a:cs typeface="Arial" pitchFamily="34" charset="0"/>
              </a:rPr>
              <a:t>His head and hair were white like wool, as white as snow, and his eyes were like blazing fire. </a:t>
            </a:r>
          </a:p>
        </p:txBody>
      </p:sp>
      <p:sp>
        <p:nvSpPr>
          <p:cNvPr id="30745" name="Text Box 25"/>
          <p:cNvSpPr txBox="1">
            <a:spLocks noChangeArrowheads="1"/>
          </p:cNvSpPr>
          <p:nvPr/>
        </p:nvSpPr>
        <p:spPr bwMode="auto">
          <a:xfrm>
            <a:off x="1266825" y="3309938"/>
            <a:ext cx="7567613" cy="1042987"/>
          </a:xfrm>
          <a:prstGeom prst="rect">
            <a:avLst/>
          </a:prstGeom>
          <a:noFill/>
          <a:ln w="9525">
            <a:noFill/>
            <a:round/>
            <a:headEnd/>
            <a:tailEnd/>
          </a:ln>
        </p:spPr>
        <p:txBody>
          <a:bodyPr lIns="89806" tIns="46694" rIns="89806" bIns="46694">
            <a:spAutoFit/>
          </a:bodyPr>
          <a:lstStyle/>
          <a:p>
            <a:pPr>
              <a:spcBef>
                <a:spcPts val="137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200" b="1" baseline="40000">
                <a:solidFill>
                  <a:srgbClr val="FFFFFF"/>
                </a:solidFill>
                <a:latin typeface="Arial" pitchFamily="34" charset="0"/>
                <a:cs typeface="Arial" pitchFamily="34" charset="0"/>
              </a:rPr>
              <a:t>                                                        15</a:t>
            </a:r>
            <a:r>
              <a:rPr lang="en-GB" sz="2200" b="1">
                <a:solidFill>
                  <a:srgbClr val="FFFFFF"/>
                </a:solidFill>
                <a:latin typeface="Arial" pitchFamily="34" charset="0"/>
                <a:cs typeface="Arial" pitchFamily="34" charset="0"/>
              </a:rPr>
              <a:t>His feet were like bronze glowing in a furnace, and his voice was like the sound of rushing waters. </a:t>
            </a:r>
          </a:p>
        </p:txBody>
      </p:sp>
      <p:sp>
        <p:nvSpPr>
          <p:cNvPr id="30746" name="Text Box 26"/>
          <p:cNvSpPr txBox="1">
            <a:spLocks noChangeArrowheads="1"/>
          </p:cNvSpPr>
          <p:nvPr/>
        </p:nvSpPr>
        <p:spPr bwMode="auto">
          <a:xfrm>
            <a:off x="1270000" y="5541963"/>
            <a:ext cx="7680325" cy="1042987"/>
          </a:xfrm>
          <a:prstGeom prst="rect">
            <a:avLst/>
          </a:prstGeom>
          <a:noFill/>
          <a:ln w="9525">
            <a:noFill/>
            <a:round/>
            <a:headEnd/>
            <a:tailEnd/>
          </a:ln>
        </p:spPr>
        <p:txBody>
          <a:bodyPr lIns="89806" tIns="46694" rIns="89806" bIns="46694">
            <a:spAutoFit/>
          </a:bodyPr>
          <a:lstStyle/>
          <a:p>
            <a:pPr>
              <a:spcBef>
                <a:spcPts val="137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200" b="1" baseline="40000">
                <a:solidFill>
                  <a:srgbClr val="FFFFFF"/>
                </a:solidFill>
                <a:latin typeface="Arial" pitchFamily="34" charset="0"/>
                <a:cs typeface="Arial" pitchFamily="34" charset="0"/>
              </a:rPr>
              <a:t>                                                                                        18</a:t>
            </a:r>
            <a:r>
              <a:rPr lang="en-GB" sz="2200" b="1">
                <a:solidFill>
                  <a:srgbClr val="FFFFFF"/>
                </a:solidFill>
                <a:latin typeface="Arial" pitchFamily="34" charset="0"/>
                <a:cs typeface="Arial" pitchFamily="34" charset="0"/>
              </a:rPr>
              <a:t>I am the Living One; I was dead, and behold I am alive for ever and ever!  And I hold the keys of death  and Hades.</a:t>
            </a:r>
            <a:r>
              <a:rPr lang="ja-JP" altLang="en-GB" sz="2200" b="1">
                <a:solidFill>
                  <a:srgbClr val="FFFFFF"/>
                </a:solidFill>
                <a:latin typeface="Arial" pitchFamily="34" charset="0"/>
                <a:cs typeface="Arial" pitchFamily="34" charset="0"/>
              </a:rPr>
              <a:t>”</a:t>
            </a:r>
            <a:endParaRPr lang="en-GB" sz="2200" b="1">
              <a:solidFill>
                <a:srgbClr val="FFFFFF"/>
              </a:solidFill>
              <a:latin typeface="Arial" pitchFamily="34" charset="0"/>
              <a:cs typeface="Arial" pitchFamily="34" charset="0"/>
            </a:endParaRPr>
          </a:p>
        </p:txBody>
      </p:sp>
      <p:sp>
        <p:nvSpPr>
          <p:cNvPr id="30747" name="Text Box 27"/>
          <p:cNvSpPr txBox="1">
            <a:spLocks noChangeArrowheads="1"/>
          </p:cNvSpPr>
          <p:nvPr/>
        </p:nvSpPr>
        <p:spPr bwMode="auto">
          <a:xfrm>
            <a:off x="1268413" y="4932363"/>
            <a:ext cx="7539037" cy="1041400"/>
          </a:xfrm>
          <a:prstGeom prst="rect">
            <a:avLst/>
          </a:prstGeom>
          <a:noFill/>
          <a:ln w="9525">
            <a:noFill/>
            <a:round/>
            <a:headEnd/>
            <a:tailEnd/>
          </a:ln>
        </p:spPr>
        <p:txBody>
          <a:bodyPr lIns="89806" tIns="46694" rIns="89806" bIns="46694">
            <a:spAutoFit/>
          </a:bodyPr>
          <a:lstStyle/>
          <a:p>
            <a:pPr>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200" b="1" baseline="40000" dirty="0">
                <a:solidFill>
                  <a:srgbClr val="FFFFFF"/>
                </a:solidFill>
                <a:latin typeface="Arial" pitchFamily="34" charset="0"/>
                <a:cs typeface="Arial" pitchFamily="34" charset="0"/>
              </a:rPr>
              <a:t>17</a:t>
            </a:r>
            <a:r>
              <a:rPr lang="en-GB" sz="2200" b="1" dirty="0">
                <a:solidFill>
                  <a:srgbClr val="FFFFFF"/>
                </a:solidFill>
                <a:latin typeface="Arial" pitchFamily="34" charset="0"/>
                <a:cs typeface="Arial" pitchFamily="34" charset="0"/>
              </a:rPr>
              <a:t>When I saw him, I fell at his feet as though dead. Then he placed his right hand on me and said: "Do not be afraid. I am the First and the Last. </a:t>
            </a:r>
          </a:p>
        </p:txBody>
      </p:sp>
      <p:sp>
        <p:nvSpPr>
          <p:cNvPr id="30748" name="Text Box 28"/>
          <p:cNvSpPr txBox="1">
            <a:spLocks noChangeArrowheads="1"/>
          </p:cNvSpPr>
          <p:nvPr/>
        </p:nvSpPr>
        <p:spPr bwMode="auto">
          <a:xfrm>
            <a:off x="1241425" y="3957638"/>
            <a:ext cx="7964488" cy="1252537"/>
          </a:xfrm>
          <a:prstGeom prst="rect">
            <a:avLst/>
          </a:prstGeom>
          <a:noFill/>
          <a:ln w="9525">
            <a:noFill/>
            <a:round/>
            <a:headEnd/>
            <a:tailEnd/>
          </a:ln>
        </p:spPr>
        <p:txBody>
          <a:bodyPr lIns="89806" tIns="46694" rIns="89806" bIns="46694">
            <a:spAutoFit/>
          </a:bodyPr>
          <a:lstStyle/>
          <a:p>
            <a:pPr>
              <a:spcBef>
                <a:spcPts val="137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200" b="1" baseline="40000">
                <a:solidFill>
                  <a:srgbClr val="FFFFFF"/>
                </a:solidFill>
                <a:latin typeface="Arial" pitchFamily="34" charset="0"/>
                <a:cs typeface="Arial" pitchFamily="34" charset="0"/>
              </a:rPr>
              <a:t>                    1                           16</a:t>
            </a:r>
            <a:r>
              <a:rPr lang="en-GB" sz="2200" b="1">
                <a:solidFill>
                  <a:srgbClr val="FFFFFF"/>
                </a:solidFill>
                <a:latin typeface="Arial" pitchFamily="34" charset="0"/>
                <a:cs typeface="Arial" pitchFamily="34" charset="0"/>
              </a:rPr>
              <a:t>In his right hand he held seven stars, and out of his mouth came a sharp double-edged sword. His face was like the sun shining in all its brilliance. </a:t>
            </a:r>
          </a:p>
          <a:p>
            <a:pPr>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200" b="1" baseline="40000">
                <a:solidFill>
                  <a:srgbClr val="FFFFFF"/>
                </a:solidFill>
                <a:latin typeface="Arial" pitchFamily="34" charset="0"/>
                <a:cs typeface="Arial" pitchFamily="34" charset="0"/>
              </a:rPr>
              <a:t>  </a:t>
            </a:r>
          </a:p>
        </p:txBody>
      </p:sp>
      <p:sp>
        <p:nvSpPr>
          <p:cNvPr id="30749" name="Text Box 29"/>
          <p:cNvSpPr txBox="1">
            <a:spLocks noChangeArrowheads="1"/>
          </p:cNvSpPr>
          <p:nvPr/>
        </p:nvSpPr>
        <p:spPr bwMode="auto">
          <a:xfrm>
            <a:off x="1266825" y="927100"/>
            <a:ext cx="7756525" cy="1187450"/>
          </a:xfrm>
          <a:prstGeom prst="rect">
            <a:avLst/>
          </a:prstGeom>
          <a:noFill/>
          <a:ln w="9525">
            <a:noFill/>
            <a:round/>
            <a:headEnd/>
            <a:tailEnd/>
          </a:ln>
        </p:spPr>
        <p:txBody>
          <a:bodyPr lIns="89806" tIns="46694" rIns="89806" bIns="46694">
            <a:spAutoFit/>
          </a:bodyPr>
          <a:lstStyle/>
          <a:p>
            <a:pPr>
              <a:spcBef>
                <a:spcPts val="1375"/>
              </a:spcBef>
              <a:buClr>
                <a:srgbClr val="FFFFFF"/>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2200" b="1" dirty="0">
                <a:solidFill>
                  <a:srgbClr val="FFFFFF"/>
                </a:solidFill>
                <a:latin typeface="Arial" pitchFamily="34" charset="0"/>
                <a:cs typeface="Arial" pitchFamily="34" charset="0"/>
              </a:rPr>
              <a:t>                 </a:t>
            </a:r>
            <a:r>
              <a:rPr lang="en-GB" sz="3000" b="1" dirty="0">
                <a:solidFill>
                  <a:srgbClr val="FFFFFF"/>
                </a:solidFill>
                <a:latin typeface="Arial" pitchFamily="34" charset="0"/>
                <a:cs typeface="Arial" pitchFamily="34" charset="0"/>
              </a:rPr>
              <a:t>1:12-18 (NIV)</a:t>
            </a:r>
            <a:r>
              <a:rPr lang="en-GB" sz="2200" b="1" dirty="0">
                <a:solidFill>
                  <a:srgbClr val="FFFFFF"/>
                </a:solidFill>
                <a:latin typeface="Arial" pitchFamily="34" charset="0"/>
                <a:cs typeface="Arial" pitchFamily="34" charset="0"/>
              </a:rPr>
              <a:t> </a:t>
            </a:r>
            <a:br>
              <a:rPr lang="en-GB" sz="2200" b="1" dirty="0">
                <a:solidFill>
                  <a:srgbClr val="FFFFFF"/>
                </a:solidFill>
                <a:latin typeface="Arial" pitchFamily="34" charset="0"/>
                <a:cs typeface="Arial" pitchFamily="34" charset="0"/>
              </a:rPr>
            </a:br>
            <a:r>
              <a:rPr lang="en-GB" sz="2200" b="1" baseline="40000" dirty="0">
                <a:solidFill>
                  <a:srgbClr val="FFFFFF"/>
                </a:solidFill>
                <a:latin typeface="Arial" pitchFamily="34" charset="0"/>
                <a:cs typeface="Arial" pitchFamily="34" charset="0"/>
              </a:rPr>
              <a:t>12</a:t>
            </a:r>
            <a:r>
              <a:rPr lang="en-GB" sz="2200" b="1" dirty="0">
                <a:solidFill>
                  <a:srgbClr val="FFFFFF"/>
                </a:solidFill>
                <a:latin typeface="Arial" pitchFamily="34" charset="0"/>
                <a:cs typeface="Arial" pitchFamily="34" charset="0"/>
              </a:rPr>
              <a:t>I turned around to see the voice that was speaking to me. And when I turned I saw seven golden lamp stands, </a:t>
            </a:r>
          </a:p>
        </p:txBody>
      </p:sp>
      <p:sp>
        <p:nvSpPr>
          <p:cNvPr id="30750" name="Text Box 30"/>
          <p:cNvSpPr txBox="1">
            <a:spLocks noChangeArrowheads="1"/>
          </p:cNvSpPr>
          <p:nvPr/>
        </p:nvSpPr>
        <p:spPr bwMode="auto">
          <a:xfrm>
            <a:off x="1068388" y="1654175"/>
            <a:ext cx="8461375" cy="4330700"/>
          </a:xfrm>
          <a:prstGeom prst="rect">
            <a:avLst/>
          </a:prstGeom>
          <a:noFill/>
          <a:ln w="9525">
            <a:noFill/>
            <a:round/>
            <a:headEnd/>
            <a:tailEnd/>
          </a:ln>
        </p:spPr>
        <p:txBody>
          <a:bodyPr lIns="89806" tIns="46694" rIns="89806" bIns="46694">
            <a:spAutoFit/>
          </a:bodyPr>
          <a:lstStyle/>
          <a:p>
            <a:pPr algn="ctr">
              <a:spcBef>
                <a:spcPts val="3375"/>
              </a:spcBef>
              <a:buClr>
                <a:srgbClr val="FC0128"/>
              </a:buClr>
              <a:tabLst>
                <a:tab pos="0" algn="l"/>
                <a:tab pos="909638" algn="l"/>
                <a:tab pos="1824038" algn="l"/>
                <a:tab pos="2740025" algn="l"/>
                <a:tab pos="3654425" algn="l"/>
                <a:tab pos="4568825" algn="l"/>
                <a:tab pos="5483225" algn="l"/>
                <a:tab pos="6396038" algn="l"/>
                <a:tab pos="7310438" algn="l"/>
                <a:tab pos="8224838" algn="l"/>
                <a:tab pos="9139238" algn="l"/>
                <a:tab pos="10053638" algn="l"/>
              </a:tabLst>
            </a:pPr>
            <a:r>
              <a:rPr lang="en-GB" sz="7400" b="1">
                <a:solidFill>
                  <a:srgbClr val="FC0128"/>
                </a:solidFill>
                <a:latin typeface="Kosher-Normal" charset="0"/>
              </a:rPr>
              <a:t>JISU KHRISTA APOSTEL JOHAN KI PESIKESHü DIE</a:t>
            </a:r>
          </a:p>
        </p:txBody>
      </p:sp>
      <p:sp>
        <p:nvSpPr>
          <p:cNvPr id="1053" name="Rectangle 32"/>
          <p:cNvSpPr>
            <a:spLocks noGrp="1" noChangeArrowheads="1"/>
          </p:cNvSpPr>
          <p:nvPr>
            <p:ph type="title" idx="4294967295"/>
          </p:nvPr>
        </p:nvSpPr>
        <p:spPr bwMode="auto">
          <a:xfrm>
            <a:off x="762000" y="457200"/>
            <a:ext cx="8534400" cy="609600"/>
          </a:xfrm>
          <a:prstGeom prst="rect">
            <a:avLst/>
          </a:prstGeom>
          <a:noFill/>
          <a:ln>
            <a:miter lim="800000"/>
            <a:headEnd/>
            <a:tailEnd/>
          </a:ln>
        </p:spPr>
        <p:txBody>
          <a:bodyPr lIns="91244" tIns="45621" rIns="91244" bIns="45621"/>
          <a:lstStyle/>
          <a:p>
            <a:r>
              <a:rPr lang="en-GB" sz="3200" b="1" smtClean="0">
                <a:solidFill>
                  <a:srgbClr val="5CF5F0"/>
                </a:solidFill>
                <a:latin typeface="Comic Sans MS" pitchFamily="66" charset="0"/>
              </a:rPr>
              <a:t>Kelhou rhi chii tseishü ketuo la…</a:t>
            </a:r>
            <a:endParaRPr lang="en-US"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tm="100000">
                                          <p:val>
                                            <p:strVal val="#ppt_w"/>
                                          </p:val>
                                        </p:tav>
                                      </p:tavLst>
                                    </p:anim>
                                    <p:anim calcmode="lin" valueType="num">
                                      <p:cBhvr>
                                        <p:cTn id="8" dur="500" fill="hold"/>
                                        <p:tgtEl>
                                          <p:spTgt spid="30729"/>
                                        </p:tgtEl>
                                        <p:attrNameLst>
                                          <p:attrName>ppt_h</p:attrName>
                                        </p:attrNameLst>
                                      </p:cBhvr>
                                      <p:tavLst>
                                        <p:tav tm="100000">
                                          <p:val>
                                            <p:fltVal val="0"/>
                                          </p:val>
                                        </p:tav>
                                        <p:tav tm="100000">
                                          <p:val>
                                            <p:strVal val="#ppt_h"/>
                                          </p:val>
                                        </p:tav>
                                      </p:tavLst>
                                    </p:anim>
                                    <p:anim calcmode="lin" valueType="num">
                                      <p:cBhvr>
                                        <p:cTn id="9" dur="500" fill="hold"/>
                                        <p:tgtEl>
                                          <p:spTgt spid="30729"/>
                                        </p:tgtEl>
                                        <p:attrNameLst>
                                          <p:attrName>ppt_x</p:attrName>
                                        </p:attrNameLst>
                                      </p:cBhvr>
                                      <p:tavLst>
                                        <p:tav tm="100000">
                                          <p:val>
                                            <p:fltVal val="0.5"/>
                                          </p:val>
                                        </p:tav>
                                        <p:tav tm="100000">
                                          <p:val>
                                            <p:strVal val="#ppt_x"/>
                                          </p:val>
                                        </p:tav>
                                      </p:tavLst>
                                    </p:anim>
                                    <p:anim calcmode="lin" valueType="num">
                                      <p:cBhvr>
                                        <p:cTn id="10" dur="500" fill="hold"/>
                                        <p:tgtEl>
                                          <p:spTgt spid="30729"/>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tm="100000">
                                          <p:val>
                                            <p:strVal val="#ppt_w"/>
                                          </p:val>
                                        </p:tav>
                                      </p:tavLst>
                                    </p:anim>
                                    <p:anim calcmode="lin" valueType="num">
                                      <p:cBhvr>
                                        <p:cTn id="15" dur="500" fill="hold"/>
                                        <p:tgtEl>
                                          <p:spTgt spid="30730"/>
                                        </p:tgtEl>
                                        <p:attrNameLst>
                                          <p:attrName>ppt_h</p:attrName>
                                        </p:attrNameLst>
                                      </p:cBhvr>
                                      <p:tavLst>
                                        <p:tav tm="100000">
                                          <p:val>
                                            <p:fltVal val="0"/>
                                          </p:val>
                                        </p:tav>
                                        <p:tav tm="100000">
                                          <p:val>
                                            <p:strVal val="#ppt_h"/>
                                          </p:val>
                                        </p:tav>
                                      </p:tavLst>
                                    </p:anim>
                                    <p:anim calcmode="lin" valueType="num">
                                      <p:cBhvr>
                                        <p:cTn id="16" dur="500" fill="hold"/>
                                        <p:tgtEl>
                                          <p:spTgt spid="30730"/>
                                        </p:tgtEl>
                                        <p:attrNameLst>
                                          <p:attrName>ppt_x</p:attrName>
                                        </p:attrNameLst>
                                      </p:cBhvr>
                                      <p:tavLst>
                                        <p:tav tm="100000">
                                          <p:val>
                                            <p:fltVal val="0.5"/>
                                          </p:val>
                                        </p:tav>
                                        <p:tav tm="100000">
                                          <p:val>
                                            <p:strVal val="#ppt_x"/>
                                          </p:val>
                                        </p:tav>
                                      </p:tavLst>
                                    </p:anim>
                                    <p:anim calcmode="lin" valueType="num">
                                      <p:cBhvr>
                                        <p:cTn id="17" dur="500" fill="hold"/>
                                        <p:tgtEl>
                                          <p:spTgt spid="30730"/>
                                        </p:tgtEl>
                                        <p:attrNameLst>
                                          <p:attrName>ppt_y</p:attrName>
                                        </p:attrNameLst>
                                      </p:cBhvr>
                                      <p:tavLst>
                                        <p:tav tm="10000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tm="100000">
                                          <p:val>
                                            <p:strVal val="#ppt_w"/>
                                          </p:val>
                                        </p:tav>
                                      </p:tavLst>
                                    </p:anim>
                                    <p:anim calcmode="lin" valueType="num">
                                      <p:cBhvr>
                                        <p:cTn id="22" dur="500" fill="hold"/>
                                        <p:tgtEl>
                                          <p:spTgt spid="30731"/>
                                        </p:tgtEl>
                                        <p:attrNameLst>
                                          <p:attrName>ppt_h</p:attrName>
                                        </p:attrNameLst>
                                      </p:cBhvr>
                                      <p:tavLst>
                                        <p:tav tm="100000">
                                          <p:val>
                                            <p:fltVal val="0"/>
                                          </p:val>
                                        </p:tav>
                                        <p:tav tm="100000">
                                          <p:val>
                                            <p:strVal val="#ppt_h"/>
                                          </p:val>
                                        </p:tav>
                                      </p:tavLst>
                                    </p:anim>
                                    <p:anim calcmode="lin" valueType="num">
                                      <p:cBhvr>
                                        <p:cTn id="23" dur="500" fill="hold"/>
                                        <p:tgtEl>
                                          <p:spTgt spid="30731"/>
                                        </p:tgtEl>
                                        <p:attrNameLst>
                                          <p:attrName>ppt_x</p:attrName>
                                        </p:attrNameLst>
                                      </p:cBhvr>
                                      <p:tavLst>
                                        <p:tav tm="100000">
                                          <p:val>
                                            <p:fltVal val="0.5"/>
                                          </p:val>
                                        </p:tav>
                                        <p:tav tm="100000">
                                          <p:val>
                                            <p:strVal val="#ppt_x"/>
                                          </p:val>
                                        </p:tav>
                                      </p:tavLst>
                                    </p:anim>
                                    <p:anim calcmode="lin" valueType="num">
                                      <p:cBhvr>
                                        <p:cTn id="24" dur="500" fill="hold"/>
                                        <p:tgtEl>
                                          <p:spTgt spid="30731"/>
                                        </p:tgtEl>
                                        <p:attrNameLst>
                                          <p:attrName>ppt_y</p:attrName>
                                        </p:attrNameLst>
                                      </p:cBhvr>
                                      <p:tavLst>
                                        <p:tav tm="10000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tm="100000">
                                          <p:val>
                                            <p:strVal val="#ppt_w"/>
                                          </p:val>
                                        </p:tav>
                                      </p:tavLst>
                                    </p:anim>
                                    <p:anim calcmode="lin" valueType="num">
                                      <p:cBhvr>
                                        <p:cTn id="29" dur="500" fill="hold"/>
                                        <p:tgtEl>
                                          <p:spTgt spid="30732"/>
                                        </p:tgtEl>
                                        <p:attrNameLst>
                                          <p:attrName>ppt_h</p:attrName>
                                        </p:attrNameLst>
                                      </p:cBhvr>
                                      <p:tavLst>
                                        <p:tav tm="100000">
                                          <p:val>
                                            <p:fltVal val="0"/>
                                          </p:val>
                                        </p:tav>
                                        <p:tav tm="100000">
                                          <p:val>
                                            <p:strVal val="#ppt_h"/>
                                          </p:val>
                                        </p:tav>
                                      </p:tavLst>
                                    </p:anim>
                                    <p:anim calcmode="lin" valueType="num">
                                      <p:cBhvr>
                                        <p:cTn id="30" dur="500" fill="hold"/>
                                        <p:tgtEl>
                                          <p:spTgt spid="30732"/>
                                        </p:tgtEl>
                                        <p:attrNameLst>
                                          <p:attrName>ppt_x</p:attrName>
                                        </p:attrNameLst>
                                      </p:cBhvr>
                                      <p:tavLst>
                                        <p:tav tm="100000">
                                          <p:val>
                                            <p:fltVal val="0.5"/>
                                          </p:val>
                                        </p:tav>
                                        <p:tav tm="100000">
                                          <p:val>
                                            <p:strVal val="#ppt_x"/>
                                          </p:val>
                                        </p:tav>
                                      </p:tavLst>
                                    </p:anim>
                                    <p:anim calcmode="lin" valueType="num">
                                      <p:cBhvr>
                                        <p:cTn id="31" dur="500" fill="hold"/>
                                        <p:tgtEl>
                                          <p:spTgt spid="30732"/>
                                        </p:tgtEl>
                                        <p:attrNameLst>
                                          <p:attrName>ppt_y</p:attrName>
                                        </p:attrNameLst>
                                      </p:cBhvr>
                                      <p:tavLst>
                                        <p:tav tm="100000">
                                          <p:val>
                                            <p:fltVal val="0.5"/>
                                          </p:val>
                                        </p:tav>
                                        <p:tav tm="100000">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377825" y="258763"/>
            <a:ext cx="9240838" cy="7254875"/>
          </a:xfrm>
          <a:prstGeom prst="rect">
            <a:avLst/>
          </a:prstGeom>
          <a:blipFill dpi="0" rotWithShape="0">
            <a:blip r:embed="rId4"/>
            <a:srcRect/>
            <a:tile tx="0" ty="0" sx="100000" sy="100000" flip="none" algn="tl"/>
          </a:blipFill>
          <a:ln w="9525">
            <a:noFill/>
            <a:round/>
            <a:headEnd/>
            <a:tailEnd/>
          </a:ln>
        </p:spPr>
      </p:pic>
      <p:sp>
        <p:nvSpPr>
          <p:cNvPr id="34819"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255" tIns="45626" rIns="91255" bIns="45626" anchor="ctr"/>
          <a:lstStyle/>
          <a:p>
            <a:endParaRPr lang="en-US"/>
          </a:p>
        </p:txBody>
      </p:sp>
      <p:sp>
        <p:nvSpPr>
          <p:cNvPr id="34820"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34821" name="Text Box 4"/>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005DC0"/>
                </a:solidFill>
                <a:latin typeface="Comic Sans MS" pitchFamily="66" charset="0"/>
              </a:rPr>
              <a:t> </a:t>
            </a:r>
          </a:p>
        </p:txBody>
      </p:sp>
      <p:sp>
        <p:nvSpPr>
          <p:cNvPr id="34822" name="Text Box 5"/>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34823" name="Text Box 6"/>
          <p:cNvSpPr txBox="1">
            <a:spLocks noChangeArrowheads="1"/>
          </p:cNvSpPr>
          <p:nvPr/>
        </p:nvSpPr>
        <p:spPr bwMode="auto">
          <a:xfrm>
            <a:off x="9202738" y="741680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29</a:t>
            </a:r>
          </a:p>
        </p:txBody>
      </p:sp>
      <p:pic>
        <p:nvPicPr>
          <p:cNvPr id="34824" name="Picture 7"/>
          <p:cNvPicPr>
            <a:picLocks noChangeAspect="1" noChangeArrowheads="1"/>
          </p:cNvPicPr>
          <p:nvPr/>
        </p:nvPicPr>
        <p:blipFill>
          <a:blip r:embed="rId5"/>
          <a:srcRect/>
          <a:stretch>
            <a:fillRect/>
          </a:stretch>
        </p:blipFill>
        <p:spPr bwMode="auto">
          <a:xfrm>
            <a:off x="1214438" y="795338"/>
            <a:ext cx="7605712" cy="6249987"/>
          </a:xfrm>
          <a:prstGeom prst="rect">
            <a:avLst/>
          </a:prstGeom>
          <a:noFill/>
          <a:ln w="9525">
            <a:noFill/>
            <a:round/>
            <a:headEnd/>
            <a:tailEnd/>
          </a:ln>
        </p:spPr>
      </p:pic>
      <p:sp>
        <p:nvSpPr>
          <p:cNvPr id="31752" name="Rectangle 8"/>
          <p:cNvSpPr>
            <a:spLocks noChangeArrowheads="1"/>
          </p:cNvSpPr>
          <p:nvPr/>
        </p:nvSpPr>
        <p:spPr bwMode="auto">
          <a:xfrm>
            <a:off x="1398588" y="1355725"/>
            <a:ext cx="7167562" cy="4275002"/>
          </a:xfrm>
          <a:prstGeom prst="rect">
            <a:avLst/>
          </a:prstGeom>
          <a:noFill/>
          <a:ln>
            <a:noFill/>
          </a:ln>
          <a:extLst/>
        </p:spPr>
        <p:txBody>
          <a:bodyPr lIns="90176" tIns="44189" rIns="90176" bIns="44189">
            <a:spAutoFit/>
          </a:bodyPr>
          <a:lstStyle/>
          <a:p>
            <a:pPr algn="ctr">
              <a:lnSpc>
                <a:spcPct val="85000"/>
              </a:lnSpc>
              <a:spcBef>
                <a:spcPts val="5000"/>
              </a:spcBef>
              <a:buClr>
                <a:srgbClr val="65B6CB"/>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8000" b="1" i="1" dirty="0" err="1">
                <a:solidFill>
                  <a:srgbClr val="65B6CB"/>
                </a:solidFill>
                <a:effectLst>
                  <a:glow rad="101600">
                    <a:schemeClr val="tx1">
                      <a:alpha val="97000"/>
                    </a:schemeClr>
                  </a:glow>
                </a:effectLst>
                <a:latin typeface="Kosher-Normal" charset="0"/>
                <a:ea typeface="ＭＳ Ｐゴシック" charset="0"/>
                <a:cs typeface="ＭＳ Ｐゴシック" charset="0"/>
              </a:rPr>
              <a:t>Niepuu</a:t>
            </a:r>
            <a:r>
              <a:rPr lang="en-GB" sz="8000" b="1" i="1" dirty="0">
                <a:solidFill>
                  <a:srgbClr val="65B6CB"/>
                </a:solidFill>
                <a:effectLst>
                  <a:glow rad="101600">
                    <a:schemeClr val="tx1">
                      <a:alpha val="97000"/>
                    </a:schemeClr>
                  </a:glow>
                </a:effectLst>
                <a:latin typeface="Kosher-Normal" charset="0"/>
                <a:ea typeface="ＭＳ Ｐゴシック" charset="0"/>
                <a:cs typeface="ＭＳ Ｐゴシック" charset="0"/>
              </a:rPr>
              <a:t> </a:t>
            </a:r>
            <a:r>
              <a:rPr lang="en-GB" sz="8000" b="1" i="1" dirty="0" err="1">
                <a:solidFill>
                  <a:srgbClr val="65B6CB"/>
                </a:solidFill>
                <a:effectLst>
                  <a:glow rad="101600">
                    <a:schemeClr val="tx1">
                      <a:alpha val="97000"/>
                    </a:schemeClr>
                  </a:glow>
                </a:effectLst>
                <a:latin typeface="Kosher-Normal" charset="0"/>
                <a:ea typeface="ＭＳ Ｐゴシック" charset="0"/>
                <a:cs typeface="ＭＳ Ｐゴシック" charset="0"/>
              </a:rPr>
              <a:t>Jisu</a:t>
            </a:r>
            <a:r>
              <a:rPr lang="en-GB" sz="8000" b="1" i="1" dirty="0">
                <a:solidFill>
                  <a:srgbClr val="65B6CB"/>
                </a:solidFill>
                <a:effectLst>
                  <a:glow rad="101600">
                    <a:schemeClr val="tx1">
                      <a:alpha val="97000"/>
                    </a:schemeClr>
                  </a:glow>
                </a:effectLst>
                <a:latin typeface="Kosher-Normal" charset="0"/>
                <a:ea typeface="ＭＳ Ｐゴシック" charset="0"/>
                <a:cs typeface="ＭＳ Ｐゴシック" charset="0"/>
              </a:rPr>
              <a:t> </a:t>
            </a:r>
            <a:r>
              <a:rPr lang="en-GB" sz="8000" b="1" i="1" dirty="0" err="1">
                <a:solidFill>
                  <a:srgbClr val="65B6CB"/>
                </a:solidFill>
                <a:effectLst>
                  <a:glow rad="101600">
                    <a:schemeClr val="tx1">
                      <a:alpha val="97000"/>
                    </a:schemeClr>
                  </a:glow>
                </a:effectLst>
                <a:latin typeface="Kosher-Normal" charset="0"/>
                <a:ea typeface="ＭＳ Ｐゴシック" charset="0"/>
                <a:cs typeface="ＭＳ Ｐゴシック" charset="0"/>
              </a:rPr>
              <a:t>Khrista</a:t>
            </a:r>
            <a:r>
              <a:rPr lang="en-GB" sz="8000" b="1" i="1" dirty="0">
                <a:solidFill>
                  <a:srgbClr val="65B6CB"/>
                </a:solidFill>
                <a:effectLst>
                  <a:glow rad="101600">
                    <a:schemeClr val="tx1">
                      <a:alpha val="97000"/>
                    </a:schemeClr>
                  </a:glow>
                </a:effectLst>
                <a:latin typeface="Kosher-Normal" charset="0"/>
                <a:ea typeface="ＭＳ Ｐゴシック" charset="0"/>
                <a:cs typeface="ＭＳ Ｐゴシック" charset="0"/>
              </a:rPr>
              <a:t> </a:t>
            </a:r>
            <a:r>
              <a:rPr lang="en-GB" sz="8000" b="1" i="1" dirty="0" err="1">
                <a:solidFill>
                  <a:srgbClr val="65B6CB"/>
                </a:solidFill>
                <a:effectLst>
                  <a:glow rad="101600">
                    <a:schemeClr val="tx1">
                      <a:alpha val="97000"/>
                    </a:schemeClr>
                  </a:glow>
                </a:effectLst>
                <a:latin typeface="Kosher-Normal" charset="0"/>
                <a:ea typeface="ＭＳ Ｐゴシック" charset="0"/>
                <a:cs typeface="ＭＳ Ｐゴシック" charset="0"/>
              </a:rPr>
              <a:t>kelhou</a:t>
            </a:r>
            <a:r>
              <a:rPr lang="en-GB" sz="8000" b="1" i="1" dirty="0">
                <a:solidFill>
                  <a:srgbClr val="65B6CB"/>
                </a:solidFill>
                <a:effectLst>
                  <a:glow rad="101600">
                    <a:schemeClr val="tx1">
                      <a:alpha val="97000"/>
                    </a:schemeClr>
                  </a:glow>
                </a:effectLst>
                <a:latin typeface="Kosher-Normal" charset="0"/>
                <a:ea typeface="ＭＳ Ｐゴシック" charset="0"/>
                <a:cs typeface="ＭＳ Ｐゴシック" charset="0"/>
              </a:rPr>
              <a:t> </a:t>
            </a:r>
            <a:r>
              <a:rPr lang="en-GB" sz="8000" b="1" i="1" dirty="0" err="1">
                <a:solidFill>
                  <a:srgbClr val="65B6CB"/>
                </a:solidFill>
                <a:effectLst>
                  <a:glow rad="101600">
                    <a:schemeClr val="tx1">
                      <a:alpha val="97000"/>
                    </a:schemeClr>
                  </a:glow>
                </a:effectLst>
                <a:latin typeface="Kosher-Normal" charset="0"/>
                <a:ea typeface="ＭＳ Ｐゴシック" charset="0"/>
                <a:cs typeface="ＭＳ Ｐゴシック" charset="0"/>
              </a:rPr>
              <a:t>rhiu</a:t>
            </a:r>
            <a:r>
              <a:rPr lang="en-GB" sz="8000" b="1" i="1" dirty="0">
                <a:solidFill>
                  <a:srgbClr val="65B6CB"/>
                </a:solidFill>
                <a:effectLst>
                  <a:glow rad="101600">
                    <a:schemeClr val="tx1">
                      <a:alpha val="97000"/>
                    </a:schemeClr>
                  </a:glow>
                </a:effectLst>
                <a:latin typeface="Kosher-Normal" charset="0"/>
                <a:ea typeface="ＭＳ Ｐゴシック" charset="0"/>
                <a:cs typeface="ＭＳ Ｐゴシック" charset="0"/>
              </a:rPr>
              <a:t> </a:t>
            </a:r>
            <a:r>
              <a:rPr lang="en-GB" sz="8000" b="1" i="1" dirty="0" err="1">
                <a:solidFill>
                  <a:srgbClr val="65B6CB"/>
                </a:solidFill>
                <a:effectLst>
                  <a:glow rad="101600">
                    <a:schemeClr val="tx1">
                      <a:alpha val="97000"/>
                    </a:schemeClr>
                  </a:glow>
                </a:effectLst>
                <a:latin typeface="Kosher-Normal" charset="0"/>
                <a:ea typeface="ＭＳ Ｐゴシック" charset="0"/>
                <a:cs typeface="ＭＳ Ｐゴシック" charset="0"/>
              </a:rPr>
              <a:t>chii</a:t>
            </a:r>
            <a:r>
              <a:rPr lang="en-GB" sz="8000" b="1" i="1" dirty="0">
                <a:solidFill>
                  <a:srgbClr val="65B6CB"/>
                </a:solidFill>
                <a:effectLst>
                  <a:glow rad="101600">
                    <a:schemeClr val="tx1">
                      <a:alpha val="97000"/>
                    </a:schemeClr>
                  </a:glow>
                </a:effectLst>
                <a:latin typeface="Kosher-Normal" charset="0"/>
                <a:ea typeface="ＭＳ Ｐゴシック" charset="0"/>
                <a:cs typeface="ＭＳ Ｐゴシック" charset="0"/>
              </a:rPr>
              <a:t> </a:t>
            </a:r>
            <a:r>
              <a:rPr lang="en-GB" sz="8000" b="1" i="1" dirty="0" err="1">
                <a:solidFill>
                  <a:srgbClr val="65B6CB"/>
                </a:solidFill>
                <a:effectLst>
                  <a:glow rad="101600">
                    <a:schemeClr val="tx1">
                      <a:alpha val="97000"/>
                    </a:schemeClr>
                  </a:glow>
                </a:effectLst>
                <a:latin typeface="Kosher-Normal" charset="0"/>
                <a:ea typeface="ＭＳ Ｐゴシック" charset="0"/>
                <a:cs typeface="ＭＳ Ｐゴシック" charset="0"/>
              </a:rPr>
              <a:t>tsikeshii</a:t>
            </a:r>
            <a:endParaRPr lang="en-GB" sz="8000" b="1" i="1" dirty="0">
              <a:solidFill>
                <a:srgbClr val="65B6CB"/>
              </a:solidFill>
              <a:effectLst>
                <a:glow rad="101600">
                  <a:schemeClr val="tx1">
                    <a:alpha val="97000"/>
                  </a:schemeClr>
                </a:glow>
              </a:effectLst>
              <a:latin typeface="Kosher-Normal" charset="0"/>
              <a:ea typeface="ＭＳ Ｐゴシック" charset="0"/>
              <a:cs typeface="ＭＳ Ｐゴシック" charset="0"/>
            </a:endParaRPr>
          </a:p>
        </p:txBody>
      </p:sp>
      <p:sp>
        <p:nvSpPr>
          <p:cNvPr id="34826" name="Text Box 9"/>
          <p:cNvSpPr txBox="1">
            <a:spLocks noChangeArrowheads="1"/>
          </p:cNvSpPr>
          <p:nvPr/>
        </p:nvSpPr>
        <p:spPr bwMode="auto">
          <a:xfrm>
            <a:off x="9569450" y="7348538"/>
            <a:ext cx="307975"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1</a:t>
            </a:r>
          </a:p>
        </p:txBody>
      </p:sp>
      <p:sp>
        <p:nvSpPr>
          <p:cNvPr id="31754" name="Text Box 10"/>
          <p:cNvSpPr txBox="1">
            <a:spLocks noChangeArrowheads="1"/>
          </p:cNvSpPr>
          <p:nvPr/>
        </p:nvSpPr>
        <p:spPr bwMode="auto">
          <a:xfrm>
            <a:off x="1695450" y="5859463"/>
            <a:ext cx="6880225" cy="863600"/>
          </a:xfrm>
          <a:prstGeom prst="rect">
            <a:avLst/>
          </a:prstGeom>
          <a:noFill/>
          <a:ln>
            <a:noFill/>
          </a:ln>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buFont typeface="Times New Roman" charset="0"/>
              <a:buNone/>
              <a:defRPr/>
            </a:pPr>
            <a:r>
              <a:rPr lang="ja-JP" altLang="en-GB" b="1" dirty="0" smtClean="0">
                <a:solidFill>
                  <a:srgbClr val="FFFFFF"/>
                </a:solidFill>
                <a:effectLst>
                  <a:glow rad="101600">
                    <a:schemeClr val="tx1">
                      <a:alpha val="97000"/>
                    </a:schemeClr>
                  </a:glow>
                </a:effectLst>
                <a:latin typeface="Arial" charset="0"/>
              </a:rPr>
              <a:t>“</a:t>
            </a:r>
            <a:r>
              <a:rPr lang="en-GB" altLang="ja-JP" b="1" dirty="0" smtClean="0">
                <a:solidFill>
                  <a:srgbClr val="FFFFFF"/>
                </a:solidFill>
                <a:effectLst>
                  <a:glow rad="101600">
                    <a:schemeClr val="tx1">
                      <a:alpha val="97000"/>
                    </a:schemeClr>
                  </a:glow>
                </a:effectLst>
                <a:latin typeface="Arial" charset="0"/>
              </a:rPr>
              <a:t>…mu </a:t>
            </a:r>
            <a:r>
              <a:rPr lang="en-GB" altLang="ja-JP" b="1" dirty="0" err="1" smtClean="0">
                <a:solidFill>
                  <a:srgbClr val="FFFFFF"/>
                </a:solidFill>
                <a:effectLst>
                  <a:glow rad="101600">
                    <a:schemeClr val="tx1">
                      <a:alpha val="97000"/>
                    </a:schemeClr>
                  </a:glow>
                </a:effectLst>
                <a:latin typeface="Arial" charset="0"/>
              </a:rPr>
              <a:t>themia</a:t>
            </a:r>
            <a:r>
              <a:rPr lang="en-GB" altLang="ja-JP" b="1" dirty="0" smtClean="0">
                <a:solidFill>
                  <a:srgbClr val="FFFFFF"/>
                </a:solidFill>
                <a:effectLst>
                  <a:glow rad="101600">
                    <a:schemeClr val="tx1">
                      <a:alpha val="97000"/>
                    </a:schemeClr>
                  </a:glow>
                </a:effectLst>
                <a:latin typeface="Arial" charset="0"/>
              </a:rPr>
              <a:t> </a:t>
            </a:r>
            <a:r>
              <a:rPr lang="en-GB" altLang="ja-JP" b="1" dirty="0" err="1" smtClean="0">
                <a:solidFill>
                  <a:srgbClr val="FFFFFF"/>
                </a:solidFill>
                <a:effectLst>
                  <a:glow rad="101600">
                    <a:schemeClr val="tx1">
                      <a:alpha val="97000"/>
                    </a:schemeClr>
                  </a:glow>
                </a:effectLst>
                <a:latin typeface="Arial" charset="0"/>
              </a:rPr>
              <a:t>pete</a:t>
            </a:r>
            <a:r>
              <a:rPr lang="en-GB" altLang="ja-JP" b="1" dirty="0" smtClean="0">
                <a:solidFill>
                  <a:srgbClr val="FFFFFF"/>
                </a:solidFill>
                <a:effectLst>
                  <a:glow rad="101600">
                    <a:schemeClr val="tx1">
                      <a:alpha val="97000"/>
                    </a:schemeClr>
                  </a:glow>
                </a:effectLst>
                <a:latin typeface="Arial" charset="0"/>
              </a:rPr>
              <a:t> </a:t>
            </a:r>
            <a:r>
              <a:rPr lang="en-GB" altLang="ja-JP" b="1" dirty="0" err="1" smtClean="0">
                <a:solidFill>
                  <a:srgbClr val="FFFFFF"/>
                </a:solidFill>
                <a:effectLst>
                  <a:glow rad="101600">
                    <a:schemeClr val="tx1">
                      <a:alpha val="97000"/>
                    </a:schemeClr>
                  </a:glow>
                </a:effectLst>
                <a:latin typeface="Arial" charset="0"/>
              </a:rPr>
              <a:t>bu</a:t>
            </a:r>
            <a:r>
              <a:rPr lang="en-GB" altLang="ja-JP" b="1" dirty="0" smtClean="0">
                <a:solidFill>
                  <a:srgbClr val="FFFFFF"/>
                </a:solidFill>
                <a:effectLst>
                  <a:glow rad="101600">
                    <a:schemeClr val="tx1">
                      <a:alpha val="97000"/>
                    </a:schemeClr>
                  </a:glow>
                </a:effectLst>
                <a:latin typeface="Arial" charset="0"/>
              </a:rPr>
              <a:t> n </a:t>
            </a:r>
            <a:r>
              <a:rPr lang="en-GB" altLang="ja-JP" b="1" dirty="0" err="1" smtClean="0">
                <a:solidFill>
                  <a:srgbClr val="FFFFFF"/>
                </a:solidFill>
                <a:effectLst>
                  <a:glow rad="101600">
                    <a:schemeClr val="tx1">
                      <a:alpha val="97000"/>
                    </a:schemeClr>
                  </a:glow>
                </a:effectLst>
                <a:latin typeface="Arial" charset="0"/>
              </a:rPr>
              <a:t>geinu</a:t>
            </a:r>
            <a:r>
              <a:rPr lang="en-GB" altLang="ja-JP" b="1" dirty="0" smtClean="0">
                <a:solidFill>
                  <a:srgbClr val="FFFFFF"/>
                </a:solidFill>
                <a:effectLst>
                  <a:glow rad="101600">
                    <a:schemeClr val="tx1">
                      <a:alpha val="97000"/>
                    </a:schemeClr>
                  </a:glow>
                </a:effectLst>
                <a:latin typeface="Arial" charset="0"/>
              </a:rPr>
              <a:t> </a:t>
            </a:r>
            <a:r>
              <a:rPr lang="en-GB" altLang="ja-JP" b="1" dirty="0" err="1" smtClean="0">
                <a:solidFill>
                  <a:srgbClr val="FFFFFF"/>
                </a:solidFill>
                <a:effectLst>
                  <a:glow rad="101600">
                    <a:schemeClr val="tx1">
                      <a:alpha val="97000"/>
                    </a:schemeClr>
                  </a:glow>
                </a:effectLst>
                <a:latin typeface="Arial" charset="0"/>
              </a:rPr>
              <a:t>theja</a:t>
            </a:r>
            <a:r>
              <a:rPr lang="en-GB" altLang="ja-JP" b="1" dirty="0" smtClean="0">
                <a:solidFill>
                  <a:srgbClr val="FFFFFF"/>
                </a:solidFill>
                <a:effectLst>
                  <a:glow rad="101600">
                    <a:schemeClr val="tx1">
                      <a:alpha val="97000"/>
                    </a:schemeClr>
                  </a:glow>
                </a:effectLst>
                <a:latin typeface="Arial" charset="0"/>
              </a:rPr>
              <a:t> </a:t>
            </a:r>
            <a:r>
              <a:rPr lang="en-GB" altLang="ja-JP" b="1" dirty="0" err="1" smtClean="0">
                <a:solidFill>
                  <a:srgbClr val="FFFFFF"/>
                </a:solidFill>
                <a:effectLst>
                  <a:glow rad="101600">
                    <a:schemeClr val="tx1">
                      <a:alpha val="97000"/>
                    </a:schemeClr>
                  </a:glow>
                </a:effectLst>
                <a:latin typeface="Arial" charset="0"/>
              </a:rPr>
              <a:t>pfiituo</a:t>
            </a:r>
            <a:r>
              <a:rPr lang="en-GB" altLang="ja-JP" b="1" dirty="0" smtClean="0">
                <a:solidFill>
                  <a:srgbClr val="FFFFFF"/>
                </a:solidFill>
                <a:effectLst>
                  <a:glow rad="101600">
                    <a:schemeClr val="tx1">
                      <a:alpha val="97000"/>
                    </a:schemeClr>
                  </a:glow>
                </a:effectLst>
                <a:latin typeface="Arial" charset="0"/>
              </a:rPr>
              <a:t>.</a:t>
            </a:r>
            <a:r>
              <a:rPr lang="ja-JP" altLang="en-GB" b="1" dirty="0" smtClean="0">
                <a:solidFill>
                  <a:srgbClr val="FFFFFF"/>
                </a:solidFill>
                <a:effectLst>
                  <a:glow rad="101600">
                    <a:schemeClr val="tx1">
                      <a:alpha val="97000"/>
                    </a:schemeClr>
                  </a:glow>
                </a:effectLst>
                <a:latin typeface="Arial" charset="0"/>
              </a:rPr>
              <a:t>”</a:t>
            </a:r>
            <a:r>
              <a:rPr lang="en-GB" altLang="ja-JP" b="1" dirty="0" smtClean="0">
                <a:solidFill>
                  <a:srgbClr val="FFFFFF"/>
                </a:solidFill>
                <a:effectLst>
                  <a:glow rad="101600">
                    <a:schemeClr val="tx1">
                      <a:alpha val="97000"/>
                    </a:schemeClr>
                  </a:glow>
                </a:effectLst>
                <a:latin typeface="Arial" charset="0"/>
              </a:rPr>
              <a:t> </a:t>
            </a:r>
            <a:r>
              <a:rPr lang="en-GB" altLang="ja-JP" b="1" dirty="0" err="1" smtClean="0">
                <a:solidFill>
                  <a:srgbClr val="FFFFFF"/>
                </a:solidFill>
                <a:effectLst>
                  <a:glow rad="101600">
                    <a:schemeClr val="tx1">
                      <a:alpha val="97000"/>
                    </a:schemeClr>
                  </a:glow>
                </a:effectLst>
                <a:latin typeface="Arial" charset="0"/>
              </a:rPr>
              <a:t>keriekitho</a:t>
            </a:r>
            <a:r>
              <a:rPr lang="en-GB" altLang="ja-JP" b="1" dirty="0" smtClean="0">
                <a:solidFill>
                  <a:srgbClr val="FFFFFF"/>
                </a:solidFill>
                <a:effectLst>
                  <a:glow rad="101600">
                    <a:schemeClr val="tx1">
                      <a:alpha val="97000"/>
                    </a:schemeClr>
                  </a:glow>
                </a:effectLst>
                <a:latin typeface="Arial" charset="0"/>
              </a:rPr>
              <a:t> </a:t>
            </a:r>
            <a:r>
              <a:rPr lang="en-GB" altLang="ja-JP" sz="1800" b="1" dirty="0" smtClean="0">
                <a:solidFill>
                  <a:srgbClr val="FFFFFF"/>
                </a:solidFill>
                <a:effectLst>
                  <a:glow rad="101600">
                    <a:schemeClr val="tx1">
                      <a:alpha val="97000"/>
                    </a:schemeClr>
                  </a:glow>
                </a:effectLst>
                <a:latin typeface="Arial" charset="0"/>
              </a:rPr>
              <a:t>12:3b</a:t>
            </a:r>
            <a:endParaRPr lang="en-GB" sz="1800" b="1" dirty="0" smtClean="0">
              <a:solidFill>
                <a:srgbClr val="FFFFFF"/>
              </a:solidFill>
              <a:effectLst>
                <a:glow rad="101600">
                  <a:schemeClr val="tx1">
                    <a:alpha val="97000"/>
                  </a:schemeClr>
                </a:glow>
              </a:effectLst>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wipe(up)">
                                      <p:cBhvr>
                                        <p:cTn id="7" dur="2000"/>
                                        <p:tgtEl>
                                          <p:spTgt spid="317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1754"/>
                                        </p:tgtEl>
                                        <p:attrNameLst>
                                          <p:attrName>style.visibility</p:attrName>
                                        </p:attrNameLst>
                                      </p:cBhvr>
                                      <p:to>
                                        <p:strVal val="visible"/>
                                      </p:to>
                                    </p:set>
                                    <p:animEffect transition="in" filter="wipe(left)">
                                      <p:cBhvr>
                                        <p:cTn id="12" dur="10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srcRect/>
          <a:stretch>
            <a:fillRect/>
          </a:stretch>
        </p:blipFill>
        <p:spPr bwMode="auto">
          <a:xfrm>
            <a:off x="1385888" y="1254125"/>
            <a:ext cx="7138987" cy="4957763"/>
          </a:xfrm>
          <a:prstGeom prst="rect">
            <a:avLst/>
          </a:prstGeom>
          <a:noFill/>
          <a:ln w="9525">
            <a:noFill/>
            <a:round/>
            <a:headEnd/>
            <a:tailEnd/>
          </a:ln>
          <a:effectLst>
            <a:outerShdw dist="81185" dir="2321969" algn="ctr" rotWithShape="0">
              <a:srgbClr val="808080"/>
            </a:outerShdw>
          </a:effectLst>
        </p:spPr>
      </p:pic>
      <p:sp>
        <p:nvSpPr>
          <p:cNvPr id="9219" name="Rectangle 2"/>
          <p:cNvSpPr>
            <a:spLocks noChangeArrowheads="1"/>
          </p:cNvSpPr>
          <p:nvPr/>
        </p:nvSpPr>
        <p:spPr bwMode="auto">
          <a:xfrm>
            <a:off x="2111375" y="5087938"/>
            <a:ext cx="898525" cy="520700"/>
          </a:xfrm>
          <a:prstGeom prst="rect">
            <a:avLst/>
          </a:prstGeom>
          <a:noFill/>
          <a:ln w="9525">
            <a:noFill/>
            <a:round/>
            <a:headEnd/>
            <a:tailEnd/>
          </a:ln>
        </p:spPr>
        <p:txBody>
          <a:bodyPr lIns="100590" tIns="49575" rIns="100590" bIns="49575">
            <a:spAutoFit/>
          </a:bodyPr>
          <a:lstStyle/>
          <a:p>
            <a:pPr>
              <a:lnSpc>
                <a:spcPct val="100000"/>
              </a:lnSpc>
              <a:spcBef>
                <a:spcPts val="16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FFF00"/>
                </a:solidFill>
              </a:rPr>
              <a:t>1</a:t>
            </a:r>
          </a:p>
        </p:txBody>
      </p:sp>
      <p:sp>
        <p:nvSpPr>
          <p:cNvPr id="9220" name="Rectangle 3"/>
          <p:cNvSpPr>
            <a:spLocks noChangeArrowheads="1"/>
          </p:cNvSpPr>
          <p:nvPr/>
        </p:nvSpPr>
        <p:spPr bwMode="auto">
          <a:xfrm>
            <a:off x="2551113" y="4051300"/>
            <a:ext cx="900112"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rPr>
              <a:t>2</a:t>
            </a:r>
          </a:p>
        </p:txBody>
      </p:sp>
      <p:sp>
        <p:nvSpPr>
          <p:cNvPr id="9221" name="Rectangle 4"/>
          <p:cNvSpPr>
            <a:spLocks noChangeArrowheads="1"/>
          </p:cNvSpPr>
          <p:nvPr/>
        </p:nvSpPr>
        <p:spPr bwMode="auto">
          <a:xfrm>
            <a:off x="3327400" y="3246438"/>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rPr>
              <a:t>3</a:t>
            </a:r>
          </a:p>
        </p:txBody>
      </p:sp>
      <p:sp>
        <p:nvSpPr>
          <p:cNvPr id="9222" name="Rectangle 5"/>
          <p:cNvSpPr>
            <a:spLocks noChangeArrowheads="1"/>
          </p:cNvSpPr>
          <p:nvPr/>
        </p:nvSpPr>
        <p:spPr bwMode="auto">
          <a:xfrm>
            <a:off x="4811713" y="2832100"/>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rPr>
              <a:t>4</a:t>
            </a:r>
          </a:p>
        </p:txBody>
      </p:sp>
      <p:sp>
        <p:nvSpPr>
          <p:cNvPr id="9223" name="Rectangle 6"/>
          <p:cNvSpPr>
            <a:spLocks noChangeArrowheads="1"/>
          </p:cNvSpPr>
          <p:nvPr/>
        </p:nvSpPr>
        <p:spPr bwMode="auto">
          <a:xfrm>
            <a:off x="5916613" y="3189288"/>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rPr>
              <a:t>5</a:t>
            </a:r>
          </a:p>
        </p:txBody>
      </p:sp>
      <p:sp>
        <p:nvSpPr>
          <p:cNvPr id="9224" name="Rectangle 7"/>
          <p:cNvSpPr>
            <a:spLocks noChangeArrowheads="1"/>
          </p:cNvSpPr>
          <p:nvPr/>
        </p:nvSpPr>
        <p:spPr bwMode="auto">
          <a:xfrm>
            <a:off x="6559550" y="3709988"/>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rPr>
              <a:t>6</a:t>
            </a:r>
          </a:p>
        </p:txBody>
      </p:sp>
      <p:sp>
        <p:nvSpPr>
          <p:cNvPr id="9225" name="Rectangle 8"/>
          <p:cNvSpPr>
            <a:spLocks noChangeArrowheads="1"/>
          </p:cNvSpPr>
          <p:nvPr/>
        </p:nvSpPr>
        <p:spPr bwMode="auto">
          <a:xfrm>
            <a:off x="7100888" y="4408488"/>
            <a:ext cx="898525"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rPr>
              <a:t>7</a:t>
            </a:r>
          </a:p>
        </p:txBody>
      </p:sp>
      <p:sp>
        <p:nvSpPr>
          <p:cNvPr id="9226" name="Line 9"/>
          <p:cNvSpPr>
            <a:spLocks noChangeShapeType="1"/>
          </p:cNvSpPr>
          <p:nvPr/>
        </p:nvSpPr>
        <p:spPr bwMode="auto">
          <a:xfrm>
            <a:off x="2335213" y="5638800"/>
            <a:ext cx="1606550" cy="77788"/>
          </a:xfrm>
          <a:prstGeom prst="line">
            <a:avLst/>
          </a:prstGeom>
          <a:noFill/>
          <a:ln w="25560">
            <a:solidFill>
              <a:srgbClr val="000000"/>
            </a:solidFill>
            <a:miter lim="800000"/>
            <a:headEnd/>
            <a:tailEnd/>
          </a:ln>
        </p:spPr>
        <p:txBody>
          <a:bodyPr lIns="91255" tIns="45626" rIns="91255" bIns="45626"/>
          <a:lstStyle/>
          <a:p>
            <a:endParaRPr lang="en-SG"/>
          </a:p>
        </p:txBody>
      </p:sp>
      <p:sp>
        <p:nvSpPr>
          <p:cNvPr id="9227" name="Line 10"/>
          <p:cNvSpPr>
            <a:spLocks noChangeShapeType="1"/>
          </p:cNvSpPr>
          <p:nvPr/>
        </p:nvSpPr>
        <p:spPr bwMode="auto">
          <a:xfrm>
            <a:off x="2624138" y="4725988"/>
            <a:ext cx="1489075" cy="620712"/>
          </a:xfrm>
          <a:prstGeom prst="line">
            <a:avLst/>
          </a:prstGeom>
          <a:noFill/>
          <a:ln w="25560">
            <a:solidFill>
              <a:srgbClr val="000000"/>
            </a:solidFill>
            <a:miter lim="800000"/>
            <a:headEnd/>
            <a:tailEnd/>
          </a:ln>
        </p:spPr>
        <p:txBody>
          <a:bodyPr lIns="91255" tIns="45626" rIns="91255" bIns="45626"/>
          <a:lstStyle/>
          <a:p>
            <a:endParaRPr lang="en-SG"/>
          </a:p>
        </p:txBody>
      </p:sp>
      <p:sp>
        <p:nvSpPr>
          <p:cNvPr id="9228"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p:spPr>
        <p:txBody>
          <a:bodyPr lIns="91255" tIns="45626" rIns="91255" bIns="45626"/>
          <a:lstStyle/>
          <a:p>
            <a:endParaRPr lang="en-SG"/>
          </a:p>
        </p:txBody>
      </p:sp>
      <p:sp>
        <p:nvSpPr>
          <p:cNvPr id="9229" name="Line 12"/>
          <p:cNvSpPr>
            <a:spLocks noChangeShapeType="1"/>
          </p:cNvSpPr>
          <p:nvPr/>
        </p:nvSpPr>
        <p:spPr bwMode="auto">
          <a:xfrm>
            <a:off x="4395788" y="3427413"/>
            <a:ext cx="433387" cy="1831975"/>
          </a:xfrm>
          <a:prstGeom prst="line">
            <a:avLst/>
          </a:prstGeom>
          <a:noFill/>
          <a:ln w="25560">
            <a:solidFill>
              <a:srgbClr val="000000"/>
            </a:solidFill>
            <a:miter lim="800000"/>
            <a:headEnd/>
            <a:tailEnd/>
          </a:ln>
        </p:spPr>
        <p:txBody>
          <a:bodyPr lIns="91255" tIns="45626" rIns="91255" bIns="45626"/>
          <a:lstStyle/>
          <a:p>
            <a:endParaRPr lang="en-SG"/>
          </a:p>
        </p:txBody>
      </p:sp>
      <p:sp>
        <p:nvSpPr>
          <p:cNvPr id="9230" name="Line 13"/>
          <p:cNvSpPr>
            <a:spLocks noChangeShapeType="1"/>
          </p:cNvSpPr>
          <p:nvPr/>
        </p:nvSpPr>
        <p:spPr bwMode="auto">
          <a:xfrm flipH="1">
            <a:off x="5368925" y="3813175"/>
            <a:ext cx="922338" cy="1198563"/>
          </a:xfrm>
          <a:prstGeom prst="line">
            <a:avLst/>
          </a:prstGeom>
          <a:noFill/>
          <a:ln w="25560">
            <a:solidFill>
              <a:srgbClr val="000000"/>
            </a:solidFill>
            <a:miter lim="800000"/>
            <a:headEnd/>
            <a:tailEnd/>
          </a:ln>
        </p:spPr>
        <p:txBody>
          <a:bodyPr lIns="91255" tIns="45626" rIns="91255" bIns="45626"/>
          <a:lstStyle/>
          <a:p>
            <a:endParaRPr lang="en-SG"/>
          </a:p>
        </p:txBody>
      </p:sp>
      <p:sp>
        <p:nvSpPr>
          <p:cNvPr id="9231" name="Line 14"/>
          <p:cNvSpPr>
            <a:spLocks noChangeShapeType="1"/>
          </p:cNvSpPr>
          <p:nvPr/>
        </p:nvSpPr>
        <p:spPr bwMode="auto">
          <a:xfrm flipH="1">
            <a:off x="5640388" y="4268788"/>
            <a:ext cx="1246187" cy="901700"/>
          </a:xfrm>
          <a:prstGeom prst="line">
            <a:avLst/>
          </a:prstGeom>
          <a:noFill/>
          <a:ln w="25560">
            <a:solidFill>
              <a:srgbClr val="000000"/>
            </a:solidFill>
            <a:miter lim="800000"/>
            <a:headEnd/>
            <a:tailEnd/>
          </a:ln>
        </p:spPr>
        <p:txBody>
          <a:bodyPr lIns="91255" tIns="45626" rIns="91255" bIns="45626"/>
          <a:lstStyle/>
          <a:p>
            <a:endParaRPr lang="en-SG"/>
          </a:p>
        </p:txBody>
      </p:sp>
      <p:sp>
        <p:nvSpPr>
          <p:cNvPr id="9232" name="Line 15"/>
          <p:cNvSpPr>
            <a:spLocks noChangeShapeType="1"/>
          </p:cNvSpPr>
          <p:nvPr/>
        </p:nvSpPr>
        <p:spPr bwMode="auto">
          <a:xfrm flipV="1">
            <a:off x="5741988" y="5113338"/>
            <a:ext cx="1760537" cy="406400"/>
          </a:xfrm>
          <a:prstGeom prst="line">
            <a:avLst/>
          </a:prstGeom>
          <a:noFill/>
          <a:ln w="25560">
            <a:solidFill>
              <a:srgbClr val="000000"/>
            </a:solidFill>
            <a:miter lim="800000"/>
            <a:headEnd/>
            <a:tailEnd/>
          </a:ln>
        </p:spPr>
        <p:txBody>
          <a:bodyPr lIns="91255" tIns="45626" rIns="91255" bIns="45626"/>
          <a:lstStyle/>
          <a:p>
            <a:endParaRPr lang="en-SG"/>
          </a:p>
        </p:txBody>
      </p:sp>
      <p:sp>
        <p:nvSpPr>
          <p:cNvPr id="9233" name="Line 16"/>
          <p:cNvSpPr>
            <a:spLocks noChangeShapeType="1"/>
          </p:cNvSpPr>
          <p:nvPr/>
        </p:nvSpPr>
        <p:spPr bwMode="auto">
          <a:xfrm flipV="1">
            <a:off x="5929313" y="5788025"/>
            <a:ext cx="1568450" cy="26988"/>
          </a:xfrm>
          <a:prstGeom prst="line">
            <a:avLst/>
          </a:prstGeom>
          <a:noFill/>
          <a:ln w="25560">
            <a:solidFill>
              <a:srgbClr val="000000"/>
            </a:solidFill>
            <a:miter lim="800000"/>
            <a:headEnd/>
            <a:tailEnd/>
          </a:ln>
        </p:spPr>
        <p:txBody>
          <a:bodyPr lIns="91255" tIns="45626" rIns="91255" bIns="45626"/>
          <a:lstStyle/>
          <a:p>
            <a:endParaRPr lang="en-SG"/>
          </a:p>
        </p:txBody>
      </p:sp>
      <p:sp>
        <p:nvSpPr>
          <p:cNvPr id="9234" name="Rectangle 17"/>
          <p:cNvSpPr>
            <a:spLocks noChangeArrowheads="1"/>
          </p:cNvSpPr>
          <p:nvPr/>
        </p:nvSpPr>
        <p:spPr bwMode="auto">
          <a:xfrm>
            <a:off x="7840663" y="5462588"/>
            <a:ext cx="900112" cy="590550"/>
          </a:xfrm>
          <a:prstGeom prst="rect">
            <a:avLst/>
          </a:prstGeom>
          <a:noFill/>
          <a:ln w="9525">
            <a:noFill/>
            <a:round/>
            <a:headEnd/>
            <a:tailEnd/>
          </a:ln>
        </p:spPr>
        <p:txBody>
          <a:bodyPr lIns="100590" tIns="49575" rIns="100590" bIns="49575">
            <a:spAutoFit/>
          </a:bodyPr>
          <a:lstStyle/>
          <a:p>
            <a:pPr>
              <a:lnSpc>
                <a:spcPct val="100000"/>
              </a:lnSpc>
              <a:spcBef>
                <a:spcPts val="1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a:solidFill>
                  <a:srgbClr val="FFFF00"/>
                </a:solidFill>
              </a:rPr>
              <a:t>8</a:t>
            </a:r>
          </a:p>
        </p:txBody>
      </p:sp>
      <p:sp>
        <p:nvSpPr>
          <p:cNvPr id="9235" name="Rectangle 18"/>
          <p:cNvSpPr>
            <a:spLocks noChangeArrowheads="1"/>
          </p:cNvSpPr>
          <p:nvPr/>
        </p:nvSpPr>
        <p:spPr bwMode="auto">
          <a:xfrm rot="240000">
            <a:off x="2436813" y="5237163"/>
            <a:ext cx="1590675" cy="415925"/>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BlackOblique" charset="0"/>
              </a:rPr>
              <a:t>thezho</a:t>
            </a:r>
          </a:p>
        </p:txBody>
      </p:sp>
      <p:sp>
        <p:nvSpPr>
          <p:cNvPr id="9236" name="Rectangle 19"/>
          <p:cNvSpPr>
            <a:spLocks noChangeArrowheads="1"/>
          </p:cNvSpPr>
          <p:nvPr/>
        </p:nvSpPr>
        <p:spPr bwMode="auto">
          <a:xfrm rot="3060000">
            <a:off x="2967831" y="4283869"/>
            <a:ext cx="2011363" cy="409575"/>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BlackOblique" charset="0"/>
              </a:rPr>
              <a:t>khuthuko</a:t>
            </a:r>
          </a:p>
        </p:txBody>
      </p:sp>
      <p:sp>
        <p:nvSpPr>
          <p:cNvPr id="9237" name="Rectangle 20"/>
          <p:cNvSpPr>
            <a:spLocks noChangeArrowheads="1"/>
          </p:cNvSpPr>
          <p:nvPr/>
        </p:nvSpPr>
        <p:spPr bwMode="auto">
          <a:xfrm rot="4560000">
            <a:off x="3571875" y="4160838"/>
            <a:ext cx="2320925" cy="409575"/>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BlackOblique" charset="0"/>
              </a:rPr>
              <a:t>Sedzekesi die</a:t>
            </a:r>
          </a:p>
        </p:txBody>
      </p:sp>
      <p:sp>
        <p:nvSpPr>
          <p:cNvPr id="9238" name="Rectangle 21"/>
          <p:cNvSpPr>
            <a:spLocks noChangeArrowheads="1"/>
          </p:cNvSpPr>
          <p:nvPr/>
        </p:nvSpPr>
        <p:spPr bwMode="auto">
          <a:xfrm rot="-3120000">
            <a:off x="4717257" y="4020344"/>
            <a:ext cx="2198687" cy="409575"/>
          </a:xfrm>
          <a:prstGeom prst="rect">
            <a:avLst/>
          </a:prstGeom>
          <a:noFill/>
          <a:ln w="9525">
            <a:noFill/>
            <a:round/>
            <a:headEnd/>
            <a:tailEnd/>
          </a:ln>
        </p:spPr>
        <p:txBody>
          <a:bodyPr lIns="100590" tIns="49575" rIns="100590" bIns="49575">
            <a:spAutoFit/>
          </a:bodyPr>
          <a:lstStyle/>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Helvetica BlackOblique" charset="0"/>
              </a:rPr>
              <a:t>Dieliekevi</a:t>
            </a:r>
          </a:p>
        </p:txBody>
      </p:sp>
      <p:sp>
        <p:nvSpPr>
          <p:cNvPr id="9239" name="Rectangle 22"/>
          <p:cNvSpPr>
            <a:spLocks noChangeArrowheads="1"/>
          </p:cNvSpPr>
          <p:nvPr/>
        </p:nvSpPr>
        <p:spPr bwMode="auto">
          <a:xfrm rot="-2160000">
            <a:off x="5526088" y="4129088"/>
            <a:ext cx="2001837" cy="407987"/>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Helvetica BlackOblique" charset="0"/>
              </a:rPr>
              <a:t>Mhakechüko</a:t>
            </a:r>
          </a:p>
        </p:txBody>
      </p:sp>
      <p:sp>
        <p:nvSpPr>
          <p:cNvPr id="9240" name="Rectangle 23"/>
          <p:cNvSpPr>
            <a:spLocks noChangeArrowheads="1"/>
          </p:cNvSpPr>
          <p:nvPr/>
        </p:nvSpPr>
        <p:spPr bwMode="auto">
          <a:xfrm rot="-720000">
            <a:off x="5478463" y="4894263"/>
            <a:ext cx="2355850" cy="407987"/>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00"/>
                </a:solidFill>
                <a:latin typeface="Helvetica BlackOblique" charset="0"/>
              </a:rPr>
              <a:t>Apostelko kethu</a:t>
            </a:r>
          </a:p>
        </p:txBody>
      </p:sp>
      <p:sp>
        <p:nvSpPr>
          <p:cNvPr id="9241" name="Rectangle 24"/>
          <p:cNvSpPr>
            <a:spLocks noChangeArrowheads="1"/>
          </p:cNvSpPr>
          <p:nvPr/>
        </p:nvSpPr>
        <p:spPr bwMode="auto">
          <a:xfrm rot="1560000">
            <a:off x="2165350" y="4800600"/>
            <a:ext cx="2716213" cy="407988"/>
          </a:xfrm>
          <a:prstGeom prst="rect">
            <a:avLst/>
          </a:prstGeom>
          <a:noFill/>
          <a:ln w="9525">
            <a:noFill/>
            <a:round/>
            <a:headEnd/>
            <a:tailEnd/>
          </a:ln>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BlackOblique" charset="0"/>
              </a:rPr>
              <a:t>Themia kelhoudze</a:t>
            </a:r>
          </a:p>
        </p:txBody>
      </p:sp>
      <p:grpSp>
        <p:nvGrpSpPr>
          <p:cNvPr id="9242" name="Group 25"/>
          <p:cNvGrpSpPr>
            <a:grpSpLocks/>
          </p:cNvGrpSpPr>
          <p:nvPr/>
        </p:nvGrpSpPr>
        <p:grpSpPr bwMode="auto">
          <a:xfrm>
            <a:off x="6073775" y="719138"/>
            <a:ext cx="1004888" cy="1423987"/>
            <a:chOff x="3826" y="453"/>
            <a:chExt cx="633" cy="897"/>
          </a:xfrm>
        </p:grpSpPr>
        <p:sp>
          <p:nvSpPr>
            <p:cNvPr id="5146" name="Rectangle 26"/>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5147" name="Rectangle 27"/>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sp>
        <p:nvSpPr>
          <p:cNvPr id="9243" name="Rectangle 28"/>
          <p:cNvSpPr>
            <a:spLocks noChangeArrowheads="1"/>
          </p:cNvSpPr>
          <p:nvPr/>
        </p:nvSpPr>
        <p:spPr bwMode="auto">
          <a:xfrm>
            <a:off x="5580063" y="5394325"/>
            <a:ext cx="2316162" cy="346075"/>
          </a:xfrm>
          <a:prstGeom prst="rect">
            <a:avLst/>
          </a:prstGeom>
          <a:noFill/>
          <a:ln w="9525">
            <a:noFill/>
            <a:round/>
            <a:headEnd/>
            <a:tailEnd/>
          </a:ln>
        </p:spPr>
        <p:txBody>
          <a:bodyPr lIns="100590" tIns="49575" rIns="100590" bIns="49575">
            <a:spAutoFit/>
          </a:bodyPr>
          <a:lstStyle/>
          <a:p>
            <a:pPr algn="ctr">
              <a:lnSpc>
                <a:spcPct val="100000"/>
              </a:lnSpc>
              <a:spcBef>
                <a:spcPts val="1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600" b="1">
                <a:solidFill>
                  <a:srgbClr val="FFFF00"/>
                </a:solidFill>
                <a:latin typeface="Helvetica BlackOblique" charset="0"/>
              </a:rPr>
              <a:t>Pesikeshü</a:t>
            </a:r>
          </a:p>
        </p:txBody>
      </p:sp>
      <p:sp>
        <p:nvSpPr>
          <p:cNvPr id="5149" name="Oval 29"/>
          <p:cNvSpPr>
            <a:spLocks noChangeArrowheads="1"/>
          </p:cNvSpPr>
          <p:nvPr/>
        </p:nvSpPr>
        <p:spPr bwMode="auto">
          <a:xfrm rot="3240000">
            <a:off x="4905375" y="2811463"/>
            <a:ext cx="2889250" cy="3841750"/>
          </a:xfrm>
          <a:prstGeom prst="ellipse">
            <a:avLst/>
          </a:prstGeom>
          <a:noFill/>
          <a:ln w="76320">
            <a:solidFill>
              <a:srgbClr val="00AE00"/>
            </a:solidFill>
            <a:miter lim="800000"/>
            <a:headEnd/>
            <a:tailEnd/>
          </a:ln>
          <a:effectLst>
            <a:outerShdw dist="71785" dir="2700000" algn="ctr" rotWithShape="0">
              <a:srgbClr val="001147"/>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9245" name="Text Box 30"/>
          <p:cNvSpPr txBox="1">
            <a:spLocks noChangeArrowheads="1"/>
          </p:cNvSpPr>
          <p:nvPr/>
        </p:nvSpPr>
        <p:spPr bwMode="auto">
          <a:xfrm>
            <a:off x="9696450" y="3175"/>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9246" name="Rectangle 31"/>
          <p:cNvSpPr>
            <a:spLocks noChangeArrowheads="1"/>
          </p:cNvSpPr>
          <p:nvPr/>
        </p:nvSpPr>
        <p:spPr bwMode="auto">
          <a:xfrm>
            <a:off x="6470650" y="938213"/>
            <a:ext cx="212725" cy="377825"/>
          </a:xfrm>
          <a:prstGeom prst="rect">
            <a:avLst/>
          </a:prstGeom>
          <a:solidFill>
            <a:srgbClr val="FC0128"/>
          </a:solidFill>
          <a:ln w="9525">
            <a:noFill/>
            <a:round/>
            <a:headEnd/>
            <a:tailEnd/>
          </a:ln>
        </p:spPr>
        <p:txBody>
          <a:bodyPr wrap="none" lIns="91255" tIns="45626" rIns="91255" bIns="45626" anchor="ctr"/>
          <a:lstStyle/>
          <a:p>
            <a:endParaRPr lang="en-US"/>
          </a:p>
        </p:txBody>
      </p:sp>
      <p:sp>
        <p:nvSpPr>
          <p:cNvPr id="9247" name="Rectangle 32"/>
          <p:cNvSpPr>
            <a:spLocks noChangeArrowheads="1"/>
          </p:cNvSpPr>
          <p:nvPr/>
        </p:nvSpPr>
        <p:spPr bwMode="auto">
          <a:xfrm>
            <a:off x="2895600" y="6573838"/>
            <a:ext cx="5627688" cy="654050"/>
          </a:xfrm>
          <a:prstGeom prst="rect">
            <a:avLst/>
          </a:prstGeom>
          <a:noFill/>
          <a:ln w="9525">
            <a:noFill/>
            <a:round/>
            <a:headEnd/>
            <a:tailEnd/>
          </a:ln>
        </p:spPr>
        <p:txBody>
          <a:bodyPr wrap="none" lIns="100590" tIns="49575" rIns="100590" bIns="49575">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600" b="1">
                <a:solidFill>
                  <a:srgbClr val="FFFFFF"/>
                </a:solidFill>
              </a:rPr>
              <a:t>Ketholeshii kehiepiekezhiiu</a:t>
            </a:r>
          </a:p>
        </p:txBody>
      </p:sp>
      <p:sp>
        <p:nvSpPr>
          <p:cNvPr id="9248" name="Line 33"/>
          <p:cNvSpPr>
            <a:spLocks noChangeShapeType="1"/>
          </p:cNvSpPr>
          <p:nvPr/>
        </p:nvSpPr>
        <p:spPr bwMode="auto">
          <a:xfrm flipV="1">
            <a:off x="5868988" y="4564063"/>
            <a:ext cx="771525" cy="517525"/>
          </a:xfrm>
          <a:prstGeom prst="line">
            <a:avLst/>
          </a:prstGeom>
          <a:noFill/>
          <a:ln w="76320">
            <a:solidFill>
              <a:srgbClr val="FFFFFF"/>
            </a:solidFill>
            <a:miter lim="800000"/>
            <a:headEnd/>
            <a:tailEnd/>
          </a:ln>
        </p:spPr>
        <p:txBody>
          <a:bodyPr lIns="91255" tIns="45626" rIns="91255" bIns="45626"/>
          <a:lstStyle/>
          <a:p>
            <a:endParaRPr lang="en-SG"/>
          </a:p>
        </p:txBody>
      </p:sp>
      <p:sp>
        <p:nvSpPr>
          <p:cNvPr id="9249" name="Line 34"/>
          <p:cNvSpPr>
            <a:spLocks noChangeShapeType="1"/>
          </p:cNvSpPr>
          <p:nvPr/>
        </p:nvSpPr>
        <p:spPr bwMode="auto">
          <a:xfrm flipV="1">
            <a:off x="6105525" y="4524375"/>
            <a:ext cx="661988" cy="468313"/>
          </a:xfrm>
          <a:prstGeom prst="line">
            <a:avLst/>
          </a:prstGeom>
          <a:noFill/>
          <a:ln w="76320">
            <a:solidFill>
              <a:srgbClr val="FFFFFF"/>
            </a:solidFill>
            <a:miter lim="800000"/>
            <a:headEnd/>
            <a:tailEnd/>
          </a:ln>
        </p:spPr>
        <p:txBody>
          <a:bodyPr lIns="91255" tIns="45626" rIns="91255" bIns="45626"/>
          <a:lstStyle/>
          <a:p>
            <a:endParaRPr lang="en-SG"/>
          </a:p>
        </p:txBody>
      </p:sp>
      <p:sp>
        <p:nvSpPr>
          <p:cNvPr id="9250" name="Line 35"/>
          <p:cNvSpPr>
            <a:spLocks noChangeShapeType="1"/>
          </p:cNvSpPr>
          <p:nvPr/>
        </p:nvSpPr>
        <p:spPr bwMode="auto">
          <a:xfrm flipV="1">
            <a:off x="6146800" y="4533900"/>
            <a:ext cx="661988" cy="468313"/>
          </a:xfrm>
          <a:prstGeom prst="line">
            <a:avLst/>
          </a:prstGeom>
          <a:noFill/>
          <a:ln w="76320">
            <a:solidFill>
              <a:srgbClr val="FFFFFF"/>
            </a:solidFill>
            <a:miter lim="800000"/>
            <a:headEnd/>
            <a:tailEnd/>
          </a:ln>
        </p:spPr>
        <p:txBody>
          <a:bodyPr lIns="91255" tIns="45626" rIns="91255" bIns="45626"/>
          <a:lstStyle/>
          <a:p>
            <a:endParaRPr lang="en-SG"/>
          </a:p>
        </p:txBody>
      </p:sp>
      <p:sp>
        <p:nvSpPr>
          <p:cNvPr id="9251" name="Text Box 36"/>
          <p:cNvSpPr txBox="1">
            <a:spLocks noChangeArrowheads="1"/>
          </p:cNvSpPr>
          <p:nvPr/>
        </p:nvSpPr>
        <p:spPr bwMode="auto">
          <a:xfrm>
            <a:off x="9201150"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03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149"/>
                                        </p:tgtEl>
                                        <p:attrNameLst>
                                          <p:attrName>style.visibility</p:attrName>
                                        </p:attrNameLst>
                                      </p:cBhvr>
                                      <p:to>
                                        <p:strVal val="visible"/>
                                      </p:to>
                                    </p:set>
                                    <p:anim calcmode="lin" valueType="num">
                                      <p:cBhvr>
                                        <p:cTn id="7" dur="500" fill="hold"/>
                                        <p:tgtEl>
                                          <p:spTgt spid="5149"/>
                                        </p:tgtEl>
                                        <p:attrNameLst>
                                          <p:attrName>ppt_w</p:attrName>
                                        </p:attrNameLst>
                                      </p:cBhvr>
                                      <p:tavLst>
                                        <p:tav tm="100000">
                                          <p:val>
                                            <p:fltVal val="0"/>
                                          </p:val>
                                        </p:tav>
                                        <p:tav tm="100000">
                                          <p:val>
                                            <p:strVal val="#ppt_w"/>
                                          </p:val>
                                        </p:tav>
                                      </p:tavLst>
                                    </p:anim>
                                    <p:anim calcmode="lin" valueType="num">
                                      <p:cBhvr>
                                        <p:cTn id="8" dur="500" fill="hold"/>
                                        <p:tgtEl>
                                          <p:spTgt spid="5149"/>
                                        </p:tgtEl>
                                        <p:attrNameLst>
                                          <p:attrName>ppt_h</p:attrName>
                                        </p:attrNameLst>
                                      </p:cBhvr>
                                      <p:tavLst>
                                        <p:tav tm="100000">
                                          <p:val>
                                            <p:fltVal val="0"/>
                                          </p:val>
                                        </p:tav>
                                        <p:tav tm="100000">
                                          <p:val>
                                            <p:strVal val="#ppt_h"/>
                                          </p:val>
                                        </p:tav>
                                      </p:tavLst>
                                    </p:anim>
                                    <p:anim calcmode="lin" valueType="num">
                                      <p:cBhvr>
                                        <p:cTn id="9" dur="500" fill="hold"/>
                                        <p:tgtEl>
                                          <p:spTgt spid="5149"/>
                                        </p:tgtEl>
                                        <p:attrNameLst>
                                          <p:attrName>ppt_x</p:attrName>
                                        </p:attrNameLst>
                                      </p:cBhvr>
                                      <p:tavLst>
                                        <p:tav tm="100000">
                                          <p:val>
                                            <p:fltVal val="0.5"/>
                                          </p:val>
                                        </p:tav>
                                        <p:tav tm="100000">
                                          <p:val>
                                            <p:strVal val="#ppt_x"/>
                                          </p:val>
                                        </p:tav>
                                      </p:tavLst>
                                    </p:anim>
                                    <p:anim calcmode="lin" valueType="num">
                                      <p:cBhvr>
                                        <p:cTn id="10" dur="500" fill="hold"/>
                                        <p:tgtEl>
                                          <p:spTgt spid="5149"/>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35843" name="Rectangle 2"/>
          <p:cNvSpPr>
            <a:spLocks noChangeArrowheads="1"/>
          </p:cNvSpPr>
          <p:nvPr/>
        </p:nvSpPr>
        <p:spPr bwMode="auto">
          <a:xfrm>
            <a:off x="508000" y="3201988"/>
            <a:ext cx="2047875" cy="417512"/>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(leshiida dia)</a:t>
            </a:r>
          </a:p>
        </p:txBody>
      </p:sp>
      <p:sp>
        <p:nvSpPr>
          <p:cNvPr id="35844" name="Rectangle 3"/>
          <p:cNvSpPr>
            <a:spLocks noChangeArrowheads="1"/>
          </p:cNvSpPr>
          <p:nvPr/>
        </p:nvSpPr>
        <p:spPr bwMode="auto">
          <a:xfrm>
            <a:off x="742950" y="3822700"/>
            <a:ext cx="2214563" cy="649288"/>
          </a:xfrm>
          <a:prstGeom prst="rect">
            <a:avLst/>
          </a:prstGeom>
          <a:noFill/>
          <a:ln w="9525">
            <a:noFill/>
            <a:round/>
            <a:headEnd/>
            <a:tailEnd/>
          </a:ln>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Kethoko mu nounyii dze kephrii</a:t>
            </a:r>
          </a:p>
        </p:txBody>
      </p:sp>
      <p:sp>
        <p:nvSpPr>
          <p:cNvPr id="35845"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35846" name="Rectangle 5"/>
          <p:cNvSpPr>
            <a:spLocks noChangeArrowheads="1"/>
          </p:cNvSpPr>
          <p:nvPr/>
        </p:nvSpPr>
        <p:spPr bwMode="auto">
          <a:xfrm>
            <a:off x="3217863" y="3819525"/>
            <a:ext cx="1490662" cy="469900"/>
          </a:xfrm>
          <a:prstGeom prst="rect">
            <a:avLst/>
          </a:prstGeom>
          <a:noFill/>
          <a:ln w="9525">
            <a:noFill/>
            <a:round/>
            <a:headEnd/>
            <a:tailEnd/>
          </a:ln>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Kehou dzeiise ko</a:t>
            </a:r>
          </a:p>
        </p:txBody>
      </p:sp>
      <p:sp>
        <p:nvSpPr>
          <p:cNvPr id="35847"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35848" name="Rectangle 7"/>
          <p:cNvSpPr>
            <a:spLocks noChangeArrowheads="1"/>
          </p:cNvSpPr>
          <p:nvPr/>
        </p:nvSpPr>
        <p:spPr bwMode="auto">
          <a:xfrm>
            <a:off x="5283200" y="3819525"/>
            <a:ext cx="1490663" cy="469900"/>
          </a:xfrm>
          <a:prstGeom prst="rect">
            <a:avLst/>
          </a:prstGeom>
          <a:noFill/>
          <a:ln w="9525">
            <a:noFill/>
            <a:round/>
            <a:headEnd/>
            <a:tailEnd/>
          </a:ln>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Kehou nu nyieko</a:t>
            </a:r>
          </a:p>
        </p:txBody>
      </p:sp>
      <p:sp>
        <p:nvSpPr>
          <p:cNvPr id="35849"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35850" name="Rectangle 9"/>
          <p:cNvSpPr>
            <a:spLocks noChangeArrowheads="1"/>
          </p:cNvSpPr>
          <p:nvPr/>
        </p:nvSpPr>
        <p:spPr bwMode="auto">
          <a:xfrm>
            <a:off x="7100888" y="3819525"/>
            <a:ext cx="2000250" cy="642938"/>
          </a:xfrm>
          <a:prstGeom prst="rect">
            <a:avLst/>
          </a:prstGeom>
          <a:noFill/>
          <a:ln w="9525">
            <a:noFill/>
            <a:round/>
            <a:headEnd/>
            <a:tailEnd/>
          </a:ln>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Kechachie kelhou mu vor ketuoko</a:t>
            </a:r>
          </a:p>
        </p:txBody>
      </p:sp>
      <p:grpSp>
        <p:nvGrpSpPr>
          <p:cNvPr id="35851" name="Group 10"/>
          <p:cNvGrpSpPr>
            <a:grpSpLocks/>
          </p:cNvGrpSpPr>
          <p:nvPr/>
        </p:nvGrpSpPr>
        <p:grpSpPr bwMode="auto">
          <a:xfrm>
            <a:off x="776288" y="4641850"/>
            <a:ext cx="8289925" cy="1962150"/>
            <a:chOff x="489" y="2924"/>
            <a:chExt cx="5222" cy="1236"/>
          </a:xfrm>
        </p:grpSpPr>
        <p:sp>
          <p:nvSpPr>
            <p:cNvPr id="32779"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2780"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2781"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2782"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2783"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2784"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grpSp>
      <p:sp>
        <p:nvSpPr>
          <p:cNvPr id="35852" name="Rectangle 17"/>
          <p:cNvSpPr>
            <a:spLocks noChangeArrowheads="1"/>
          </p:cNvSpPr>
          <p:nvPr/>
        </p:nvSpPr>
        <p:spPr bwMode="auto">
          <a:xfrm>
            <a:off x="2579688" y="3182938"/>
            <a:ext cx="2047875" cy="417512"/>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(leshiida puo)</a:t>
            </a:r>
          </a:p>
        </p:txBody>
      </p:sp>
      <p:sp>
        <p:nvSpPr>
          <p:cNvPr id="35853" name="Rectangle 18"/>
          <p:cNvSpPr>
            <a:spLocks noChangeArrowheads="1"/>
          </p:cNvSpPr>
          <p:nvPr/>
        </p:nvSpPr>
        <p:spPr bwMode="auto">
          <a:xfrm>
            <a:off x="4132263" y="3182938"/>
            <a:ext cx="3254375" cy="409575"/>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(leshiida mepfiiepuo)</a:t>
            </a:r>
          </a:p>
        </p:txBody>
      </p:sp>
      <p:sp>
        <p:nvSpPr>
          <p:cNvPr id="35854" name="Rectangle 19"/>
          <p:cNvSpPr>
            <a:spLocks noChangeArrowheads="1"/>
          </p:cNvSpPr>
          <p:nvPr/>
        </p:nvSpPr>
        <p:spPr bwMode="auto">
          <a:xfrm>
            <a:off x="6554788" y="3184525"/>
            <a:ext cx="2474912" cy="417513"/>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(leshiida puo)</a:t>
            </a:r>
          </a:p>
        </p:txBody>
      </p:sp>
      <p:sp>
        <p:nvSpPr>
          <p:cNvPr id="35855" name="Rectangle 20"/>
          <p:cNvSpPr>
            <a:spLocks noChangeArrowheads="1"/>
          </p:cNvSpPr>
          <p:nvPr/>
        </p:nvSpPr>
        <p:spPr bwMode="auto">
          <a:xfrm>
            <a:off x="671513" y="4921250"/>
            <a:ext cx="2413471" cy="520128"/>
          </a:xfrm>
          <a:prstGeom prst="rect">
            <a:avLst/>
          </a:prstGeom>
          <a:noFill/>
          <a:ln w="9525">
            <a:noFill/>
            <a:round/>
            <a:headEnd/>
            <a:tailEnd/>
          </a:ln>
        </p:spPr>
        <p:txBody>
          <a:bodyPr wrap="square" lIns="90176" tIns="44189" rIns="90176" bIns="44189">
            <a:spAutoFit/>
          </a:bodyPr>
          <a:lstStyle/>
          <a:p>
            <a:pPr algn="ctr">
              <a:lnSpc>
                <a:spcPct val="10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dirty="0">
                <a:solidFill>
                  <a:srgbClr val="A7FFA7"/>
                </a:solidFill>
                <a:latin typeface="Helvetica" charset="0"/>
              </a:rPr>
              <a:t>DIELIEKEVI</a:t>
            </a:r>
          </a:p>
        </p:txBody>
      </p:sp>
      <p:sp>
        <p:nvSpPr>
          <p:cNvPr id="35856" name="Rectangle 21"/>
          <p:cNvSpPr>
            <a:spLocks noChangeArrowheads="1"/>
          </p:cNvSpPr>
          <p:nvPr/>
        </p:nvSpPr>
        <p:spPr bwMode="auto">
          <a:xfrm>
            <a:off x="2886075" y="4921250"/>
            <a:ext cx="2143125" cy="951015"/>
          </a:xfrm>
          <a:prstGeom prst="rect">
            <a:avLst/>
          </a:prstGeom>
          <a:noFill/>
          <a:ln w="9525">
            <a:noFill/>
            <a:round/>
            <a:headEnd/>
            <a:tailEnd/>
          </a:ln>
        </p:spPr>
        <p:txBody>
          <a:bodyPr lIns="90176" tIns="44189" rIns="90176" bIns="44189">
            <a:spAutoFit/>
          </a:bodyPr>
          <a:lstStyle/>
          <a:p>
            <a:pPr algn="ctr">
              <a:lnSpc>
                <a:spcPct val="10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i="1" dirty="0" err="1">
                <a:solidFill>
                  <a:srgbClr val="A7FFA7"/>
                </a:solidFill>
                <a:latin typeface="Helvetica" charset="0"/>
              </a:rPr>
              <a:t>Apostelko</a:t>
            </a:r>
            <a:r>
              <a:rPr lang="en-GB" sz="2800" b="1" i="1" dirty="0">
                <a:solidFill>
                  <a:srgbClr val="A7FFA7"/>
                </a:solidFill>
                <a:latin typeface="Helvetica" charset="0"/>
              </a:rPr>
              <a:t> </a:t>
            </a:r>
            <a:r>
              <a:rPr lang="en-GB" sz="2800" b="1" i="1" dirty="0" err="1">
                <a:solidFill>
                  <a:srgbClr val="A7FFA7"/>
                </a:solidFill>
                <a:latin typeface="Helvetica" charset="0"/>
              </a:rPr>
              <a:t>mhatho</a:t>
            </a:r>
            <a:endParaRPr lang="en-GB" sz="2800" b="1" i="1" dirty="0">
              <a:solidFill>
                <a:srgbClr val="A7FFA7"/>
              </a:solidFill>
              <a:latin typeface="Helvetica" charset="0"/>
            </a:endParaRPr>
          </a:p>
        </p:txBody>
      </p:sp>
      <p:sp>
        <p:nvSpPr>
          <p:cNvPr id="35857" name="Rectangle 22"/>
          <p:cNvSpPr>
            <a:spLocks noChangeArrowheads="1"/>
          </p:cNvSpPr>
          <p:nvPr/>
        </p:nvSpPr>
        <p:spPr bwMode="auto">
          <a:xfrm>
            <a:off x="4743450" y="4921250"/>
            <a:ext cx="2428875" cy="2037210"/>
          </a:xfrm>
          <a:prstGeom prst="rect">
            <a:avLst/>
          </a:prstGeom>
          <a:noFill/>
          <a:ln w="9525">
            <a:noFill/>
            <a:round/>
            <a:headEnd/>
            <a:tailEnd/>
          </a:ln>
        </p:spPr>
        <p:txBody>
          <a:bodyPr lIns="90176" tIns="44189" rIns="90176" bIns="44189">
            <a:spAutoFit/>
          </a:bodyPr>
          <a:lstStyle/>
          <a:p>
            <a:pPr algn="ctr">
              <a:lnSpc>
                <a:spcPct val="10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a:solidFill>
                  <a:srgbClr val="A7FFA7"/>
                </a:solidFill>
                <a:latin typeface="Helvetica" charset="0"/>
              </a:rPr>
              <a:t>Apostelko kethu</a:t>
            </a:r>
          </a:p>
          <a:p>
            <a:pPr algn="ctr">
              <a:lnSpc>
                <a:spcPct val="10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a:solidFill>
                <a:srgbClr val="A7FFA7"/>
              </a:solidFill>
              <a:latin typeface="Helvetica"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a:solidFill>
                <a:srgbClr val="A7FFA7"/>
              </a:solidFill>
              <a:latin typeface="Helvetica" charset="0"/>
            </a:endParaRPr>
          </a:p>
        </p:txBody>
      </p:sp>
      <p:sp>
        <p:nvSpPr>
          <p:cNvPr id="35858" name="Rectangle 23"/>
          <p:cNvSpPr>
            <a:spLocks noChangeArrowheads="1"/>
          </p:cNvSpPr>
          <p:nvPr/>
        </p:nvSpPr>
        <p:spPr bwMode="auto">
          <a:xfrm>
            <a:off x="6740525" y="4921250"/>
            <a:ext cx="2638425" cy="858682"/>
          </a:xfrm>
          <a:prstGeom prst="rect">
            <a:avLst/>
          </a:prstGeom>
          <a:noFill/>
          <a:ln w="9525">
            <a:noFill/>
            <a:round/>
            <a:headEnd/>
            <a:tailEnd/>
          </a:ln>
        </p:spPr>
        <p:txBody>
          <a:bodyPr lIns="90176" tIns="44189" rIns="90176" bIns="44189">
            <a:spAutoFit/>
          </a:bodyPr>
          <a:lstStyle/>
          <a:p>
            <a:pPr algn="ctr">
              <a:lnSpc>
                <a:spcPct val="100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b="1" i="1">
                <a:solidFill>
                  <a:srgbClr val="A7FFA7"/>
                </a:solidFill>
                <a:latin typeface="Helvetica" charset="0"/>
              </a:rPr>
              <a:t>PESIKESHii</a:t>
            </a: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a:solidFill>
                <a:srgbClr val="A7FFA7"/>
              </a:solidFill>
              <a:latin typeface="Helvetica" charset="0"/>
            </a:endParaRPr>
          </a:p>
        </p:txBody>
      </p:sp>
      <p:sp>
        <p:nvSpPr>
          <p:cNvPr id="35859" name="Rectangle 24"/>
          <p:cNvSpPr>
            <a:spLocks noChangeArrowheads="1"/>
          </p:cNvSpPr>
          <p:nvPr/>
        </p:nvSpPr>
        <p:spPr bwMode="auto">
          <a:xfrm>
            <a:off x="-685800" y="1708150"/>
            <a:ext cx="11287125" cy="1246188"/>
          </a:xfrm>
          <a:prstGeom prst="rect">
            <a:avLst/>
          </a:prstGeom>
          <a:noFill/>
          <a:ln w="9525">
            <a:noFill/>
            <a:round/>
            <a:headEnd/>
            <a:tailEnd/>
          </a:ln>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600" b="1">
                <a:solidFill>
                  <a:srgbClr val="FFEA18"/>
                </a:solidFill>
                <a:latin typeface="Helvetica" charset="0"/>
              </a:rPr>
              <a:t>KETHOLESHii KESAU KEZA DIA CHiiKESHii:</a:t>
            </a:r>
            <a:r>
              <a:rPr lang="en-GB" sz="2000" b="1">
                <a:solidFill>
                  <a:srgbClr val="FFEA18"/>
                </a:solidFill>
                <a:latin typeface="Helvetica" charset="0"/>
              </a:rPr>
              <a:t>  </a:t>
            </a:r>
          </a:p>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EA18"/>
                </a:solidFill>
                <a:latin typeface="Helvetica" charset="0"/>
              </a:rPr>
              <a:t>A.D. 50s  MU  90s DOKI THUKELIE</a:t>
            </a:r>
          </a:p>
        </p:txBody>
      </p:sp>
      <p:sp>
        <p:nvSpPr>
          <p:cNvPr id="32793" name="Oval 25"/>
          <p:cNvSpPr>
            <a:spLocks noChangeArrowheads="1"/>
          </p:cNvSpPr>
          <p:nvPr/>
        </p:nvSpPr>
        <p:spPr bwMode="auto">
          <a:xfrm>
            <a:off x="2589213" y="2938463"/>
            <a:ext cx="2590800" cy="4191000"/>
          </a:xfrm>
          <a:prstGeom prst="ellipse">
            <a:avLst/>
          </a:prstGeom>
          <a:noFill/>
          <a:ln w="76320">
            <a:solidFill>
              <a:srgbClr val="00AE00"/>
            </a:solidFill>
            <a:miter lim="800000"/>
            <a:headEnd/>
            <a:tailEnd/>
          </a:ln>
          <a:effectLst>
            <a:outerShdw dist="99193" dir="2381944"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35861" name="Text Box 26"/>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35862" name="Text Box 27"/>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35863" name="Text Box 28"/>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30</a:t>
            </a:r>
          </a:p>
        </p:txBody>
      </p:sp>
      <p:sp>
        <p:nvSpPr>
          <p:cNvPr id="35864" name="Text Box 29"/>
          <p:cNvSpPr txBox="1">
            <a:spLocks noChangeArrowheads="1"/>
          </p:cNvSpPr>
          <p:nvPr/>
        </p:nvSpPr>
        <p:spPr bwMode="auto">
          <a:xfrm>
            <a:off x="5021263" y="1516063"/>
            <a:ext cx="3579812" cy="3262312"/>
          </a:xfrm>
          <a:prstGeom prst="rect">
            <a:avLst/>
          </a:prstGeom>
          <a:noFill/>
          <a:ln w="9525">
            <a:noFill/>
            <a:round/>
            <a:headEnd/>
            <a:tailEnd/>
          </a:ln>
        </p:spPr>
        <p:txBody>
          <a:bodyPr wrap="none" lIns="91255" tIns="45626" rIns="91255" bIns="45626"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2793"/>
                                        </p:tgtEl>
                                        <p:attrNameLst>
                                          <p:attrName>style.visibility</p:attrName>
                                        </p:attrNameLst>
                                      </p:cBhvr>
                                      <p:to>
                                        <p:strVal val="visible"/>
                                      </p:to>
                                    </p:set>
                                    <p:anim calcmode="lin" valueType="num">
                                      <p:cBhvr>
                                        <p:cTn id="7" dur="500" fill="hold"/>
                                        <p:tgtEl>
                                          <p:spTgt spid="32793"/>
                                        </p:tgtEl>
                                        <p:attrNameLst>
                                          <p:attrName>ppt_w</p:attrName>
                                        </p:attrNameLst>
                                      </p:cBhvr>
                                      <p:tavLst>
                                        <p:tav tm="100000">
                                          <p:val>
                                            <p:fltVal val="0"/>
                                          </p:val>
                                        </p:tav>
                                        <p:tav tm="100000">
                                          <p:val>
                                            <p:strVal val="#ppt_w"/>
                                          </p:val>
                                        </p:tav>
                                      </p:tavLst>
                                    </p:anim>
                                    <p:anim calcmode="lin" valueType="num">
                                      <p:cBhvr>
                                        <p:cTn id="8" dur="500" fill="hold"/>
                                        <p:tgtEl>
                                          <p:spTgt spid="32793"/>
                                        </p:tgtEl>
                                        <p:attrNameLst>
                                          <p:attrName>ppt_h</p:attrName>
                                        </p:attrNameLst>
                                      </p:cBhvr>
                                      <p:tavLst>
                                        <p:tav tm="100000">
                                          <p:val>
                                            <p:fltVal val="0"/>
                                          </p:val>
                                        </p:tav>
                                        <p:tav tm="100000">
                                          <p:val>
                                            <p:strVal val="#ppt_h"/>
                                          </p:val>
                                        </p:tav>
                                      </p:tavLst>
                                    </p:anim>
                                    <p:anim calcmode="lin" valueType="num">
                                      <p:cBhvr>
                                        <p:cTn id="9" dur="500" fill="hold"/>
                                        <p:tgtEl>
                                          <p:spTgt spid="32793"/>
                                        </p:tgtEl>
                                        <p:attrNameLst>
                                          <p:attrName>ppt_x</p:attrName>
                                        </p:attrNameLst>
                                      </p:cBhvr>
                                      <p:tavLst>
                                        <p:tav tm="100000">
                                          <p:val>
                                            <p:fltVal val="0.5"/>
                                          </p:val>
                                        </p:tav>
                                        <p:tav tm="100000">
                                          <p:val>
                                            <p:strVal val="#ppt_x"/>
                                          </p:val>
                                        </p:tav>
                                      </p:tavLst>
                                    </p:anim>
                                    <p:anim calcmode="lin" valueType="num">
                                      <p:cBhvr>
                                        <p:cTn id="10" dur="500" fill="hold"/>
                                        <p:tgtEl>
                                          <p:spTgt spid="32793"/>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ChangeArrowheads="1"/>
          </p:cNvSpPr>
          <p:nvPr/>
        </p:nvSpPr>
        <p:spPr bwMode="auto">
          <a:xfrm>
            <a:off x="3084513" y="3636963"/>
            <a:ext cx="1711325" cy="909637"/>
          </a:xfrm>
          <a:prstGeom prst="rect">
            <a:avLst/>
          </a:prstGeom>
          <a:gradFill rotWithShape="0">
            <a:gsLst>
              <a:gs pos="0">
                <a:srgbClr val="2C4174"/>
              </a:gs>
              <a:gs pos="100000">
                <a:schemeClr val="tx1"/>
              </a:gs>
            </a:gsLst>
            <a:lin ang="5400000" scaled="1"/>
          </a:gradFill>
          <a:ln w="25560">
            <a:solidFill>
              <a:srgbClr val="000000"/>
            </a:solidFill>
            <a:miter lim="800000"/>
            <a:headEnd/>
            <a:tailEnd/>
          </a:ln>
        </p:spPr>
        <p:txBody>
          <a:bodyPr wrap="none" lIns="91255" tIns="45626" rIns="91255" bIns="45626" anchor="ctr"/>
          <a:lstStyle/>
          <a:p>
            <a:endParaRPr lang="en-US"/>
          </a:p>
        </p:txBody>
      </p:sp>
      <p:sp>
        <p:nvSpPr>
          <p:cNvPr id="36867" name="Rectangle 2"/>
          <p:cNvSpPr>
            <a:spLocks noChangeArrowheads="1"/>
          </p:cNvSpPr>
          <p:nvPr/>
        </p:nvSpPr>
        <p:spPr bwMode="auto">
          <a:xfrm>
            <a:off x="3028950" y="3819525"/>
            <a:ext cx="1857375" cy="469900"/>
          </a:xfrm>
          <a:prstGeom prst="rect">
            <a:avLst/>
          </a:prstGeom>
          <a:noFill/>
          <a:ln w="9525">
            <a:noFill/>
            <a:round/>
            <a:headEnd/>
            <a:tailEnd/>
          </a:ln>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Kehou dzeiise ko</a:t>
            </a:r>
          </a:p>
        </p:txBody>
      </p:sp>
      <p:sp>
        <p:nvSpPr>
          <p:cNvPr id="36868" name="Rectangle 3"/>
          <p:cNvSpPr>
            <a:spLocks noChangeArrowheads="1"/>
          </p:cNvSpPr>
          <p:nvPr/>
        </p:nvSpPr>
        <p:spPr bwMode="auto">
          <a:xfrm>
            <a:off x="2579688" y="3182938"/>
            <a:ext cx="2378075" cy="409575"/>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(khusokhu puo)</a:t>
            </a:r>
          </a:p>
        </p:txBody>
      </p:sp>
      <p:sp>
        <p:nvSpPr>
          <p:cNvPr id="36869" name="Rectangle 4"/>
          <p:cNvSpPr>
            <a:spLocks noChangeArrowheads="1"/>
          </p:cNvSpPr>
          <p:nvPr/>
        </p:nvSpPr>
        <p:spPr bwMode="auto">
          <a:xfrm>
            <a:off x="2600325" y="5006975"/>
            <a:ext cx="2643188" cy="872019"/>
          </a:xfrm>
          <a:prstGeom prst="rect">
            <a:avLst/>
          </a:prstGeom>
          <a:noFill/>
          <a:ln w="9525">
            <a:noFill/>
            <a:round/>
            <a:headEnd/>
            <a:tailEnd/>
          </a:ln>
        </p:spPr>
        <p:txBody>
          <a:bodyPr lIns="90176" tIns="44189" rIns="90176" bIns="44189">
            <a:spAutoFit/>
          </a:bodyPr>
          <a:lstStyle/>
          <a:p>
            <a:pPr algn="ctr">
              <a:lnSpc>
                <a:spcPct val="9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i="1" dirty="0" err="1">
                <a:solidFill>
                  <a:srgbClr val="A7FFA7"/>
                </a:solidFill>
                <a:latin typeface="Helvetica" charset="0"/>
              </a:rPr>
              <a:t>Apostelko</a:t>
            </a:r>
            <a:r>
              <a:rPr lang="en-GB" sz="2800" b="1" i="1" dirty="0">
                <a:solidFill>
                  <a:srgbClr val="A7FFA7"/>
                </a:solidFill>
                <a:latin typeface="Helvetica" charset="0"/>
              </a:rPr>
              <a:t> </a:t>
            </a:r>
            <a:r>
              <a:rPr lang="en-GB" sz="2800" b="1" i="1" dirty="0" err="1">
                <a:solidFill>
                  <a:srgbClr val="A7FFA7"/>
                </a:solidFill>
                <a:latin typeface="Helvetica" charset="0"/>
              </a:rPr>
              <a:t>mhatho</a:t>
            </a:r>
            <a:endParaRPr lang="en-GB" sz="2800" b="1" i="1" dirty="0">
              <a:solidFill>
                <a:srgbClr val="A7FFA7"/>
              </a:solidFill>
              <a:latin typeface="Helvetica" charset="0"/>
            </a:endParaRPr>
          </a:p>
        </p:txBody>
      </p:sp>
      <p:sp>
        <p:nvSpPr>
          <p:cNvPr id="33797" name="Rectangle 5"/>
          <p:cNvSpPr>
            <a:spLocks noChangeArrowheads="1"/>
          </p:cNvSpPr>
          <p:nvPr/>
        </p:nvSpPr>
        <p:spPr bwMode="auto">
          <a:xfrm>
            <a:off x="1322388" y="1414463"/>
            <a:ext cx="7826375" cy="425450"/>
          </a:xfrm>
          <a:prstGeom prst="rect">
            <a:avLst/>
          </a:prstGeom>
          <a:noFill/>
          <a:ln w="9525">
            <a:noFill/>
            <a:round/>
            <a:headEnd/>
            <a:tailEnd/>
          </a:ln>
        </p:spPr>
        <p:txBody>
          <a:bodyPr lIns="101308" tIns="50654" rIns="101308" bIns="50654">
            <a:spAutoFit/>
          </a:bodyPr>
          <a:lstStyle/>
          <a:p>
            <a:pPr>
              <a:lnSpc>
                <a:spcPct val="60000"/>
              </a:lnSpc>
              <a:spcBef>
                <a:spcPts val="218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500" b="1" i="1">
                <a:solidFill>
                  <a:srgbClr val="FFFFFF"/>
                </a:solidFill>
                <a:latin typeface="Helvetica" charset="0"/>
              </a:rPr>
              <a:t>MHATHO Chü KHREKELIE DZEKO                                                                        </a:t>
            </a:r>
          </a:p>
        </p:txBody>
      </p:sp>
      <p:sp>
        <p:nvSpPr>
          <p:cNvPr id="33798" name="Text Box 6"/>
          <p:cNvSpPr txBox="1">
            <a:spLocks noChangeArrowheads="1"/>
          </p:cNvSpPr>
          <p:nvPr/>
        </p:nvSpPr>
        <p:spPr bwMode="auto">
          <a:xfrm>
            <a:off x="231775" y="2570163"/>
            <a:ext cx="2844800" cy="1038225"/>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err="1" smtClean="0">
                <a:solidFill>
                  <a:srgbClr val="FFEA18"/>
                </a:solidFill>
                <a:latin typeface="Helvetica" charset="0"/>
              </a:rPr>
              <a:t>Thukeshu</a:t>
            </a:r>
            <a:r>
              <a:rPr lang="en-GB" sz="2000" b="1" i="1" dirty="0" smtClean="0">
                <a:solidFill>
                  <a:srgbClr val="FFEA18"/>
                </a:solidFill>
                <a:latin typeface="Helvetica" charset="0"/>
              </a:rPr>
              <a:t>-u                   </a:t>
            </a:r>
            <a:r>
              <a:rPr lang="en-GB" sz="2000" b="1" i="1" dirty="0">
                <a:solidFill>
                  <a:srgbClr val="FFEA18"/>
                </a:solidFill>
                <a:latin typeface="Helvetica" charset="0"/>
              </a:rPr>
              <a:t>Dr. Luke                     </a:t>
            </a:r>
            <a:r>
              <a:rPr lang="en-GB" sz="2000" b="1" i="1" dirty="0" err="1" smtClean="0">
                <a:solidFill>
                  <a:srgbClr val="FFEA18"/>
                </a:solidFill>
                <a:latin typeface="Helvetica" charset="0"/>
              </a:rPr>
              <a:t>thelatsa</a:t>
            </a:r>
            <a:r>
              <a:rPr lang="en-GB" sz="2000" b="1" i="1" dirty="0" smtClean="0">
                <a:solidFill>
                  <a:srgbClr val="FFEA18"/>
                </a:solidFill>
                <a:latin typeface="Helvetica" charset="0"/>
              </a:rPr>
              <a:t> </a:t>
            </a:r>
            <a:r>
              <a:rPr lang="en-GB" sz="2000" b="1" i="1" dirty="0">
                <a:solidFill>
                  <a:srgbClr val="FFEA18"/>
                </a:solidFill>
                <a:latin typeface="Helvetica" charset="0"/>
              </a:rPr>
              <a:t>A.D. 50s</a:t>
            </a:r>
          </a:p>
        </p:txBody>
      </p:sp>
      <p:sp>
        <p:nvSpPr>
          <p:cNvPr id="33799" name="Rectangle 7"/>
          <p:cNvSpPr>
            <a:spLocks noChangeArrowheads="1"/>
          </p:cNvSpPr>
          <p:nvPr/>
        </p:nvSpPr>
        <p:spPr bwMode="auto">
          <a:xfrm>
            <a:off x="5280025" y="3189288"/>
            <a:ext cx="3684588" cy="3779837"/>
          </a:xfrm>
          <a:prstGeom prst="rect">
            <a:avLst/>
          </a:prstGeom>
          <a:noFill/>
          <a:ln w="9525">
            <a:noFill/>
            <a:round/>
            <a:headEnd/>
            <a:tailEnd/>
          </a:ln>
        </p:spPr>
        <p:txBody>
          <a:bodyPr lIns="101308" tIns="50654" rIns="101308" bIns="50654">
            <a:spAutoFit/>
          </a:bodyPr>
          <a:lstStyle/>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Helvetica" charset="0"/>
              </a:rPr>
              <a:t>• </a:t>
            </a:r>
            <a:r>
              <a:rPr lang="en-GB" sz="2800" b="1" i="1" dirty="0">
                <a:solidFill>
                  <a:srgbClr val="FFB3C0"/>
                </a:solidFill>
                <a:latin typeface="Helvetica" charset="0"/>
              </a:rPr>
              <a:t>Paul</a:t>
            </a: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Helvetica" charset="0"/>
              </a:rPr>
              <a:t>• </a:t>
            </a:r>
            <a:r>
              <a:rPr lang="en-GB" sz="2800" b="1" i="1" dirty="0">
                <a:solidFill>
                  <a:srgbClr val="FFB3C0"/>
                </a:solidFill>
                <a:latin typeface="Helvetica" charset="0"/>
              </a:rPr>
              <a:t>Peter</a:t>
            </a: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Helvetica" charset="0"/>
              </a:rPr>
              <a:t>• </a:t>
            </a:r>
            <a:r>
              <a:rPr lang="en-GB" sz="2800" b="1" i="1" dirty="0">
                <a:solidFill>
                  <a:srgbClr val="FFB3C0"/>
                </a:solidFill>
                <a:latin typeface="Helvetica" charset="0"/>
              </a:rPr>
              <a:t>Barnabas</a:t>
            </a: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Helvetica" charset="0"/>
              </a:rPr>
              <a:t>• </a:t>
            </a:r>
            <a:r>
              <a:rPr lang="en-GB" sz="2800" b="1" i="1" dirty="0">
                <a:solidFill>
                  <a:srgbClr val="FFB3C0"/>
                </a:solidFill>
                <a:latin typeface="Helvetica" charset="0"/>
              </a:rPr>
              <a:t>John Mark</a:t>
            </a: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Helvetica" charset="0"/>
              </a:rPr>
              <a:t>• </a:t>
            </a:r>
            <a:r>
              <a:rPr lang="en-GB" sz="2800" b="1" i="1" dirty="0">
                <a:solidFill>
                  <a:srgbClr val="FFB3C0"/>
                </a:solidFill>
                <a:latin typeface="Helvetica" charset="0"/>
              </a:rPr>
              <a:t>Timothy</a:t>
            </a:r>
          </a:p>
          <a:p>
            <a:pPr>
              <a:lnSpc>
                <a:spcPct val="50000"/>
              </a:lnSpc>
              <a:spcBef>
                <a:spcPts val="1750"/>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Helvetica" charset="0"/>
              </a:rPr>
              <a:t>• </a:t>
            </a:r>
            <a:r>
              <a:rPr lang="en-GB" sz="2800" b="1" i="1" dirty="0">
                <a:solidFill>
                  <a:srgbClr val="FFB3C0"/>
                </a:solidFill>
                <a:latin typeface="Helvetica" charset="0"/>
              </a:rPr>
              <a:t>Philip</a:t>
            </a:r>
          </a:p>
          <a:p>
            <a:pPr>
              <a:lnSpc>
                <a:spcPct val="50000"/>
              </a:lnSpc>
              <a:spcBef>
                <a:spcPts val="2188"/>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a:solidFill>
                  <a:srgbClr val="FFB3C0"/>
                </a:solidFill>
                <a:latin typeface="Helvetica" charset="0"/>
              </a:rPr>
              <a:t>• </a:t>
            </a:r>
            <a:r>
              <a:rPr lang="en-GB" sz="2800" b="1" i="1" dirty="0">
                <a:solidFill>
                  <a:srgbClr val="FFB3C0"/>
                </a:solidFill>
                <a:latin typeface="Helvetica" charset="0"/>
              </a:rPr>
              <a:t>Luke (The Author)</a:t>
            </a:r>
            <a:r>
              <a:rPr lang="en-GB" sz="3500" b="1" i="1" dirty="0">
                <a:solidFill>
                  <a:srgbClr val="FC0128"/>
                </a:solidFill>
                <a:latin typeface="Helvetica" charset="0"/>
              </a:rPr>
              <a:t>                                                                    </a:t>
            </a:r>
          </a:p>
        </p:txBody>
      </p:sp>
      <p:sp>
        <p:nvSpPr>
          <p:cNvPr id="33800" name="Line 8"/>
          <p:cNvSpPr>
            <a:spLocks noChangeShapeType="1"/>
          </p:cNvSpPr>
          <p:nvPr/>
        </p:nvSpPr>
        <p:spPr bwMode="auto">
          <a:xfrm>
            <a:off x="2581275" y="4686300"/>
            <a:ext cx="2619375" cy="1588"/>
          </a:xfrm>
          <a:prstGeom prst="line">
            <a:avLst/>
          </a:prstGeom>
          <a:noFill/>
          <a:ln w="76320">
            <a:solidFill>
              <a:srgbClr val="FFFFFF"/>
            </a:solidFill>
            <a:miter lim="800000"/>
            <a:headEnd/>
            <a:tailEnd/>
          </a:ln>
          <a:effectLst>
            <a:outerShdw dist="63504" dir="2216092" algn="ctr" rotWithShape="0">
              <a:srgbClr val="808080"/>
            </a:outerShdw>
          </a:effectLst>
        </p:spPr>
        <p:txBody>
          <a:bodyPr lIns="91255" tIns="45626" rIns="91255" bIns="45626"/>
          <a:lstStyle/>
          <a:p>
            <a:pPr>
              <a:defRPr/>
            </a:pPr>
            <a:endParaRPr lang="en-US"/>
          </a:p>
        </p:txBody>
      </p:sp>
      <p:sp>
        <p:nvSpPr>
          <p:cNvPr id="33801" name="Line 9"/>
          <p:cNvSpPr>
            <a:spLocks noChangeShapeType="1"/>
          </p:cNvSpPr>
          <p:nvPr/>
        </p:nvSpPr>
        <p:spPr bwMode="auto">
          <a:xfrm>
            <a:off x="4945063" y="4692650"/>
            <a:ext cx="1587" cy="1912938"/>
          </a:xfrm>
          <a:prstGeom prst="line">
            <a:avLst/>
          </a:prstGeom>
          <a:noFill/>
          <a:ln w="76320">
            <a:solidFill>
              <a:srgbClr val="FFFFFF"/>
            </a:solidFill>
            <a:miter lim="800000"/>
            <a:headEnd/>
            <a:tailEnd/>
          </a:ln>
          <a:effectLst>
            <a:outerShdw dist="63504" dir="2216092" algn="ctr" rotWithShape="0">
              <a:srgbClr val="808080"/>
            </a:outerShdw>
          </a:effectLst>
        </p:spPr>
        <p:txBody>
          <a:bodyPr lIns="91255" tIns="45626" rIns="91255" bIns="45626"/>
          <a:lstStyle/>
          <a:p>
            <a:pPr>
              <a:defRPr/>
            </a:pPr>
            <a:endParaRPr lang="en-US"/>
          </a:p>
        </p:txBody>
      </p:sp>
      <p:sp>
        <p:nvSpPr>
          <p:cNvPr id="33802" name="Line 10"/>
          <p:cNvSpPr>
            <a:spLocks noChangeShapeType="1"/>
          </p:cNvSpPr>
          <p:nvPr/>
        </p:nvSpPr>
        <p:spPr bwMode="auto">
          <a:xfrm>
            <a:off x="2855913" y="4692650"/>
            <a:ext cx="1587" cy="1573213"/>
          </a:xfrm>
          <a:prstGeom prst="line">
            <a:avLst/>
          </a:prstGeom>
          <a:noFill/>
          <a:ln w="76320">
            <a:solidFill>
              <a:srgbClr val="FFFFFF"/>
            </a:solidFill>
            <a:miter lim="800000"/>
            <a:headEnd/>
            <a:tailEnd/>
          </a:ln>
          <a:effectLst>
            <a:outerShdw dist="63504" dir="2216092" algn="ctr" rotWithShape="0">
              <a:srgbClr val="808080"/>
            </a:outerShdw>
          </a:effectLst>
        </p:spPr>
        <p:txBody>
          <a:bodyPr lIns="91255" tIns="45626" rIns="91255" bIns="45626"/>
          <a:lstStyle/>
          <a:p>
            <a:pPr>
              <a:defRPr/>
            </a:pPr>
            <a:endParaRPr lang="en-US"/>
          </a:p>
        </p:txBody>
      </p:sp>
      <p:sp>
        <p:nvSpPr>
          <p:cNvPr id="36876" name="Text Box 11"/>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36877" name="Text Box 12"/>
          <p:cNvSpPr txBox="1">
            <a:spLocks noChangeArrowheads="1"/>
          </p:cNvSpPr>
          <p:nvPr/>
        </p:nvSpPr>
        <p:spPr bwMode="auto">
          <a:xfrm>
            <a:off x="9428163" y="6975475"/>
            <a:ext cx="184150" cy="366713"/>
          </a:xfrm>
          <a:prstGeom prst="rect">
            <a:avLst/>
          </a:prstGeom>
          <a:noFill/>
          <a:ln w="9525">
            <a:noFill/>
            <a:round/>
            <a:headEnd/>
            <a:tailEnd/>
          </a:ln>
        </p:spPr>
        <p:txBody>
          <a:bodyPr wrap="none" lIns="91255" tIns="45626" rIns="91255" bIns="45626" anchor="ctr"/>
          <a:lstStyle/>
          <a:p>
            <a:endParaRPr lang="en-US"/>
          </a:p>
        </p:txBody>
      </p:sp>
      <p:sp>
        <p:nvSpPr>
          <p:cNvPr id="36878" name="Text Box 13"/>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31</a:t>
            </a:r>
          </a:p>
        </p:txBody>
      </p:sp>
      <p:sp>
        <p:nvSpPr>
          <p:cNvPr id="36879" name="Text Box 14"/>
          <p:cNvSpPr txBox="1">
            <a:spLocks noChangeArrowheads="1"/>
          </p:cNvSpPr>
          <p:nvPr/>
        </p:nvSpPr>
        <p:spPr bwMode="auto">
          <a:xfrm>
            <a:off x="9567863" y="7345363"/>
            <a:ext cx="311150"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8</a:t>
            </a:r>
          </a:p>
        </p:txBody>
      </p:sp>
      <p:sp>
        <p:nvSpPr>
          <p:cNvPr id="33807" name="Text Box 15"/>
          <p:cNvSpPr txBox="1">
            <a:spLocks noChangeArrowheads="1"/>
          </p:cNvSpPr>
          <p:nvPr/>
        </p:nvSpPr>
        <p:spPr bwMode="auto">
          <a:xfrm>
            <a:off x="5351463" y="1966913"/>
            <a:ext cx="3390900" cy="1171575"/>
          </a:xfrm>
          <a:prstGeom prst="rect">
            <a:avLst/>
          </a:prstGeom>
          <a:noFill/>
          <a:ln w="9525">
            <a:noFill/>
            <a:round/>
            <a:headEnd/>
            <a:tailEnd/>
          </a:ln>
        </p:spPr>
        <p:txBody>
          <a:bodyPr lIns="89816" tIns="46699" rIns="89816" bIns="46699">
            <a:spAutoFit/>
          </a:bodyPr>
          <a:lstStyle/>
          <a:p>
            <a:pPr>
              <a:lnSpc>
                <a:spcPct val="100000"/>
              </a:lnSpc>
              <a:spcBef>
                <a:spcPts val="2188"/>
              </a:spcBef>
              <a:buClr>
                <a:srgbClr val="08F2E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500" b="1" i="1">
                <a:solidFill>
                  <a:srgbClr val="08F2EE"/>
                </a:solidFill>
                <a:latin typeface="Helvetica" charset="0"/>
              </a:rPr>
              <a:t>THEMIA KEMEYIEKO:</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Effect transition="in" filter="box(out)">
                                      <p:cBhvr>
                                        <p:cTn id="7" dur="500"/>
                                        <p:tgtEl>
                                          <p:spTgt spid="33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33807"/>
                                        </p:tgtEl>
                                        <p:attrNameLst>
                                          <p:attrName>style.visibility</p:attrName>
                                        </p:attrNameLst>
                                      </p:cBhvr>
                                      <p:to>
                                        <p:strVal val="visible"/>
                                      </p:to>
                                    </p:set>
                                    <p:anim calcmode="lin" valueType="num">
                                      <p:cBhvr>
                                        <p:cTn id="12" dur="500" fill="hold"/>
                                        <p:tgtEl>
                                          <p:spTgt spid="33807"/>
                                        </p:tgtEl>
                                        <p:attrNameLst>
                                          <p:attrName>ppt_x</p:attrName>
                                        </p:attrNameLst>
                                      </p:cBhvr>
                                      <p:tavLst>
                                        <p:tav tm="100000">
                                          <p:val>
                                            <p:strVal val="1+#ppt_w/2"/>
                                          </p:val>
                                        </p:tav>
                                        <p:tav tm="100000">
                                          <p:val>
                                            <p:strVal val="#ppt_x"/>
                                          </p:val>
                                        </p:tav>
                                      </p:tavLst>
                                    </p:anim>
                                    <p:anim calcmode="lin" valueType="num">
                                      <p:cBhvr>
                                        <p:cTn id="13" dur="500" fill="hold"/>
                                        <p:tgtEl>
                                          <p:spTgt spid="33807"/>
                                        </p:tgtEl>
                                        <p:attrNameLst>
                                          <p:attrName>ppt_y</p:attrName>
                                        </p:attrNameLst>
                                      </p:cBhvr>
                                      <p:tavLst>
                                        <p:tav tm="10000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33799">
                                            <p:txEl>
                                              <p:pRg st="0" end="0"/>
                                            </p:txEl>
                                          </p:spTgt>
                                        </p:tgtEl>
                                        <p:attrNameLst>
                                          <p:attrName>style.visibility</p:attrName>
                                        </p:attrNameLst>
                                      </p:cBhvr>
                                      <p:to>
                                        <p:strVal val="visible"/>
                                      </p:to>
                                    </p:set>
                                    <p:animEffect transition="in" filter="box(out)">
                                      <p:cBhvr>
                                        <p:cTn id="18" dur="500"/>
                                        <p:tgtEl>
                                          <p:spTgt spid="3379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33799">
                                            <p:txEl>
                                              <p:pRg st="1" end="1"/>
                                            </p:txEl>
                                          </p:spTgt>
                                        </p:tgtEl>
                                        <p:attrNameLst>
                                          <p:attrName>style.visibility</p:attrName>
                                        </p:attrNameLst>
                                      </p:cBhvr>
                                      <p:to>
                                        <p:strVal val="visible"/>
                                      </p:to>
                                    </p:set>
                                    <p:animEffect transition="in" filter="box(out)">
                                      <p:cBhvr>
                                        <p:cTn id="23" dur="500"/>
                                        <p:tgtEl>
                                          <p:spTgt spid="3379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nodeType="clickEffect">
                                  <p:stCondLst>
                                    <p:cond delay="0"/>
                                  </p:stCondLst>
                                  <p:childTnLst>
                                    <p:set>
                                      <p:cBhvr>
                                        <p:cTn id="27" dur="1" fill="hold">
                                          <p:stCondLst>
                                            <p:cond delay="0"/>
                                          </p:stCondLst>
                                        </p:cTn>
                                        <p:tgtEl>
                                          <p:spTgt spid="33799">
                                            <p:txEl>
                                              <p:pRg st="2" end="2"/>
                                            </p:txEl>
                                          </p:spTgt>
                                        </p:tgtEl>
                                        <p:attrNameLst>
                                          <p:attrName>style.visibility</p:attrName>
                                        </p:attrNameLst>
                                      </p:cBhvr>
                                      <p:to>
                                        <p:strVal val="visible"/>
                                      </p:to>
                                    </p:set>
                                    <p:animEffect transition="in" filter="box(out)">
                                      <p:cBhvr>
                                        <p:cTn id="28" dur="500"/>
                                        <p:tgtEl>
                                          <p:spTgt spid="33799">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nodeType="clickEffect">
                                  <p:stCondLst>
                                    <p:cond delay="0"/>
                                  </p:stCondLst>
                                  <p:childTnLst>
                                    <p:set>
                                      <p:cBhvr>
                                        <p:cTn id="32" dur="1" fill="hold">
                                          <p:stCondLst>
                                            <p:cond delay="0"/>
                                          </p:stCondLst>
                                        </p:cTn>
                                        <p:tgtEl>
                                          <p:spTgt spid="33799">
                                            <p:txEl>
                                              <p:pRg st="3" end="3"/>
                                            </p:txEl>
                                          </p:spTgt>
                                        </p:tgtEl>
                                        <p:attrNameLst>
                                          <p:attrName>style.visibility</p:attrName>
                                        </p:attrNameLst>
                                      </p:cBhvr>
                                      <p:to>
                                        <p:strVal val="visible"/>
                                      </p:to>
                                    </p:set>
                                    <p:animEffect transition="in" filter="box(out)">
                                      <p:cBhvr>
                                        <p:cTn id="33" dur="500"/>
                                        <p:tgtEl>
                                          <p:spTgt spid="33799">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nodeType="clickEffect">
                                  <p:stCondLst>
                                    <p:cond delay="0"/>
                                  </p:stCondLst>
                                  <p:childTnLst>
                                    <p:set>
                                      <p:cBhvr>
                                        <p:cTn id="37" dur="1" fill="hold">
                                          <p:stCondLst>
                                            <p:cond delay="0"/>
                                          </p:stCondLst>
                                        </p:cTn>
                                        <p:tgtEl>
                                          <p:spTgt spid="33799">
                                            <p:txEl>
                                              <p:pRg st="4" end="4"/>
                                            </p:txEl>
                                          </p:spTgt>
                                        </p:tgtEl>
                                        <p:attrNameLst>
                                          <p:attrName>style.visibility</p:attrName>
                                        </p:attrNameLst>
                                      </p:cBhvr>
                                      <p:to>
                                        <p:strVal val="visible"/>
                                      </p:to>
                                    </p:set>
                                    <p:animEffect transition="in" filter="box(out)">
                                      <p:cBhvr>
                                        <p:cTn id="38" dur="500"/>
                                        <p:tgtEl>
                                          <p:spTgt spid="33799">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nodeType="clickEffect">
                                  <p:stCondLst>
                                    <p:cond delay="0"/>
                                  </p:stCondLst>
                                  <p:childTnLst>
                                    <p:set>
                                      <p:cBhvr>
                                        <p:cTn id="42" dur="1" fill="hold">
                                          <p:stCondLst>
                                            <p:cond delay="0"/>
                                          </p:stCondLst>
                                        </p:cTn>
                                        <p:tgtEl>
                                          <p:spTgt spid="33799">
                                            <p:txEl>
                                              <p:pRg st="5" end="5"/>
                                            </p:txEl>
                                          </p:spTgt>
                                        </p:tgtEl>
                                        <p:attrNameLst>
                                          <p:attrName>style.visibility</p:attrName>
                                        </p:attrNameLst>
                                      </p:cBhvr>
                                      <p:to>
                                        <p:strVal val="visible"/>
                                      </p:to>
                                    </p:set>
                                    <p:animEffect transition="in" filter="box(out)">
                                      <p:cBhvr>
                                        <p:cTn id="43" dur="500"/>
                                        <p:tgtEl>
                                          <p:spTgt spid="33799">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nodeType="clickEffect">
                                  <p:stCondLst>
                                    <p:cond delay="0"/>
                                  </p:stCondLst>
                                  <p:childTnLst>
                                    <p:set>
                                      <p:cBhvr>
                                        <p:cTn id="47" dur="1" fill="hold">
                                          <p:stCondLst>
                                            <p:cond delay="0"/>
                                          </p:stCondLst>
                                        </p:cTn>
                                        <p:tgtEl>
                                          <p:spTgt spid="33799">
                                            <p:txEl>
                                              <p:pRg st="6" end="6"/>
                                            </p:txEl>
                                          </p:spTgt>
                                        </p:tgtEl>
                                        <p:attrNameLst>
                                          <p:attrName>style.visibility</p:attrName>
                                        </p:attrNameLst>
                                      </p:cBhvr>
                                      <p:to>
                                        <p:strVal val="visible"/>
                                      </p:to>
                                    </p:set>
                                    <p:animEffect transition="in" filter="box(out)">
                                      <p:cBhvr>
                                        <p:cTn id="48" dur="500"/>
                                        <p:tgtEl>
                                          <p:spTgt spid="33799">
                                            <p:txEl>
                                              <p:pRg st="6" end="6"/>
                                            </p:txEl>
                                          </p:spTgt>
                                        </p:tgtEl>
                                      </p:cBhvr>
                                    </p:animEffect>
                                  </p:childTnLst>
                                </p:cTn>
                              </p:par>
                            </p:childTnLst>
                          </p:cTn>
                        </p:par>
                        <p:par>
                          <p:cTn id="49" fill="hold" nodeType="afterGroup">
                            <p:stCondLst>
                              <p:cond delay="0"/>
                            </p:stCondLst>
                            <p:childTnLst>
                              <p:par>
                                <p:cTn id="50" presetID="23" presetClass="entr" presetSubtype="36" fill="hold" nodeType="afterEffect">
                                  <p:stCondLst>
                                    <p:cond delay="0"/>
                                  </p:stCondLst>
                                  <p:childTnLst>
                                    <p:set>
                                      <p:cBhvr>
                                        <p:cTn id="51" dur="1" fill="hold">
                                          <p:stCondLst>
                                            <p:cond delay="0"/>
                                          </p:stCondLst>
                                        </p:cTn>
                                        <p:tgtEl>
                                          <p:spTgt spid="33798"/>
                                        </p:tgtEl>
                                        <p:attrNameLst>
                                          <p:attrName>style.visibility</p:attrName>
                                        </p:attrNameLst>
                                      </p:cBhvr>
                                      <p:to>
                                        <p:strVal val="visible"/>
                                      </p:to>
                                    </p:set>
                                    <p:anim calcmode="lin" valueType="num">
                                      <p:cBhvr>
                                        <p:cTn id="52" dur="500" fill="hold"/>
                                        <p:tgtEl>
                                          <p:spTgt spid="33798"/>
                                        </p:tgtEl>
                                        <p:attrNameLst>
                                          <p:attrName>ppt_w</p:attrName>
                                        </p:attrNameLst>
                                      </p:cBhvr>
                                      <p:tavLst>
                                        <p:tav tm="100000">
                                          <p:val>
                                            <p:strVal val="(6*min(ma#ppt_x(#ppt_w*#ppt_h,.3),1)-7.4)/-.7*#ppt_w"/>
                                          </p:val>
                                        </p:tav>
                                        <p:tav tm="100000">
                                          <p:val>
                                            <p:strVal val="#ppt_w"/>
                                          </p:val>
                                        </p:tav>
                                      </p:tavLst>
                                    </p:anim>
                                    <p:anim calcmode="lin" valueType="num">
                                      <p:cBhvr>
                                        <p:cTn id="53" dur="500" fill="hold"/>
                                        <p:tgtEl>
                                          <p:spTgt spid="33798"/>
                                        </p:tgtEl>
                                        <p:attrNameLst>
                                          <p:attrName>ppt_h</p:attrName>
                                        </p:attrNameLst>
                                      </p:cBhvr>
                                      <p:tavLst>
                                        <p:tav tm="100000">
                                          <p:val>
                                            <p:strVal val="(6*min(ma#ppt_x(#ppt_w*#ppt_h,.3),1)-7.4)/-.7*#ppt_h"/>
                                          </p:val>
                                        </p:tav>
                                        <p:tav tm="100000">
                                          <p:val>
                                            <p:strVal val="#ppt_h"/>
                                          </p:val>
                                        </p:tav>
                                      </p:tavLst>
                                    </p:anim>
                                    <p:anim calcmode="lin" valueType="num">
                                      <p:cBhvr>
                                        <p:cTn id="54" dur="500" fill="hold"/>
                                        <p:tgtEl>
                                          <p:spTgt spid="33798"/>
                                        </p:tgtEl>
                                        <p:attrNameLst>
                                          <p:attrName>ppt_x</p:attrName>
                                        </p:attrNameLst>
                                      </p:cBhvr>
                                      <p:tavLst>
                                        <p:tav tm="100000">
                                          <p:val>
                                            <p:fltVal val="0.5"/>
                                          </p:val>
                                        </p:tav>
                                        <p:tav tm="100000">
                                          <p:val>
                                            <p:strVal val="#ppt_x"/>
                                          </p:val>
                                        </p:tav>
                                      </p:tavLst>
                                    </p:anim>
                                    <p:anim calcmode="lin" valueType="num">
                                      <p:cBhvr>
                                        <p:cTn id="55" dur="500" fill="hold"/>
                                        <p:tgtEl>
                                          <p:spTgt spid="33798"/>
                                        </p:tgtEl>
                                        <p:attrNameLst>
                                          <p:attrName>ppt_y</p:attrName>
                                        </p:attrNameLst>
                                      </p:cBhvr>
                                      <p:tavLst>
                                        <p:tav tm="100000">
                                          <p:val>
                                            <p:strVal val="1+(6*min(ma#ppt_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9" name="AutoShape 13"/>
          <p:cNvSpPr>
            <a:spLocks/>
          </p:cNvSpPr>
          <p:nvPr/>
        </p:nvSpPr>
        <p:spPr bwMode="auto">
          <a:xfrm>
            <a:off x="7405688" y="3495675"/>
            <a:ext cx="400050" cy="4081463"/>
          </a:xfrm>
          <a:prstGeom prst="rightBrace">
            <a:avLst>
              <a:gd name="adj1" fmla="val 85020"/>
              <a:gd name="adj2" fmla="val 50000"/>
            </a:avLst>
          </a:prstGeom>
          <a:noFill/>
          <a:ln w="38160">
            <a:solidFill>
              <a:srgbClr val="FFEA18"/>
            </a:solidFill>
            <a:miter lim="800000"/>
            <a:headEnd/>
            <a:tailEnd/>
          </a:ln>
          <a:effectLst>
            <a:outerShdw dist="85328" dir="3806097"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grpSp>
        <p:nvGrpSpPr>
          <p:cNvPr id="2" name="Group 14"/>
          <p:cNvGrpSpPr>
            <a:grpSpLocks/>
          </p:cNvGrpSpPr>
          <p:nvPr/>
        </p:nvGrpSpPr>
        <p:grpSpPr bwMode="auto">
          <a:xfrm>
            <a:off x="4284663" y="233363"/>
            <a:ext cx="3524250" cy="1768475"/>
            <a:chOff x="2699" y="147"/>
            <a:chExt cx="2220" cy="1114"/>
          </a:xfrm>
        </p:grpSpPr>
        <p:sp>
          <p:nvSpPr>
            <p:cNvPr id="34831" name="AutoShape 15"/>
            <p:cNvSpPr>
              <a:spLocks/>
            </p:cNvSpPr>
            <p:nvPr/>
          </p:nvSpPr>
          <p:spPr bwMode="auto">
            <a:xfrm>
              <a:off x="4668" y="147"/>
              <a:ext cx="252" cy="1070"/>
            </a:xfrm>
            <a:prstGeom prst="rightBrace">
              <a:avLst>
                <a:gd name="adj1" fmla="val 35384"/>
                <a:gd name="adj2" fmla="val 50000"/>
              </a:avLst>
            </a:prstGeom>
            <a:noFill/>
            <a:ln w="38160">
              <a:solidFill>
                <a:srgbClr val="FFEA18"/>
              </a:solidFill>
              <a:miter lim="800000"/>
              <a:headEnd/>
              <a:tailEnd/>
            </a:ln>
            <a:effectLst>
              <a:outerShdw dist="85328" dir="3806097"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34832" name="Line 16"/>
            <p:cNvSpPr>
              <a:spLocks noChangeShapeType="1"/>
            </p:cNvSpPr>
            <p:nvPr/>
          </p:nvSpPr>
          <p:spPr bwMode="auto">
            <a:xfrm>
              <a:off x="2699" y="1262"/>
              <a:ext cx="1900" cy="1"/>
            </a:xfrm>
            <a:prstGeom prst="line">
              <a:avLst/>
            </a:prstGeom>
            <a:noFill/>
            <a:ln w="76320">
              <a:solidFill>
                <a:srgbClr val="08F2EE"/>
              </a:solidFill>
              <a:prstDash val="sysDot"/>
              <a:miter lim="800000"/>
              <a:headEnd/>
              <a:tailEnd/>
            </a:ln>
            <a:effectLst>
              <a:outerShdw dist="17819" dir="2700000" algn="ctr" rotWithShape="0">
                <a:srgbClr val="040404"/>
              </a:outerShdw>
            </a:effectLst>
          </p:spPr>
          <p:txBody>
            <a:bodyPr/>
            <a:lstStyle/>
            <a:p>
              <a:pPr>
                <a:defRPr/>
              </a:pPr>
              <a:endParaRPr lang="en-US"/>
            </a:p>
          </p:txBody>
        </p:sp>
      </p:grpSp>
      <p:grpSp>
        <p:nvGrpSpPr>
          <p:cNvPr id="3" name="Group 17"/>
          <p:cNvGrpSpPr>
            <a:grpSpLocks/>
          </p:cNvGrpSpPr>
          <p:nvPr/>
        </p:nvGrpSpPr>
        <p:grpSpPr bwMode="auto">
          <a:xfrm>
            <a:off x="4260850" y="1992313"/>
            <a:ext cx="3538538" cy="1481137"/>
            <a:chOff x="2684" y="1255"/>
            <a:chExt cx="2229" cy="933"/>
          </a:xfrm>
        </p:grpSpPr>
        <p:sp>
          <p:nvSpPr>
            <p:cNvPr id="34834" name="Line 18"/>
            <p:cNvSpPr>
              <a:spLocks noChangeShapeType="1"/>
            </p:cNvSpPr>
            <p:nvPr/>
          </p:nvSpPr>
          <p:spPr bwMode="auto">
            <a:xfrm>
              <a:off x="2684" y="2181"/>
              <a:ext cx="1873" cy="8"/>
            </a:xfrm>
            <a:prstGeom prst="line">
              <a:avLst/>
            </a:prstGeom>
            <a:noFill/>
            <a:ln w="76320">
              <a:solidFill>
                <a:srgbClr val="08F2EE"/>
              </a:solidFill>
              <a:prstDash val="sysDot"/>
              <a:miter lim="800000"/>
              <a:headEnd/>
              <a:tailEnd/>
            </a:ln>
            <a:effectLst>
              <a:outerShdw dist="17819" dir="2700000" algn="ctr" rotWithShape="0">
                <a:srgbClr val="040404"/>
              </a:outerShdw>
            </a:effectLst>
          </p:spPr>
          <p:txBody>
            <a:bodyPr/>
            <a:lstStyle/>
            <a:p>
              <a:pPr>
                <a:defRPr/>
              </a:pPr>
              <a:endParaRPr lang="en-US"/>
            </a:p>
          </p:txBody>
        </p:sp>
        <p:sp>
          <p:nvSpPr>
            <p:cNvPr id="34835" name="AutoShape 19"/>
            <p:cNvSpPr>
              <a:spLocks/>
            </p:cNvSpPr>
            <p:nvPr/>
          </p:nvSpPr>
          <p:spPr bwMode="auto">
            <a:xfrm>
              <a:off x="4662" y="1255"/>
              <a:ext cx="252" cy="890"/>
            </a:xfrm>
            <a:prstGeom prst="rightBrace">
              <a:avLst>
                <a:gd name="adj1" fmla="val 29431"/>
                <a:gd name="adj2" fmla="val 50000"/>
              </a:avLst>
            </a:prstGeom>
            <a:noFill/>
            <a:ln w="38160">
              <a:solidFill>
                <a:srgbClr val="FFEA18"/>
              </a:solidFill>
              <a:miter lim="800000"/>
              <a:headEnd/>
              <a:tailEnd/>
            </a:ln>
            <a:effectLst>
              <a:outerShdw dist="85328" dir="3806097"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sp>
        <p:nvSpPr>
          <p:cNvPr id="37890" name="Text Box 1"/>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37891" name="Text Box 2"/>
          <p:cNvSpPr txBox="1">
            <a:spLocks noChangeArrowheads="1"/>
          </p:cNvSpPr>
          <p:nvPr/>
        </p:nvSpPr>
        <p:spPr bwMode="auto">
          <a:xfrm>
            <a:off x="1041400" y="3197225"/>
            <a:ext cx="2433638" cy="2625725"/>
          </a:xfrm>
          <a:prstGeom prst="rect">
            <a:avLst/>
          </a:prstGeom>
          <a:noFill/>
          <a:ln w="9525">
            <a:noFill/>
            <a:round/>
            <a:headEnd/>
            <a:tailEnd/>
          </a:ln>
        </p:spPr>
        <p:txBody>
          <a:bodyPr lIns="89816" tIns="46699" rIns="89816" bIns="46699">
            <a:spAutoFit/>
          </a:bodyPr>
          <a:lstStyle/>
          <a:p>
            <a:pPr algn="ctr">
              <a:lnSpc>
                <a:spcPct val="100000"/>
              </a:lnSpc>
              <a:spcBef>
                <a:spcPts val="2000"/>
              </a:spcBef>
              <a:buClr>
                <a:srgbClr val="08F2E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08F2EE"/>
                </a:solidFill>
                <a:latin typeface="Comic Sans MS" pitchFamily="66" charset="0"/>
              </a:rPr>
              <a:t>AN INDEX TO                              THE ACTS OF THE APOSTLES</a:t>
            </a:r>
          </a:p>
        </p:txBody>
      </p:sp>
      <p:sp>
        <p:nvSpPr>
          <p:cNvPr id="34819" name="Text Box 3"/>
          <p:cNvSpPr txBox="1">
            <a:spLocks noChangeArrowheads="1"/>
          </p:cNvSpPr>
          <p:nvPr/>
        </p:nvSpPr>
        <p:spPr bwMode="auto">
          <a:xfrm rot="-60000">
            <a:off x="7723188" y="1962150"/>
            <a:ext cx="2046287" cy="1323975"/>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solidFill>
                  <a:srgbClr val="FFEA18"/>
                </a:solidFill>
                <a:latin typeface="Comic Sans MS" pitchFamily="66" charset="0"/>
              </a:rPr>
              <a:t/>
            </a:r>
            <a:br>
              <a:rPr lang="en-GB" sz="2000" b="1" dirty="0">
                <a:solidFill>
                  <a:srgbClr val="FFEA18"/>
                </a:solidFill>
                <a:latin typeface="Comic Sans MS" pitchFamily="66" charset="0"/>
              </a:rPr>
            </a:br>
            <a:r>
              <a:rPr lang="en-GB" sz="2000" b="1" u="sng" dirty="0">
                <a:solidFill>
                  <a:srgbClr val="FFFFFF"/>
                </a:solidFill>
                <a:latin typeface="Comic Sans MS" pitchFamily="66" charset="0"/>
              </a:rPr>
              <a:t>PALESTINE</a:t>
            </a:r>
            <a:r>
              <a:rPr lang="en-GB" sz="2000" b="1" dirty="0">
                <a:solidFill>
                  <a:srgbClr val="FFFFFF"/>
                </a:solidFill>
                <a:latin typeface="Comic Sans MS" pitchFamily="66" charset="0"/>
              </a:rPr>
              <a:t>  </a:t>
            </a:r>
            <a:r>
              <a:rPr lang="en-GB" sz="2000" b="1" dirty="0" smtClean="0">
                <a:solidFill>
                  <a:srgbClr val="FFFFFF"/>
                </a:solidFill>
                <a:latin typeface="Comic Sans MS" pitchFamily="66" charset="0"/>
              </a:rPr>
              <a:t>MU </a:t>
            </a:r>
            <a:r>
              <a:rPr lang="en-GB" sz="2000" b="1" u="sng" dirty="0" smtClean="0">
                <a:solidFill>
                  <a:srgbClr val="FFFFFF"/>
                </a:solidFill>
                <a:latin typeface="Comic Sans MS" pitchFamily="66" charset="0"/>
              </a:rPr>
              <a:t>SYRIA NU</a:t>
            </a:r>
            <a:r>
              <a:rPr lang="en-GB" sz="2000" b="1" u="sng" dirty="0">
                <a:solidFill>
                  <a:srgbClr val="FFFFFF"/>
                </a:solidFill>
                <a:latin typeface="Comic Sans MS" pitchFamily="66" charset="0"/>
              </a:rPr>
              <a:t/>
            </a:r>
            <a:br>
              <a:rPr lang="en-GB" sz="2000" b="1" u="sng" dirty="0">
                <a:solidFill>
                  <a:srgbClr val="FFFFFF"/>
                </a:solidFill>
                <a:latin typeface="Comic Sans MS" pitchFamily="66" charset="0"/>
              </a:rPr>
            </a:br>
            <a:r>
              <a:rPr lang="en-GB" sz="2000" b="1" dirty="0" err="1">
                <a:solidFill>
                  <a:srgbClr val="FFEA18"/>
                </a:solidFill>
                <a:latin typeface="Comic Sans MS" pitchFamily="66" charset="0"/>
              </a:rPr>
              <a:t>Chs</a:t>
            </a:r>
            <a:r>
              <a:rPr lang="en-GB" sz="2000" b="1" dirty="0">
                <a:solidFill>
                  <a:srgbClr val="FFEA18"/>
                </a:solidFill>
                <a:latin typeface="Comic Sans MS" pitchFamily="66" charset="0"/>
              </a:rPr>
              <a:t>. 8-12</a:t>
            </a:r>
          </a:p>
        </p:txBody>
      </p:sp>
      <p:sp>
        <p:nvSpPr>
          <p:cNvPr id="34820" name="Text Box 4"/>
          <p:cNvSpPr txBox="1">
            <a:spLocks noChangeArrowheads="1"/>
          </p:cNvSpPr>
          <p:nvPr/>
        </p:nvSpPr>
        <p:spPr bwMode="auto">
          <a:xfrm rot="21540000">
            <a:off x="7759700" y="5123531"/>
            <a:ext cx="2290763" cy="709863"/>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u="sng" dirty="0" smtClean="0">
                <a:solidFill>
                  <a:srgbClr val="FFEA18"/>
                </a:solidFill>
                <a:latin typeface="Comic Sans MS" pitchFamily="66" charset="0"/>
              </a:rPr>
              <a:t>KIJU NU</a:t>
            </a:r>
            <a:r>
              <a:rPr lang="en-GB" sz="2000" b="1" u="sng" dirty="0">
                <a:solidFill>
                  <a:srgbClr val="FFFFFF"/>
                </a:solidFill>
                <a:latin typeface="Comic Sans MS" pitchFamily="66" charset="0"/>
              </a:rPr>
              <a:t/>
            </a:r>
            <a:br>
              <a:rPr lang="en-GB" sz="2000" b="1" u="sng" dirty="0">
                <a:solidFill>
                  <a:srgbClr val="FFFFFF"/>
                </a:solidFill>
                <a:latin typeface="Comic Sans MS" pitchFamily="66" charset="0"/>
              </a:rPr>
            </a:br>
            <a:r>
              <a:rPr lang="en-GB" sz="2000" b="1" dirty="0" err="1">
                <a:solidFill>
                  <a:srgbClr val="FFEA18"/>
                </a:solidFill>
                <a:latin typeface="Comic Sans MS" pitchFamily="66" charset="0"/>
              </a:rPr>
              <a:t>Chs</a:t>
            </a:r>
            <a:r>
              <a:rPr lang="en-GB" sz="2000" b="1" dirty="0">
                <a:solidFill>
                  <a:srgbClr val="FFEA18"/>
                </a:solidFill>
                <a:latin typeface="Comic Sans MS" pitchFamily="66" charset="0"/>
              </a:rPr>
              <a:t>. 13-28</a:t>
            </a:r>
          </a:p>
        </p:txBody>
      </p:sp>
      <p:sp>
        <p:nvSpPr>
          <p:cNvPr id="34821" name="Text Box 5"/>
          <p:cNvSpPr txBox="1">
            <a:spLocks noChangeArrowheads="1"/>
          </p:cNvSpPr>
          <p:nvPr/>
        </p:nvSpPr>
        <p:spPr bwMode="auto">
          <a:xfrm>
            <a:off x="7869238" y="500063"/>
            <a:ext cx="1792287" cy="1017640"/>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u="sng" dirty="0" smtClean="0">
                <a:solidFill>
                  <a:srgbClr val="FFFFFF"/>
                </a:solidFill>
                <a:latin typeface="Comic Sans MS" pitchFamily="66" charset="0"/>
              </a:rPr>
              <a:t>JERUSALEM NU</a:t>
            </a:r>
            <a:r>
              <a:rPr lang="en-GB" sz="2000" b="1" dirty="0" smtClean="0">
                <a:solidFill>
                  <a:srgbClr val="FFEA18"/>
                </a:solidFill>
                <a:latin typeface="Comic Sans MS" pitchFamily="66" charset="0"/>
              </a:rPr>
              <a:t>               </a:t>
            </a:r>
            <a:r>
              <a:rPr lang="en-GB" sz="2000" b="1" dirty="0" err="1">
                <a:solidFill>
                  <a:srgbClr val="FFEA18"/>
                </a:solidFill>
                <a:latin typeface="Comic Sans MS" pitchFamily="66" charset="0"/>
              </a:rPr>
              <a:t>Chs</a:t>
            </a:r>
            <a:r>
              <a:rPr lang="en-GB" sz="2000" b="1" dirty="0">
                <a:solidFill>
                  <a:srgbClr val="FFEA18"/>
                </a:solidFill>
                <a:latin typeface="Comic Sans MS" pitchFamily="66" charset="0"/>
              </a:rPr>
              <a:t>. 1-7</a:t>
            </a:r>
          </a:p>
        </p:txBody>
      </p:sp>
      <p:sp>
        <p:nvSpPr>
          <p:cNvPr id="37895" name="Text Box 6"/>
          <p:cNvSpPr txBox="1">
            <a:spLocks noChangeArrowheads="1"/>
          </p:cNvSpPr>
          <p:nvPr/>
        </p:nvSpPr>
        <p:spPr bwMode="auto">
          <a:xfrm>
            <a:off x="3905250" y="214313"/>
            <a:ext cx="558800" cy="1624012"/>
          </a:xfrm>
          <a:prstGeom prst="rect">
            <a:avLst/>
          </a:prstGeom>
          <a:noFill/>
          <a:ln w="9525">
            <a:noFill/>
            <a:round/>
            <a:headEnd/>
            <a:tailEnd/>
          </a:ln>
        </p:spPr>
        <p:txBody>
          <a:bodyPr lIns="89816" tIns="46699" rIns="89816" bIns="46699">
            <a:spAutoFit/>
          </a:bodyPr>
          <a:lstStyle/>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3</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4</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5</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6</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7</a:t>
            </a:r>
          </a:p>
        </p:txBody>
      </p:sp>
      <p:sp>
        <p:nvSpPr>
          <p:cNvPr id="37896" name="Text Box 7"/>
          <p:cNvSpPr txBox="1">
            <a:spLocks noChangeArrowheads="1"/>
          </p:cNvSpPr>
          <p:nvPr/>
        </p:nvSpPr>
        <p:spPr bwMode="auto">
          <a:xfrm>
            <a:off x="3892550" y="2144713"/>
            <a:ext cx="558800" cy="1160462"/>
          </a:xfrm>
          <a:prstGeom prst="rect">
            <a:avLst/>
          </a:prstGeom>
          <a:noFill/>
          <a:ln w="9525">
            <a:noFill/>
            <a:round/>
            <a:headEnd/>
            <a:tailEnd/>
          </a:ln>
        </p:spPr>
        <p:txBody>
          <a:bodyPr lIns="89816" tIns="46699" rIns="89816" bIns="46699">
            <a:spAutoFit/>
          </a:bodyPr>
          <a:lstStyle/>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8</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9</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10</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11</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12</a:t>
            </a:r>
          </a:p>
        </p:txBody>
      </p:sp>
      <p:sp>
        <p:nvSpPr>
          <p:cNvPr id="37897" name="Text Box 8"/>
          <p:cNvSpPr txBox="1">
            <a:spLocks noChangeArrowheads="1"/>
          </p:cNvSpPr>
          <p:nvPr/>
        </p:nvSpPr>
        <p:spPr bwMode="auto">
          <a:xfrm>
            <a:off x="4464050" y="153988"/>
            <a:ext cx="3898900" cy="1895475"/>
          </a:xfrm>
          <a:prstGeom prst="rect">
            <a:avLst/>
          </a:prstGeom>
          <a:noFill/>
          <a:ln w="9525">
            <a:noFill/>
            <a:round/>
            <a:headEnd/>
            <a:tailEnd/>
          </a:ln>
        </p:spPr>
        <p:txBody>
          <a:bodyPr lIns="89816" tIns="46699" rIns="89816" bIns="46699">
            <a:spAutoFit/>
          </a:bodyPr>
          <a:lstStyle/>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dirty="0">
                <a:solidFill>
                  <a:srgbClr val="FFFFFF"/>
                </a:solidFill>
                <a:latin typeface="Helvetica" charset="0"/>
              </a:rPr>
              <a:t>Jesus</a:t>
            </a:r>
            <a:r>
              <a:rPr lang="fr-FR" altLang="ja-JP" sz="1200" b="1" dirty="0">
                <a:solidFill>
                  <a:srgbClr val="FFFFFF"/>
                </a:solidFill>
                <a:latin typeface="Helvetica" charset="0"/>
              </a:rPr>
              <a:t>'</a:t>
            </a:r>
            <a:r>
              <a:rPr lang="en-GB" altLang="ja-JP" sz="1200" b="1" dirty="0">
                <a:solidFill>
                  <a:srgbClr val="FFFFFF"/>
                </a:solidFill>
                <a:latin typeface="Helvetica" charset="0"/>
              </a:rPr>
              <a:t> Commission and Ascension</a:t>
            </a: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dirty="0">
                <a:solidFill>
                  <a:srgbClr val="FFFFFF"/>
                </a:solidFill>
                <a:latin typeface="Helvetica" charset="0"/>
              </a:rPr>
              <a:t>Pentecost: The Birthday of the Church</a:t>
            </a: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dirty="0">
                <a:solidFill>
                  <a:srgbClr val="FFFFFF"/>
                </a:solidFill>
                <a:latin typeface="Helvetica" charset="0"/>
              </a:rPr>
              <a:t>A Lame Man Healed</a:t>
            </a: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dirty="0">
                <a:solidFill>
                  <a:srgbClr val="FFFFFF"/>
                </a:solidFill>
                <a:latin typeface="Helvetica" charset="0"/>
              </a:rPr>
              <a:t>The First Persecution</a:t>
            </a: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dirty="0">
                <a:solidFill>
                  <a:srgbClr val="FFFFFF"/>
                </a:solidFill>
                <a:latin typeface="Helvetica" charset="0"/>
              </a:rPr>
              <a:t>Ananias and </a:t>
            </a:r>
            <a:r>
              <a:rPr lang="en-GB" sz="1200" b="1" dirty="0" err="1">
                <a:solidFill>
                  <a:srgbClr val="FFFFFF"/>
                </a:solidFill>
                <a:latin typeface="Helvetica" charset="0"/>
              </a:rPr>
              <a:t>Sapphira</a:t>
            </a:r>
            <a:endParaRPr lang="en-GB" sz="1200" b="1" dirty="0">
              <a:solidFill>
                <a:srgbClr val="FFFFFF"/>
              </a:solidFill>
              <a:latin typeface="Helvetica" charset="0"/>
            </a:endParaRP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dirty="0">
                <a:solidFill>
                  <a:srgbClr val="FFFFFF"/>
                </a:solidFill>
                <a:latin typeface="Helvetica" charset="0"/>
              </a:rPr>
              <a:t>The First Deacons</a:t>
            </a: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dirty="0">
                <a:solidFill>
                  <a:srgbClr val="FFFFFF"/>
                </a:solidFill>
                <a:latin typeface="Helvetica" charset="0"/>
              </a:rPr>
              <a:t>Stephen and Martyrdom</a:t>
            </a:r>
          </a:p>
        </p:txBody>
      </p:sp>
      <p:sp>
        <p:nvSpPr>
          <p:cNvPr id="37898" name="Text Box 9"/>
          <p:cNvSpPr txBox="1">
            <a:spLocks noChangeArrowheads="1"/>
          </p:cNvSpPr>
          <p:nvPr/>
        </p:nvSpPr>
        <p:spPr bwMode="auto">
          <a:xfrm>
            <a:off x="4489450" y="2062163"/>
            <a:ext cx="3881438" cy="1354137"/>
          </a:xfrm>
          <a:prstGeom prst="rect">
            <a:avLst/>
          </a:prstGeom>
          <a:noFill/>
          <a:ln w="9525">
            <a:noFill/>
            <a:round/>
            <a:headEnd/>
            <a:tailEnd/>
          </a:ln>
        </p:spPr>
        <p:txBody>
          <a:bodyPr lIns="89816" tIns="46699" rIns="89816" bIns="46699">
            <a:spAutoFit/>
          </a:bodyPr>
          <a:lstStyle/>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Helvetica" charset="0"/>
              </a:rPr>
              <a:t>Phillip and the Eunuch</a:t>
            </a: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Helvetica" charset="0"/>
              </a:rPr>
              <a:t>Saul</a:t>
            </a:r>
            <a:r>
              <a:rPr lang="fr-FR" altLang="ja-JP" sz="1200" b="1">
                <a:solidFill>
                  <a:srgbClr val="FFFFFF"/>
                </a:solidFill>
                <a:latin typeface="Helvetica" charset="0"/>
              </a:rPr>
              <a:t>'</a:t>
            </a:r>
            <a:r>
              <a:rPr lang="en-GB" altLang="ja-JP" sz="1200" b="1">
                <a:solidFill>
                  <a:srgbClr val="FFFFFF"/>
                </a:solidFill>
                <a:latin typeface="Helvetica" charset="0"/>
              </a:rPr>
              <a:t>s Conversion: the Damascus Road</a:t>
            </a: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Helvetica" charset="0"/>
              </a:rPr>
              <a:t>Peter and Cornelius</a:t>
            </a: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Helvetica" charset="0"/>
              </a:rPr>
              <a:t>Peter Vindicates the Gentile Ministry</a:t>
            </a:r>
          </a:p>
          <a:p>
            <a:pPr>
              <a:lnSpc>
                <a:spcPct val="9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Helvetica" charset="0"/>
              </a:rPr>
              <a:t>Herod Persecutes the Christians</a:t>
            </a:r>
          </a:p>
        </p:txBody>
      </p:sp>
      <p:sp>
        <p:nvSpPr>
          <p:cNvPr id="37899" name="Text Box 10"/>
          <p:cNvSpPr txBox="1">
            <a:spLocks noChangeArrowheads="1"/>
          </p:cNvSpPr>
          <p:nvPr/>
        </p:nvSpPr>
        <p:spPr bwMode="auto">
          <a:xfrm>
            <a:off x="4487863" y="3548063"/>
            <a:ext cx="3090862" cy="4329112"/>
          </a:xfrm>
          <a:prstGeom prst="rect">
            <a:avLst/>
          </a:prstGeom>
          <a:noFill/>
          <a:ln w="9525">
            <a:noFill/>
            <a:round/>
            <a:headEnd/>
            <a:tailEnd/>
          </a:ln>
        </p:spPr>
        <p:txBody>
          <a:bodyPr lIns="89816" tIns="46699" rIns="89816" bIns="46699">
            <a:spAutoFit/>
          </a:bodyPr>
          <a:lstStyle/>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u="sng">
                <a:solidFill>
                  <a:srgbClr val="FFFFFF"/>
                </a:solidFill>
                <a:latin typeface="Helvetica" charset="0"/>
              </a:rPr>
              <a:t>THE FIRST MISSIONARY JOURNEY</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		</a:t>
            </a:r>
            <a:r>
              <a:rPr lang="ja-JP" altLang="en-GB" sz="1200" b="1">
                <a:solidFill>
                  <a:srgbClr val="FFFFFF"/>
                </a:solidFill>
                <a:latin typeface="Helvetica" charset="0"/>
              </a:rPr>
              <a:t>“</a:t>
            </a:r>
            <a:endParaRPr lang="en-GB" altLang="ja-JP" sz="1200" b="1">
              <a:solidFill>
                <a:srgbClr val="FFFFFF"/>
              </a:solidFill>
              <a:latin typeface="Helvetica" charset="0"/>
            </a:endParaRP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u="sng">
                <a:solidFill>
                  <a:srgbClr val="FFFFFF"/>
                </a:solidFill>
                <a:latin typeface="Helvetica" charset="0"/>
              </a:rPr>
              <a:t>THE JERUSALEM COUNCIL</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u="sng">
                <a:solidFill>
                  <a:srgbClr val="FFFFFF"/>
                </a:solidFill>
                <a:latin typeface="Helvetica" charset="0"/>
              </a:rPr>
              <a:t>THE SECOND MISSIONARY JOURNEY</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		</a:t>
            </a:r>
            <a:r>
              <a:rPr lang="ja-JP" altLang="en-GB" sz="1200" b="1">
                <a:solidFill>
                  <a:srgbClr val="FFFFFF"/>
                </a:solidFill>
                <a:latin typeface="Helvetica" charset="0"/>
              </a:rPr>
              <a:t>“</a:t>
            </a:r>
            <a:endParaRPr lang="en-GB" altLang="ja-JP" sz="1200" b="1">
              <a:solidFill>
                <a:srgbClr val="FFFFFF"/>
              </a:solidFill>
              <a:latin typeface="Helvetica" charset="0"/>
            </a:endParaRP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		</a:t>
            </a:r>
            <a:r>
              <a:rPr lang="ja-JP" altLang="en-GB" sz="1200" b="1">
                <a:solidFill>
                  <a:srgbClr val="FFFFFF"/>
                </a:solidFill>
                <a:latin typeface="Helvetica" charset="0"/>
              </a:rPr>
              <a:t>“</a:t>
            </a:r>
            <a:endParaRPr lang="en-GB" altLang="ja-JP" sz="1200" b="1">
              <a:solidFill>
                <a:srgbClr val="FFFFFF"/>
              </a:solidFill>
              <a:latin typeface="Helvetica" charset="0"/>
            </a:endParaRP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u="sng">
                <a:solidFill>
                  <a:srgbClr val="FFFFFF"/>
                </a:solidFill>
                <a:latin typeface="Helvetica" charset="0"/>
              </a:rPr>
              <a:t>THE THIRD MISSIONARY JOURNEY</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		</a:t>
            </a:r>
            <a:r>
              <a:rPr lang="ja-JP" altLang="en-GB" sz="1200" b="1">
                <a:solidFill>
                  <a:srgbClr val="FFFFFF"/>
                </a:solidFill>
                <a:latin typeface="Helvetica" charset="0"/>
              </a:rPr>
              <a:t>“</a:t>
            </a:r>
            <a:endParaRPr lang="en-GB" altLang="ja-JP" sz="1200" b="1">
              <a:solidFill>
                <a:srgbClr val="FFFFFF"/>
              </a:solidFill>
              <a:latin typeface="Helvetica" charset="0"/>
            </a:endParaRP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Paul: In Jerusalem</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Paul: Defense Before the Multitudes</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Paul: Defense Before The Sanhedrin</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Paul: Defense Before Felix</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Paul: Defense Before Festus</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Paul: Defense Before King Agrippa</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u="sng">
                <a:solidFill>
                  <a:srgbClr val="FFFFFF"/>
                </a:solidFill>
                <a:latin typeface="Helvetica" charset="0"/>
              </a:rPr>
              <a:t>THE VOYAGE TO ROME: Shipwreck</a:t>
            </a:r>
          </a:p>
          <a:p>
            <a:pPr marL="454025" indent="-454025">
              <a:lnSpc>
                <a:spcPct val="90000"/>
              </a:lnSpc>
              <a:spcBef>
                <a:spcPts val="750"/>
              </a:spcBef>
              <a:buClr>
                <a:srgbClr val="FFFFFF"/>
              </a:buClr>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pPr>
            <a:r>
              <a:rPr lang="en-GB" sz="1200" b="1">
                <a:solidFill>
                  <a:srgbClr val="FFFFFF"/>
                </a:solidFill>
                <a:latin typeface="Helvetica" charset="0"/>
              </a:rPr>
              <a:t>Paul in Rome</a:t>
            </a:r>
          </a:p>
        </p:txBody>
      </p:sp>
      <p:sp>
        <p:nvSpPr>
          <p:cNvPr id="37900" name="Text Box 11"/>
          <p:cNvSpPr txBox="1">
            <a:spLocks noChangeArrowheads="1"/>
          </p:cNvSpPr>
          <p:nvPr/>
        </p:nvSpPr>
        <p:spPr bwMode="auto">
          <a:xfrm>
            <a:off x="3887788" y="3365500"/>
            <a:ext cx="558800" cy="3930650"/>
          </a:xfrm>
          <a:prstGeom prst="rect">
            <a:avLst/>
          </a:prstGeom>
          <a:noFill/>
          <a:ln w="9525">
            <a:noFill/>
            <a:round/>
            <a:headEnd/>
            <a:tailEnd/>
          </a:ln>
        </p:spPr>
        <p:txBody>
          <a:bodyPr lIns="89816" tIns="46699" rIns="89816" bIns="46699">
            <a:spAutoFit/>
          </a:bodyPr>
          <a:lstStyle/>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200" b="1">
              <a:solidFill>
                <a:srgbClr val="FFFFFF"/>
              </a:solidFill>
              <a:latin typeface="Comic Sans MS" pitchFamily="66" charset="0"/>
            </a:endParaRP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13</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14</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15</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16</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17</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18</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19</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20</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21</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22</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23</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24</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25</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26</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27</a:t>
            </a:r>
          </a:p>
          <a:p>
            <a:pPr algn="r">
              <a:lnSpc>
                <a:spcPct val="70000"/>
              </a:lnSpc>
              <a:spcBef>
                <a:spcPts val="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FF"/>
                </a:solidFill>
                <a:latin typeface="Comic Sans MS" pitchFamily="66" charset="0"/>
              </a:rPr>
              <a:t>28</a:t>
            </a:r>
          </a:p>
        </p:txBody>
      </p:sp>
      <p:sp>
        <p:nvSpPr>
          <p:cNvPr id="34828" name="Text Box 12"/>
          <p:cNvSpPr txBox="1">
            <a:spLocks noChangeArrowheads="1"/>
          </p:cNvSpPr>
          <p:nvPr/>
        </p:nvSpPr>
        <p:spPr bwMode="auto">
          <a:xfrm>
            <a:off x="974725" y="1544638"/>
            <a:ext cx="2709863" cy="863600"/>
          </a:xfrm>
          <a:prstGeom prst="rect">
            <a:avLst/>
          </a:prstGeom>
          <a:solidFill>
            <a:srgbClr val="1822CD"/>
          </a:solidFill>
          <a:ln w="38160">
            <a:solidFill>
              <a:srgbClr val="FFFF00"/>
            </a:solidFill>
            <a:miter lim="800000"/>
            <a:headEnd/>
            <a:tailEnd/>
          </a:ln>
          <a:effectLst>
            <a:outerShdw dist="107933" dir="2700000" algn="ctr" rotWithShape="0">
              <a:srgbClr val="040404"/>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buFont typeface="Times New Roman" charset="0"/>
              <a:buNone/>
              <a:defRPr/>
            </a:pPr>
            <a:r>
              <a:rPr lang="en-GB" b="1">
                <a:solidFill>
                  <a:srgbClr val="FFFF00"/>
                </a:solidFill>
                <a:latin typeface="Comic Sans MS" charset="0"/>
              </a:rPr>
              <a:t>STUDY HELP #23</a:t>
            </a:r>
          </a:p>
        </p:txBody>
      </p:sp>
      <p:sp>
        <p:nvSpPr>
          <p:cNvPr id="37905" name="Text Box 21"/>
          <p:cNvSpPr txBox="1">
            <a:spLocks noChangeArrowheads="1"/>
          </p:cNvSpPr>
          <p:nvPr/>
        </p:nvSpPr>
        <p:spPr bwMode="auto">
          <a:xfrm>
            <a:off x="9412288" y="6975475"/>
            <a:ext cx="184150" cy="366713"/>
          </a:xfrm>
          <a:prstGeom prst="rect">
            <a:avLst/>
          </a:prstGeom>
          <a:noFill/>
          <a:ln w="9525">
            <a:noFill/>
            <a:round/>
            <a:headEnd/>
            <a:tailEnd/>
          </a:ln>
        </p:spPr>
        <p:txBody>
          <a:bodyPr wrap="none" lIns="91255" tIns="45626" rIns="91255" bIns="45626" anchor="ctr"/>
          <a:lstStyle/>
          <a:p>
            <a:endParaRPr lang="en-US"/>
          </a:p>
        </p:txBody>
      </p:sp>
      <p:sp>
        <p:nvSpPr>
          <p:cNvPr id="37906" name="Text Box 22"/>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37907" name="Text Box 23"/>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32</a:t>
            </a:r>
          </a:p>
        </p:txBody>
      </p:sp>
      <p:sp>
        <p:nvSpPr>
          <p:cNvPr id="37908" name="Text Box 24"/>
          <p:cNvSpPr txBox="1">
            <a:spLocks noChangeArrowheads="1"/>
          </p:cNvSpPr>
          <p:nvPr/>
        </p:nvSpPr>
        <p:spPr bwMode="auto">
          <a:xfrm>
            <a:off x="9569450" y="7345363"/>
            <a:ext cx="311150"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5</a:t>
            </a:r>
          </a:p>
        </p:txBody>
      </p:sp>
      <p:sp>
        <p:nvSpPr>
          <p:cNvPr id="37909" name="Text Box 25"/>
          <p:cNvSpPr txBox="1">
            <a:spLocks noChangeArrowheads="1"/>
          </p:cNvSpPr>
          <p:nvPr/>
        </p:nvSpPr>
        <p:spPr bwMode="auto">
          <a:xfrm>
            <a:off x="3594100" y="2886075"/>
            <a:ext cx="5165725" cy="396875"/>
          </a:xfrm>
          <a:prstGeom prst="rect">
            <a:avLst/>
          </a:prstGeom>
          <a:noFill/>
          <a:ln w="9525">
            <a:noFill/>
            <a:round/>
            <a:headEnd/>
            <a:tailEnd/>
          </a:ln>
        </p:spPr>
        <p:txBody>
          <a:bodyPr wrap="none" lIns="91255" tIns="45626" rIns="91255" bIns="45626" anchor="ctr"/>
          <a:lstStyle/>
          <a:p>
            <a:endParaRPr lang="en-US"/>
          </a:p>
        </p:txBody>
      </p:sp>
      <p:sp>
        <p:nvSpPr>
          <p:cNvPr id="34842" name="AutoShape 26"/>
          <p:cNvSpPr>
            <a:spLocks noChangeArrowheads="1"/>
          </p:cNvSpPr>
          <p:nvPr/>
        </p:nvSpPr>
        <p:spPr bwMode="auto">
          <a:xfrm rot="5400000">
            <a:off x="2168525" y="3216276"/>
            <a:ext cx="7451725" cy="1282700"/>
          </a:xfrm>
          <a:custGeom>
            <a:avLst/>
            <a:gdLst>
              <a:gd name="T0" fmla="*/ 5588794 w 21600"/>
              <a:gd name="T1" fmla="*/ 0 h 21600"/>
              <a:gd name="T2" fmla="*/ 0 w 21600"/>
              <a:gd name="T3" fmla="*/ 641350 h 21600"/>
              <a:gd name="T4" fmla="*/ 5588794 w 21600"/>
              <a:gd name="T5" fmla="*/ 1282700 h 21600"/>
              <a:gd name="T6" fmla="*/ 7451725 w 21600"/>
              <a:gd name="T7" fmla="*/ 6413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76320">
            <a:solidFill>
              <a:srgbClr val="FC0128"/>
            </a:solidFill>
            <a:miter lim="800000"/>
            <a:headEnd/>
            <a:tailEnd/>
          </a:ln>
          <a:effectLst>
            <a:outerShdw dist="71785" dir="2700000" algn="ctr" rotWithShape="0">
              <a:srgbClr val="000000"/>
            </a:outerShdw>
          </a:effectLst>
        </p:spPr>
        <p:txBody>
          <a:bodyPr wrap="none" lIns="91255" tIns="45626" rIns="91255" bIns="45626" anchor="ctr"/>
          <a:lstStyle/>
          <a:p>
            <a:pPr>
              <a:defRPr/>
            </a:pPr>
            <a:endParaRPr lang="en-US"/>
          </a:p>
        </p:txBody>
      </p:sp>
      <p:grpSp>
        <p:nvGrpSpPr>
          <p:cNvPr id="4" name="Group 27"/>
          <p:cNvGrpSpPr>
            <a:grpSpLocks/>
          </p:cNvGrpSpPr>
          <p:nvPr/>
        </p:nvGrpSpPr>
        <p:grpSpPr bwMode="auto">
          <a:xfrm>
            <a:off x="339725" y="157163"/>
            <a:ext cx="3471863" cy="7527925"/>
            <a:chOff x="214" y="99"/>
            <a:chExt cx="2187" cy="4742"/>
          </a:xfrm>
        </p:grpSpPr>
        <p:sp>
          <p:nvSpPr>
            <p:cNvPr id="37921" name="AutoShape 28"/>
            <p:cNvSpPr>
              <a:spLocks noChangeArrowheads="1"/>
            </p:cNvSpPr>
            <p:nvPr/>
          </p:nvSpPr>
          <p:spPr bwMode="auto">
            <a:xfrm>
              <a:off x="214" y="99"/>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p>
          </p:txBody>
        </p:sp>
        <p:sp>
          <p:nvSpPr>
            <p:cNvPr id="37922" name="Text Box 29"/>
            <p:cNvSpPr txBox="1">
              <a:spLocks noChangeArrowheads="1"/>
            </p:cNvSpPr>
            <p:nvPr/>
          </p:nvSpPr>
          <p:spPr bwMode="auto">
            <a:xfrm>
              <a:off x="343" y="911"/>
              <a:ext cx="1916" cy="2192"/>
            </a:xfrm>
            <a:prstGeom prst="rect">
              <a:avLst/>
            </a:prstGeom>
            <a:noFill/>
            <a:ln w="9525">
              <a:noFill/>
              <a:round/>
              <a:headEnd/>
              <a:tailEnd/>
            </a:ln>
          </p:spPr>
          <p:txBody>
            <a:bodyPr lIns="90000" tIns="46800" rIns="90000" bIns="46800">
              <a:spAutoFit/>
            </a:bodyPr>
            <a:lstStyle/>
            <a:p>
              <a:pPr algn="ctr">
                <a:lnSpc>
                  <a:spcPct val="100000"/>
                </a:lnSpc>
                <a:spcBef>
                  <a:spcPts val="1250"/>
                </a:spcBef>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GB" b="1">
                  <a:solidFill>
                    <a:srgbClr val="000000"/>
                  </a:solidFill>
                  <a:latin typeface="Arial Black" pitchFamily="34" charset="0"/>
                </a:rPr>
                <a:t>”</a:t>
              </a:r>
              <a:r>
                <a:rPr lang="en-GB" altLang="ja-JP" b="1">
                  <a:solidFill>
                    <a:srgbClr val="000000"/>
                  </a:solidFill>
                  <a:latin typeface="Arial Black" pitchFamily="34" charset="0"/>
                </a:rPr>
                <a:t>…and you will be my witnesses in Jerusalem, and in all Judea, and Samaria, and to the ends of the earth.</a:t>
              </a:r>
              <a:r>
                <a:rPr lang="ja-JP" altLang="en-GB" b="1">
                  <a:solidFill>
                    <a:srgbClr val="000000"/>
                  </a:solidFill>
                  <a:latin typeface="Arial Black" pitchFamily="34" charset="0"/>
                </a:rPr>
                <a:t>”</a:t>
              </a:r>
              <a:r>
                <a:rPr lang="en-GB" altLang="ja-JP" b="1">
                  <a:solidFill>
                    <a:srgbClr val="000000"/>
                  </a:solidFill>
                  <a:latin typeface="Arial Black" pitchFamily="34" charset="0"/>
                </a:rPr>
                <a:t>                        </a:t>
              </a:r>
              <a:r>
                <a:rPr lang="en-GB" altLang="ja-JP" sz="2000" b="1">
                  <a:solidFill>
                    <a:srgbClr val="000000"/>
                  </a:solidFill>
                  <a:latin typeface="Arial Black" pitchFamily="34" charset="0"/>
                </a:rPr>
                <a:t>Acts 1:8b</a:t>
              </a:r>
              <a:endParaRPr lang="en-GB" sz="2000" b="1">
                <a:solidFill>
                  <a:srgbClr val="000000"/>
                </a:solidFill>
                <a:latin typeface="Arial Black" pitchFamily="34" charset="0"/>
              </a:endParaRPr>
            </a:p>
          </p:txBody>
        </p:sp>
        <p:sp>
          <p:nvSpPr>
            <p:cNvPr id="37923" name="Text Box 30"/>
            <p:cNvSpPr txBox="1">
              <a:spLocks noChangeArrowheads="1"/>
            </p:cNvSpPr>
            <p:nvPr/>
          </p:nvSpPr>
          <p:spPr bwMode="auto">
            <a:xfrm>
              <a:off x="367" y="963"/>
              <a:ext cx="1916" cy="2192"/>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GB" b="1">
                  <a:solidFill>
                    <a:srgbClr val="FFFFFF"/>
                  </a:solidFill>
                  <a:latin typeface="Arial Black" pitchFamily="34" charset="0"/>
                </a:rPr>
                <a:t>”</a:t>
              </a:r>
              <a:r>
                <a:rPr lang="en-GB" altLang="ja-JP" b="1">
                  <a:solidFill>
                    <a:srgbClr val="FFFFFF"/>
                  </a:solidFill>
                  <a:latin typeface="Arial Black" pitchFamily="34" charset="0"/>
                </a:rPr>
                <a:t>…and you will be my witnesses in Jerusalem, and in all Judea, and Samaria, and to the ends of the earth.</a:t>
              </a:r>
              <a:r>
                <a:rPr lang="ja-JP" altLang="en-GB" b="1">
                  <a:solidFill>
                    <a:srgbClr val="FFFFFF"/>
                  </a:solidFill>
                  <a:latin typeface="Arial Black" pitchFamily="34" charset="0"/>
                </a:rPr>
                <a:t>”</a:t>
              </a:r>
              <a:r>
                <a:rPr lang="en-GB" altLang="ja-JP" b="1">
                  <a:solidFill>
                    <a:srgbClr val="FFFFFF"/>
                  </a:solidFill>
                  <a:latin typeface="Arial Black" pitchFamily="34" charset="0"/>
                </a:rPr>
                <a:t>                      </a:t>
              </a:r>
              <a:r>
                <a:rPr lang="en-GB" altLang="ja-JP" sz="2000" b="1">
                  <a:solidFill>
                    <a:srgbClr val="FFFFFF"/>
                  </a:solidFill>
                  <a:latin typeface="Arial Black" pitchFamily="34" charset="0"/>
                </a:rPr>
                <a:t>Acts 1:8b</a:t>
              </a:r>
              <a:endParaRPr lang="en-GB" sz="2000" b="1">
                <a:solidFill>
                  <a:srgbClr val="FFFFFF"/>
                </a:solidFill>
                <a:latin typeface="Arial Black" pitchFamily="34" charset="0"/>
              </a:endParaRPr>
            </a:p>
          </p:txBody>
        </p:sp>
      </p:grpSp>
      <p:grpSp>
        <p:nvGrpSpPr>
          <p:cNvPr id="5" name="Group 31"/>
          <p:cNvGrpSpPr>
            <a:grpSpLocks/>
          </p:cNvGrpSpPr>
          <p:nvPr/>
        </p:nvGrpSpPr>
        <p:grpSpPr bwMode="auto">
          <a:xfrm>
            <a:off x="347663" y="173038"/>
            <a:ext cx="3471862" cy="7527925"/>
            <a:chOff x="219" y="109"/>
            <a:chExt cx="2187" cy="4742"/>
          </a:xfrm>
        </p:grpSpPr>
        <p:sp>
          <p:nvSpPr>
            <p:cNvPr id="37918" name="AutoShape 32"/>
            <p:cNvSpPr>
              <a:spLocks noChangeArrowheads="1"/>
            </p:cNvSpPr>
            <p:nvPr/>
          </p:nvSpPr>
          <p:spPr bwMode="auto">
            <a:xfrm>
              <a:off x="219" y="109"/>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p>
          </p:txBody>
        </p:sp>
        <p:sp>
          <p:nvSpPr>
            <p:cNvPr id="37919" name="Text Box 33"/>
            <p:cNvSpPr txBox="1">
              <a:spLocks noChangeArrowheads="1"/>
            </p:cNvSpPr>
            <p:nvPr/>
          </p:nvSpPr>
          <p:spPr bwMode="auto">
            <a:xfrm>
              <a:off x="395" y="646"/>
              <a:ext cx="1917" cy="3418"/>
            </a:xfrm>
            <a:prstGeom prst="rect">
              <a:avLst/>
            </a:prstGeom>
            <a:noFill/>
            <a:ln w="9525">
              <a:noFill/>
              <a:round/>
              <a:headEnd/>
              <a:tailEnd/>
            </a:ln>
          </p:spPr>
          <p:txBody>
            <a:bodyPr lIns="90000" tIns="46800" rIns="90000" bIns="46800">
              <a:spAutoFit/>
            </a:bodyPr>
            <a:lstStyle/>
            <a:p>
              <a:pPr algn="ctr">
                <a:lnSpc>
                  <a:spcPct val="100000"/>
                </a:lnSpc>
                <a:spcBef>
                  <a:spcPts val="2000"/>
                </a:spcBef>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000000"/>
                  </a:solidFill>
                  <a:latin typeface="Arial Black" pitchFamily="34" charset="0"/>
                </a:rPr>
                <a:t>AN AGELESS DRAMA IN THREE EPISODES!</a:t>
              </a:r>
            </a:p>
            <a:p>
              <a:pPr algn="ctr">
                <a:lnSpc>
                  <a:spcPct val="100000"/>
                </a:lnSpc>
                <a:spcBef>
                  <a:spcPts val="2000"/>
                </a:spcBef>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000000"/>
                  </a:solidFill>
                  <a:latin typeface="Arial Black" pitchFamily="34" charset="0"/>
                </a:rPr>
                <a:t> THE CHURCH IS BORN… AND HERE WE ARE!</a:t>
              </a:r>
            </a:p>
          </p:txBody>
        </p:sp>
        <p:sp>
          <p:nvSpPr>
            <p:cNvPr id="37920" name="Text Box 34"/>
            <p:cNvSpPr txBox="1">
              <a:spLocks noChangeArrowheads="1"/>
            </p:cNvSpPr>
            <p:nvPr/>
          </p:nvSpPr>
          <p:spPr bwMode="auto">
            <a:xfrm>
              <a:off x="377" y="696"/>
              <a:ext cx="1916" cy="3418"/>
            </a:xfrm>
            <a:prstGeom prst="rect">
              <a:avLst/>
            </a:prstGeom>
            <a:noFill/>
            <a:ln w="9525">
              <a:noFill/>
              <a:round/>
              <a:headEnd/>
              <a:tailEnd/>
            </a:ln>
          </p:spPr>
          <p:txBody>
            <a:bodyPr lIns="90000" tIns="46800" rIns="90000" bIns="46800">
              <a:spAutoFit/>
            </a:bodyPr>
            <a:lstStyle/>
            <a:p>
              <a:pPr algn="ct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FFFFFF"/>
                  </a:solidFill>
                  <a:latin typeface="Arial Black" pitchFamily="34" charset="0"/>
                </a:rPr>
                <a:t>AN AGELESS DRAMA IN THREE EPISODES!</a:t>
              </a:r>
            </a:p>
            <a:p>
              <a:pPr algn="ct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FFFFFF"/>
                  </a:solidFill>
                  <a:latin typeface="Arial Black" pitchFamily="34" charset="0"/>
                </a:rPr>
                <a:t> THE CHURCH IS BORN… </a:t>
              </a:r>
              <a:r>
                <a:rPr lang="en-GB" sz="3200" b="1">
                  <a:solidFill>
                    <a:srgbClr val="19FFF4"/>
                  </a:solidFill>
                  <a:latin typeface="Arial Black" pitchFamily="34" charset="0"/>
                </a:rPr>
                <a:t>AND HERE WE ARE!</a:t>
              </a:r>
            </a:p>
          </p:txBody>
        </p:sp>
      </p:grpSp>
      <p:grpSp>
        <p:nvGrpSpPr>
          <p:cNvPr id="6" name="Group 35"/>
          <p:cNvGrpSpPr>
            <a:grpSpLocks/>
          </p:cNvGrpSpPr>
          <p:nvPr/>
        </p:nvGrpSpPr>
        <p:grpSpPr bwMode="auto">
          <a:xfrm>
            <a:off x="304800" y="158750"/>
            <a:ext cx="3571875" cy="7527925"/>
            <a:chOff x="192" y="100"/>
            <a:chExt cx="2250" cy="4742"/>
          </a:xfrm>
        </p:grpSpPr>
        <p:sp>
          <p:nvSpPr>
            <p:cNvPr id="37914" name="AutoShape 36"/>
            <p:cNvSpPr>
              <a:spLocks noChangeArrowheads="1"/>
            </p:cNvSpPr>
            <p:nvPr/>
          </p:nvSpPr>
          <p:spPr bwMode="auto">
            <a:xfrm>
              <a:off x="228" y="100"/>
              <a:ext cx="2187" cy="4742"/>
            </a:xfrm>
            <a:prstGeom prst="roundRect">
              <a:avLst>
                <a:gd name="adj" fmla="val 16667"/>
              </a:avLst>
            </a:prstGeom>
            <a:gradFill rotWithShape="0">
              <a:gsLst>
                <a:gs pos="0">
                  <a:srgbClr val="000000"/>
                </a:gs>
                <a:gs pos="50000">
                  <a:srgbClr val="FC0128"/>
                </a:gs>
                <a:gs pos="100000">
                  <a:srgbClr val="000000"/>
                </a:gs>
              </a:gsLst>
              <a:lin ang="5400000" scaled="1"/>
            </a:gradFill>
            <a:ln w="76320">
              <a:solidFill>
                <a:srgbClr val="FFFFFF"/>
              </a:solidFill>
              <a:miter lim="800000"/>
              <a:headEnd/>
              <a:tailEnd/>
            </a:ln>
          </p:spPr>
          <p:txBody>
            <a:bodyPr wrap="none" anchor="ctr"/>
            <a:lstStyle/>
            <a:p>
              <a:endParaRPr lang="en-US"/>
            </a:p>
          </p:txBody>
        </p:sp>
        <p:grpSp>
          <p:nvGrpSpPr>
            <p:cNvPr id="37915" name="Group 37"/>
            <p:cNvGrpSpPr>
              <a:grpSpLocks/>
            </p:cNvGrpSpPr>
            <p:nvPr/>
          </p:nvGrpSpPr>
          <p:grpSpPr bwMode="auto">
            <a:xfrm>
              <a:off x="192" y="288"/>
              <a:ext cx="2250" cy="2386"/>
              <a:chOff x="192" y="288"/>
              <a:chExt cx="2250" cy="2386"/>
            </a:xfrm>
          </p:grpSpPr>
          <p:sp>
            <p:nvSpPr>
              <p:cNvPr id="37916" name="Text Box 38"/>
              <p:cNvSpPr txBox="1">
                <a:spLocks noChangeArrowheads="1"/>
              </p:cNvSpPr>
              <p:nvPr/>
            </p:nvSpPr>
            <p:spPr bwMode="auto">
              <a:xfrm>
                <a:off x="431" y="1171"/>
                <a:ext cx="1916" cy="525"/>
              </a:xfrm>
              <a:prstGeom prst="rect">
                <a:avLst/>
              </a:prstGeom>
              <a:noFill/>
              <a:ln w="9525">
                <a:noFill/>
                <a:round/>
                <a:headEnd/>
                <a:tailEnd/>
              </a:ln>
            </p:spPr>
            <p:txBody>
              <a:bodyPr lIns="90000" tIns="46800" rIns="90000" bIns="46800">
                <a:spAutoFit/>
              </a:bodyPr>
              <a:lstStyle/>
              <a:p>
                <a:pPr algn="ctr">
                  <a:lnSpc>
                    <a:spcPct val="100000"/>
                  </a:lnSpc>
                  <a:spcBef>
                    <a:spcPts val="3000"/>
                  </a:spcBef>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US" sz="4800" b="1">
                  <a:solidFill>
                    <a:srgbClr val="000000"/>
                  </a:solidFill>
                  <a:latin typeface="Arial Black" pitchFamily="34" charset="0"/>
                </a:endParaRPr>
              </a:p>
            </p:txBody>
          </p:sp>
          <p:sp>
            <p:nvSpPr>
              <p:cNvPr id="37917" name="Text Box 39"/>
              <p:cNvSpPr txBox="1">
                <a:spLocks noChangeArrowheads="1"/>
              </p:cNvSpPr>
              <p:nvPr/>
            </p:nvSpPr>
            <p:spPr bwMode="auto">
              <a:xfrm>
                <a:off x="192" y="288"/>
                <a:ext cx="2250" cy="2386"/>
              </a:xfrm>
              <a:prstGeom prst="rect">
                <a:avLst/>
              </a:prstGeom>
              <a:noFill/>
              <a:ln w="9525">
                <a:noFill/>
                <a:round/>
                <a:headEnd/>
                <a:tailEnd/>
              </a:ln>
            </p:spPr>
            <p:txBody>
              <a:bodyPr lIns="90000" tIns="46800" rIns="90000" bIns="46800">
                <a:spAutoFit/>
              </a:bodyPr>
              <a:lstStyle/>
              <a:p>
                <a:pPr algn="ctr">
                  <a:lnSpc>
                    <a:spcPct val="100000"/>
                  </a:lnSpc>
                  <a:spcBef>
                    <a:spcPts val="3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800" b="1" dirty="0">
                    <a:solidFill>
                      <a:srgbClr val="FFFFFF"/>
                    </a:solidFill>
                    <a:latin typeface="Arial Black" pitchFamily="34" charset="0"/>
                  </a:rPr>
                  <a:t>UKO MHA </a:t>
                </a:r>
                <a:r>
                  <a:rPr lang="en-GB" sz="4800" b="1" dirty="0" err="1">
                    <a:solidFill>
                      <a:srgbClr val="FFFFFF"/>
                    </a:solidFill>
                    <a:latin typeface="Arial Black" pitchFamily="34" charset="0"/>
                  </a:rPr>
                  <a:t>SüKO</a:t>
                </a:r>
                <a:r>
                  <a:rPr lang="en-GB" sz="4800" b="1" dirty="0">
                    <a:solidFill>
                      <a:srgbClr val="FFFFFF"/>
                    </a:solidFill>
                    <a:latin typeface="Arial Black" pitchFamily="34" charset="0"/>
                  </a:rPr>
                  <a:t> LA KEDIPUO </a:t>
                </a:r>
                <a:r>
                  <a:rPr lang="en-GB" sz="4800" b="1" dirty="0" err="1">
                    <a:solidFill>
                      <a:srgbClr val="FFFFFF"/>
                    </a:solidFill>
                    <a:latin typeface="Arial Black" pitchFamily="34" charset="0"/>
                  </a:rPr>
                  <a:t>CHüSHü</a:t>
                </a:r>
                <a:r>
                  <a:rPr lang="en-GB" sz="4800" b="1" dirty="0">
                    <a:solidFill>
                      <a:srgbClr val="FFFFFF"/>
                    </a:solidFill>
                    <a:latin typeface="Arial Black" pitchFamily="34" charset="0"/>
                  </a:rPr>
                  <a:t> BAGA?</a:t>
                </a:r>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4828"/>
                                        </p:tgtEl>
                                        <p:attrNameLst>
                                          <p:attrName>style.visibility</p:attrName>
                                        </p:attrNameLst>
                                      </p:cBhvr>
                                      <p:to>
                                        <p:strVal val="visible"/>
                                      </p:to>
                                    </p:set>
                                    <p:anim calcmode="lin" valueType="num">
                                      <p:cBhvr>
                                        <p:cTn id="7" dur="500" fill="hold"/>
                                        <p:tgtEl>
                                          <p:spTgt spid="34828"/>
                                        </p:tgtEl>
                                        <p:attrNameLst>
                                          <p:attrName>ppt_x</p:attrName>
                                        </p:attrNameLst>
                                      </p:cBhvr>
                                      <p:tavLst>
                                        <p:tav tm="100000">
                                          <p:val>
                                            <p:strVal val="0-#ppt_w/2"/>
                                          </p:val>
                                        </p:tav>
                                        <p:tav tm="100000">
                                          <p:val>
                                            <p:strVal val="#ppt_x"/>
                                          </p:val>
                                        </p:tav>
                                      </p:tavLst>
                                    </p:anim>
                                    <p:anim calcmode="lin" valueType="num">
                                      <p:cBhvr>
                                        <p:cTn id="8" dur="500" fill="hold"/>
                                        <p:tgtEl>
                                          <p:spTgt spid="34828"/>
                                        </p:tgtEl>
                                        <p:attrNameLst>
                                          <p:attrName>ppt_y</p:attrName>
                                        </p:attrNameLst>
                                      </p:cBhvr>
                                      <p:tavLst>
                                        <p:tav tm="10000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0"/>
                            </p:stCondLst>
                            <p:childTnLst>
                              <p:par>
                                <p:cTn id="15" presetID="10" presetClass="entr" fill="hold" nodeType="afterEffect">
                                  <p:stCondLst>
                                    <p:cond delay="0"/>
                                  </p:stCondLst>
                                  <p:childTnLst>
                                    <p:set>
                                      <p:cBhvr>
                                        <p:cTn id="16" dur="1" fill="hold">
                                          <p:stCondLst>
                                            <p:cond delay="0"/>
                                          </p:stCondLst>
                                        </p:cTn>
                                        <p:tgtEl>
                                          <p:spTgt spid="34821"/>
                                        </p:tgtEl>
                                        <p:attrNameLst>
                                          <p:attrName>style.visibility</p:attrName>
                                        </p:attrNameLst>
                                      </p:cBhvr>
                                      <p:to>
                                        <p:strVal val="visible"/>
                                      </p:to>
                                    </p:set>
                                    <p:animEffect transition="in" filter="fade">
                                      <p:cBhvr>
                                        <p:cTn id="17" dur="1000"/>
                                        <p:tgtEl>
                                          <p:spTgt spid="34821"/>
                                        </p:tgtEl>
                                      </p:cBhvr>
                                    </p:animEffect>
                                  </p:childTnLst>
                                </p:cTn>
                              </p:par>
                            </p:childTnLst>
                          </p:cTn>
                        </p:par>
                        <p:par>
                          <p:cTn id="18" fill="hold" nodeType="afterGroup">
                            <p:stCondLst>
                              <p:cond delay="0"/>
                            </p:stCondLst>
                            <p:childTnLst>
                              <p:par>
                                <p:cTn id="19" presetID="10" presetClass="entr"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par>
                          <p:cTn id="27" fill="hold" nodeType="afterGroup">
                            <p:stCondLst>
                              <p:cond delay="0"/>
                            </p:stCondLst>
                            <p:childTnLst>
                              <p:par>
                                <p:cTn id="28" presetID="10" presetClass="entr" fill="hold" nodeType="after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fade">
                                      <p:cBhvr>
                                        <p:cTn id="30" dur="1000"/>
                                        <p:tgtEl>
                                          <p:spTgt spid="3481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fill="hold" grpId="0" nodeType="clickEffect">
                                  <p:stCondLst>
                                    <p:cond delay="0"/>
                                  </p:stCondLst>
                                  <p:childTnLst>
                                    <p:set>
                                      <p:cBhvr>
                                        <p:cTn id="34" dur="1" fill="hold">
                                          <p:stCondLst>
                                            <p:cond delay="0"/>
                                          </p:stCondLst>
                                        </p:cTn>
                                        <p:tgtEl>
                                          <p:spTgt spid="34829"/>
                                        </p:tgtEl>
                                        <p:attrNameLst>
                                          <p:attrName>style.visibility</p:attrName>
                                        </p:attrNameLst>
                                      </p:cBhvr>
                                      <p:to>
                                        <p:strVal val="visible"/>
                                      </p:to>
                                    </p:set>
                                    <p:animEffect transition="in" filter="fade">
                                      <p:cBhvr>
                                        <p:cTn id="35" dur="1000"/>
                                        <p:tgtEl>
                                          <p:spTgt spid="34829"/>
                                        </p:tgtEl>
                                      </p:cBhvr>
                                    </p:animEffect>
                                  </p:childTnLst>
                                </p:cTn>
                              </p:par>
                            </p:childTnLst>
                          </p:cTn>
                        </p:par>
                        <p:par>
                          <p:cTn id="36" fill="hold" nodeType="afterGroup">
                            <p:stCondLst>
                              <p:cond delay="0"/>
                            </p:stCondLst>
                            <p:childTnLst>
                              <p:par>
                                <p:cTn id="37" presetID="10" presetClass="entr" fill="hold" nodeType="afterEffect">
                                  <p:stCondLst>
                                    <p:cond delay="0"/>
                                  </p:stCondLst>
                                  <p:childTnLst>
                                    <p:set>
                                      <p:cBhvr>
                                        <p:cTn id="38" dur="1" fill="hold">
                                          <p:stCondLst>
                                            <p:cond delay="0"/>
                                          </p:stCondLst>
                                        </p:cTn>
                                        <p:tgtEl>
                                          <p:spTgt spid="34820"/>
                                        </p:tgtEl>
                                        <p:attrNameLst>
                                          <p:attrName>style.visibility</p:attrName>
                                        </p:attrNameLst>
                                      </p:cBhvr>
                                      <p:to>
                                        <p:strVal val="visible"/>
                                      </p:to>
                                    </p:set>
                                    <p:animEffect transition="in" filter="fade">
                                      <p:cBhvr>
                                        <p:cTn id="39" dur="1000"/>
                                        <p:tgtEl>
                                          <p:spTgt spid="348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childTnLst>
                                </p:cTn>
                              </p:par>
                            </p:childTnLst>
                          </p:cTn>
                        </p:par>
                        <p:par>
                          <p:cTn id="45" fill="hold" nodeType="afterGroup">
                            <p:stCondLst>
                              <p:cond delay="0"/>
                            </p:stCondLst>
                            <p:childTnLst>
                              <p:par>
                                <p:cTn id="46" presetID="7" presetClass="entr" presetSubtype="1" fill="hold" grpId="0" nodeType="afterEffect">
                                  <p:stCondLst>
                                    <p:cond delay="0"/>
                                  </p:stCondLst>
                                  <p:childTnLst>
                                    <p:set>
                                      <p:cBhvr>
                                        <p:cTn id="47" dur="1" fill="hold">
                                          <p:stCondLst>
                                            <p:cond delay="0"/>
                                          </p:stCondLst>
                                        </p:cTn>
                                        <p:tgtEl>
                                          <p:spTgt spid="34842"/>
                                        </p:tgtEl>
                                        <p:attrNameLst>
                                          <p:attrName>style.visibility</p:attrName>
                                        </p:attrNameLst>
                                      </p:cBhvr>
                                      <p:to>
                                        <p:strVal val="visible"/>
                                      </p:to>
                                    </p:set>
                                    <p:anim calcmode="lin" valueType="num">
                                      <p:cBhvr>
                                        <p:cTn id="48" dur="5000" fill="hold"/>
                                        <p:tgtEl>
                                          <p:spTgt spid="34842"/>
                                        </p:tgtEl>
                                        <p:attrNameLst>
                                          <p:attrName>ppt_x</p:attrName>
                                        </p:attrNameLst>
                                      </p:cBhvr>
                                      <p:tavLst>
                                        <p:tav tm="100000">
                                          <p:val>
                                            <p:strVal val="#ppt_x"/>
                                          </p:val>
                                        </p:tav>
                                        <p:tav tm="100000">
                                          <p:val>
                                            <p:strVal val="#ppt_x"/>
                                          </p:val>
                                        </p:tav>
                                      </p:tavLst>
                                    </p:anim>
                                    <p:anim calcmode="lin" valueType="num">
                                      <p:cBhvr>
                                        <p:cTn id="49" dur="5000" fill="hold"/>
                                        <p:tgtEl>
                                          <p:spTgt spid="34842"/>
                                        </p:tgtEl>
                                        <p:attrNameLst>
                                          <p:attrName>ppt_y</p:attrName>
                                        </p:attrNameLst>
                                      </p:cBhvr>
                                      <p:tavLst>
                                        <p:tav tm="10000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P spid="348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38915" name="Rectangle 2"/>
          <p:cNvSpPr>
            <a:spLocks noChangeArrowheads="1"/>
          </p:cNvSpPr>
          <p:nvPr/>
        </p:nvSpPr>
        <p:spPr bwMode="auto">
          <a:xfrm>
            <a:off x="508000" y="3201988"/>
            <a:ext cx="2047875" cy="417512"/>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puo)</a:t>
            </a:r>
          </a:p>
        </p:txBody>
      </p:sp>
      <p:sp>
        <p:nvSpPr>
          <p:cNvPr id="38916" name="Rectangle 3"/>
          <p:cNvSpPr>
            <a:spLocks noChangeArrowheads="1"/>
          </p:cNvSpPr>
          <p:nvPr/>
        </p:nvSpPr>
        <p:spPr bwMode="auto">
          <a:xfrm>
            <a:off x="852735" y="3742184"/>
            <a:ext cx="2104777" cy="854811"/>
          </a:xfrm>
          <a:prstGeom prst="rect">
            <a:avLst/>
          </a:prstGeom>
          <a:noFill/>
          <a:ln w="9525">
            <a:noFill/>
            <a:round/>
            <a:headEnd/>
            <a:tailEnd/>
          </a:ln>
        </p:spPr>
        <p:txBody>
          <a:bodyPr wrap="square" lIns="101308" tIns="50654" rIns="101308" bIns="50654">
            <a:spAutoFit/>
          </a:bodyPr>
          <a:lstStyle/>
          <a:p>
            <a:pPr algn="ctr">
              <a:lnSpc>
                <a:spcPct val="9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B3C0"/>
                </a:solidFill>
                <a:latin typeface="Helvetica" charset="0"/>
              </a:rPr>
              <a:t>Kethoko</a:t>
            </a:r>
            <a:r>
              <a:rPr lang="en-GB" sz="1800" b="1" dirty="0">
                <a:solidFill>
                  <a:srgbClr val="FFB3C0"/>
                </a:solidFill>
                <a:latin typeface="Helvetica" charset="0"/>
              </a:rPr>
              <a:t> mu </a:t>
            </a:r>
            <a:r>
              <a:rPr lang="en-GB" sz="1800" b="1" dirty="0" err="1" smtClean="0">
                <a:solidFill>
                  <a:srgbClr val="FFB3C0"/>
                </a:solidFill>
                <a:latin typeface="Helvetica" charset="0"/>
              </a:rPr>
              <a:t>nanyü</a:t>
            </a:r>
            <a:r>
              <a:rPr lang="en-GB" sz="1800" b="1" dirty="0" smtClean="0">
                <a:solidFill>
                  <a:srgbClr val="FFB3C0"/>
                </a:solidFill>
                <a:latin typeface="Helvetica" charset="0"/>
              </a:rPr>
              <a:t> </a:t>
            </a:r>
            <a:r>
              <a:rPr lang="en-GB" sz="1800" b="1" dirty="0" err="1">
                <a:solidFill>
                  <a:srgbClr val="FFB3C0"/>
                </a:solidFill>
                <a:latin typeface="Helvetica" charset="0"/>
              </a:rPr>
              <a:t>dze</a:t>
            </a:r>
            <a:r>
              <a:rPr lang="en-GB" sz="1800" b="1" dirty="0">
                <a:solidFill>
                  <a:srgbClr val="FFB3C0"/>
                </a:solidFill>
                <a:latin typeface="Helvetica" charset="0"/>
              </a:rPr>
              <a:t> </a:t>
            </a:r>
            <a:r>
              <a:rPr lang="en-GB" sz="1800" b="1" dirty="0" err="1">
                <a:solidFill>
                  <a:srgbClr val="FFB3C0"/>
                </a:solidFill>
                <a:latin typeface="Helvetica" charset="0"/>
              </a:rPr>
              <a:t>kephrii</a:t>
            </a:r>
            <a:endParaRPr lang="en-GB" sz="1800" b="1" dirty="0">
              <a:solidFill>
                <a:srgbClr val="FFB3C0"/>
              </a:solidFill>
              <a:latin typeface="Helvetica" charset="0"/>
            </a:endParaRPr>
          </a:p>
        </p:txBody>
      </p:sp>
      <p:sp>
        <p:nvSpPr>
          <p:cNvPr id="38917"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38918" name="Rectangle 5"/>
          <p:cNvSpPr>
            <a:spLocks noChangeArrowheads="1"/>
          </p:cNvSpPr>
          <p:nvPr/>
        </p:nvSpPr>
        <p:spPr bwMode="auto">
          <a:xfrm>
            <a:off x="3217863" y="3747517"/>
            <a:ext cx="1490662" cy="605512"/>
          </a:xfrm>
          <a:prstGeom prst="rect">
            <a:avLst/>
          </a:prstGeom>
          <a:noFill/>
          <a:ln w="9525">
            <a:noFill/>
            <a:round/>
            <a:headEnd/>
            <a:tailEnd/>
          </a:ln>
        </p:spPr>
        <p:txBody>
          <a:bodyPr lIns="101308" tIns="50654" rIns="101308" bIns="50654">
            <a:spAutoFit/>
          </a:bodyPr>
          <a:lstStyle/>
          <a:p>
            <a:pPr algn="ctr">
              <a:lnSpc>
                <a:spcPct val="9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Kehou dzeiise ko</a:t>
            </a:r>
          </a:p>
        </p:txBody>
      </p:sp>
      <p:sp>
        <p:nvSpPr>
          <p:cNvPr id="38919"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38920" name="Rectangle 7"/>
          <p:cNvSpPr>
            <a:spLocks noChangeArrowheads="1"/>
          </p:cNvSpPr>
          <p:nvPr/>
        </p:nvSpPr>
        <p:spPr bwMode="auto">
          <a:xfrm>
            <a:off x="5283200" y="3747517"/>
            <a:ext cx="1490663" cy="605512"/>
          </a:xfrm>
          <a:prstGeom prst="rect">
            <a:avLst/>
          </a:prstGeom>
          <a:noFill/>
          <a:ln w="9525">
            <a:noFill/>
            <a:round/>
            <a:headEnd/>
            <a:tailEnd/>
          </a:ln>
        </p:spPr>
        <p:txBody>
          <a:bodyPr lIns="101308" tIns="50654" rIns="101308" bIns="50654">
            <a:spAutoFit/>
          </a:bodyPr>
          <a:lstStyle/>
          <a:p>
            <a:pPr algn="ctr">
              <a:lnSpc>
                <a:spcPct val="9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B3C0"/>
                </a:solidFill>
                <a:latin typeface="Helvetica" charset="0"/>
              </a:rPr>
              <a:t>Kehou</a:t>
            </a:r>
            <a:r>
              <a:rPr lang="en-GB" sz="1800" b="1" dirty="0">
                <a:solidFill>
                  <a:srgbClr val="FFB3C0"/>
                </a:solidFill>
                <a:latin typeface="Helvetica" charset="0"/>
              </a:rPr>
              <a:t> nu </a:t>
            </a:r>
            <a:r>
              <a:rPr lang="en-GB" sz="1800" b="1" dirty="0" err="1">
                <a:solidFill>
                  <a:srgbClr val="FFB3C0"/>
                </a:solidFill>
                <a:latin typeface="Helvetica" charset="0"/>
              </a:rPr>
              <a:t>nyieko</a:t>
            </a:r>
            <a:endParaRPr lang="en-GB" sz="1800" b="1" dirty="0">
              <a:solidFill>
                <a:srgbClr val="FFB3C0"/>
              </a:solidFill>
              <a:latin typeface="Helvetica" charset="0"/>
            </a:endParaRPr>
          </a:p>
        </p:txBody>
      </p:sp>
      <p:sp>
        <p:nvSpPr>
          <p:cNvPr id="38921"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38922" name="Rectangle 9"/>
          <p:cNvSpPr>
            <a:spLocks noChangeArrowheads="1"/>
          </p:cNvSpPr>
          <p:nvPr/>
        </p:nvSpPr>
        <p:spPr bwMode="auto">
          <a:xfrm>
            <a:off x="7030021" y="3747517"/>
            <a:ext cx="1887611" cy="854811"/>
          </a:xfrm>
          <a:prstGeom prst="rect">
            <a:avLst/>
          </a:prstGeom>
          <a:noFill/>
          <a:ln w="9525">
            <a:noFill/>
            <a:round/>
            <a:headEnd/>
            <a:tailEnd/>
          </a:ln>
        </p:spPr>
        <p:txBody>
          <a:bodyPr wrap="square" lIns="101308" tIns="50654" rIns="101308" bIns="50654">
            <a:spAutoFit/>
          </a:bodyPr>
          <a:lstStyle/>
          <a:p>
            <a:pPr algn="ctr">
              <a:lnSpc>
                <a:spcPct val="9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B3C0"/>
                </a:solidFill>
                <a:latin typeface="Helvetica" charset="0"/>
              </a:rPr>
              <a:t>Kechachie</a:t>
            </a:r>
            <a:r>
              <a:rPr lang="en-GB" sz="1800" b="1" dirty="0">
                <a:solidFill>
                  <a:srgbClr val="FFB3C0"/>
                </a:solidFill>
                <a:latin typeface="Helvetica" charset="0"/>
              </a:rPr>
              <a:t> </a:t>
            </a:r>
            <a:r>
              <a:rPr lang="en-GB" sz="1800" b="1" dirty="0" err="1">
                <a:solidFill>
                  <a:srgbClr val="FFB3C0"/>
                </a:solidFill>
                <a:latin typeface="Helvetica" charset="0"/>
              </a:rPr>
              <a:t>kelhou</a:t>
            </a:r>
            <a:r>
              <a:rPr lang="en-GB" sz="1800" b="1" dirty="0">
                <a:solidFill>
                  <a:srgbClr val="FFB3C0"/>
                </a:solidFill>
                <a:latin typeface="Helvetica" charset="0"/>
              </a:rPr>
              <a:t> mu </a:t>
            </a:r>
            <a:r>
              <a:rPr lang="en-GB" sz="1800" b="1" dirty="0" err="1">
                <a:solidFill>
                  <a:srgbClr val="FFB3C0"/>
                </a:solidFill>
                <a:latin typeface="Helvetica" charset="0"/>
              </a:rPr>
              <a:t>vorketuoko</a:t>
            </a:r>
            <a:endParaRPr lang="en-GB" sz="1800" b="1" dirty="0">
              <a:solidFill>
                <a:srgbClr val="FFB3C0"/>
              </a:solidFill>
              <a:latin typeface="Helvetica" charset="0"/>
            </a:endParaRPr>
          </a:p>
        </p:txBody>
      </p:sp>
      <p:grpSp>
        <p:nvGrpSpPr>
          <p:cNvPr id="38923" name="Group 10"/>
          <p:cNvGrpSpPr>
            <a:grpSpLocks/>
          </p:cNvGrpSpPr>
          <p:nvPr/>
        </p:nvGrpSpPr>
        <p:grpSpPr bwMode="auto">
          <a:xfrm>
            <a:off x="776288" y="4641850"/>
            <a:ext cx="8289925" cy="1962150"/>
            <a:chOff x="489" y="2924"/>
            <a:chExt cx="5222" cy="1236"/>
          </a:xfrm>
        </p:grpSpPr>
        <p:sp>
          <p:nvSpPr>
            <p:cNvPr id="35851"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5852"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5853"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5854"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5855"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35856"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grpSp>
      <p:sp>
        <p:nvSpPr>
          <p:cNvPr id="38924" name="Rectangle 17"/>
          <p:cNvSpPr>
            <a:spLocks noChangeArrowheads="1"/>
          </p:cNvSpPr>
          <p:nvPr/>
        </p:nvSpPr>
        <p:spPr bwMode="auto">
          <a:xfrm>
            <a:off x="2579688" y="3182938"/>
            <a:ext cx="2047875" cy="417512"/>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puo)</a:t>
            </a:r>
          </a:p>
        </p:txBody>
      </p:sp>
      <p:sp>
        <p:nvSpPr>
          <p:cNvPr id="38925" name="Rectangle 18"/>
          <p:cNvSpPr>
            <a:spLocks noChangeArrowheads="1"/>
          </p:cNvSpPr>
          <p:nvPr/>
        </p:nvSpPr>
        <p:spPr bwMode="auto">
          <a:xfrm>
            <a:off x="4132263" y="3182938"/>
            <a:ext cx="3182937" cy="409575"/>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mepfiiepuo)</a:t>
            </a:r>
          </a:p>
        </p:txBody>
      </p:sp>
      <p:sp>
        <p:nvSpPr>
          <p:cNvPr id="38926" name="Rectangle 19"/>
          <p:cNvSpPr>
            <a:spLocks noChangeArrowheads="1"/>
          </p:cNvSpPr>
          <p:nvPr/>
        </p:nvSpPr>
        <p:spPr bwMode="auto">
          <a:xfrm>
            <a:off x="6554788" y="3184525"/>
            <a:ext cx="2546350" cy="417513"/>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puo)</a:t>
            </a:r>
          </a:p>
        </p:txBody>
      </p:sp>
      <p:sp>
        <p:nvSpPr>
          <p:cNvPr id="38927" name="Rectangle 20"/>
          <p:cNvSpPr>
            <a:spLocks noChangeArrowheads="1"/>
          </p:cNvSpPr>
          <p:nvPr/>
        </p:nvSpPr>
        <p:spPr bwMode="auto">
          <a:xfrm>
            <a:off x="528638" y="4873326"/>
            <a:ext cx="2643187" cy="520128"/>
          </a:xfrm>
          <a:prstGeom prst="rect">
            <a:avLst/>
          </a:prstGeom>
          <a:noFill/>
          <a:ln w="9525">
            <a:noFill/>
            <a:round/>
            <a:headEnd/>
            <a:tailEnd/>
          </a:ln>
        </p:spPr>
        <p:txBody>
          <a:bodyPr lIns="90176" tIns="44189" rIns="90176" bIns="44189">
            <a:spAutoFit/>
          </a:bodyPr>
          <a:lstStyle/>
          <a:p>
            <a:pPr algn="ctr">
              <a:lnSpc>
                <a:spcPct val="10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dirty="0">
                <a:solidFill>
                  <a:srgbClr val="A7FFA7"/>
                </a:solidFill>
                <a:latin typeface="Helvetica" charset="0"/>
              </a:rPr>
              <a:t>DIELIEKEVI</a:t>
            </a:r>
          </a:p>
        </p:txBody>
      </p:sp>
      <p:sp>
        <p:nvSpPr>
          <p:cNvPr id="38928" name="Rectangle 21"/>
          <p:cNvSpPr>
            <a:spLocks noChangeArrowheads="1"/>
          </p:cNvSpPr>
          <p:nvPr/>
        </p:nvSpPr>
        <p:spPr bwMode="auto">
          <a:xfrm>
            <a:off x="2886075" y="4873326"/>
            <a:ext cx="2071688" cy="951015"/>
          </a:xfrm>
          <a:prstGeom prst="rect">
            <a:avLst/>
          </a:prstGeom>
          <a:noFill/>
          <a:ln w="9525">
            <a:noFill/>
            <a:round/>
            <a:headEnd/>
            <a:tailEnd/>
          </a:ln>
        </p:spPr>
        <p:txBody>
          <a:bodyPr lIns="90176" tIns="44189" rIns="90176" bIns="44189">
            <a:spAutoFit/>
          </a:bodyPr>
          <a:lstStyle/>
          <a:p>
            <a:pPr algn="ctr">
              <a:lnSpc>
                <a:spcPct val="10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i="1">
                <a:solidFill>
                  <a:srgbClr val="A7FFA7"/>
                </a:solidFill>
                <a:latin typeface="Helvetica" charset="0"/>
              </a:rPr>
              <a:t>Apostelko mhatho</a:t>
            </a:r>
          </a:p>
        </p:txBody>
      </p:sp>
      <p:sp>
        <p:nvSpPr>
          <p:cNvPr id="38929" name="Rectangle 22"/>
          <p:cNvSpPr>
            <a:spLocks noChangeArrowheads="1"/>
          </p:cNvSpPr>
          <p:nvPr/>
        </p:nvSpPr>
        <p:spPr bwMode="auto">
          <a:xfrm>
            <a:off x="4743450" y="4873326"/>
            <a:ext cx="2571750" cy="2037210"/>
          </a:xfrm>
          <a:prstGeom prst="rect">
            <a:avLst/>
          </a:prstGeom>
          <a:noFill/>
          <a:ln w="9525">
            <a:noFill/>
            <a:round/>
            <a:headEnd/>
            <a:tailEnd/>
          </a:ln>
        </p:spPr>
        <p:txBody>
          <a:bodyPr lIns="90176" tIns="44189" rIns="90176" bIns="44189">
            <a:spAutoFit/>
          </a:bodyPr>
          <a:lstStyle/>
          <a:p>
            <a:pPr algn="ctr">
              <a:lnSpc>
                <a:spcPct val="10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a:solidFill>
                  <a:srgbClr val="A7FFA7"/>
                </a:solidFill>
                <a:latin typeface="Helvetica" charset="0"/>
              </a:rPr>
              <a:t>Apostelko kethu</a:t>
            </a:r>
          </a:p>
          <a:p>
            <a:pPr algn="ctr">
              <a:lnSpc>
                <a:spcPct val="10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a:solidFill>
                <a:srgbClr val="A7FFA7"/>
              </a:solidFill>
              <a:latin typeface="Helvetica"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a:solidFill>
                <a:srgbClr val="A7FFA7"/>
              </a:solidFill>
              <a:latin typeface="Helvetica" charset="0"/>
            </a:endParaRPr>
          </a:p>
        </p:txBody>
      </p:sp>
      <p:sp>
        <p:nvSpPr>
          <p:cNvPr id="38930" name="Rectangle 23"/>
          <p:cNvSpPr>
            <a:spLocks noChangeArrowheads="1"/>
          </p:cNvSpPr>
          <p:nvPr/>
        </p:nvSpPr>
        <p:spPr bwMode="auto">
          <a:xfrm>
            <a:off x="6740525" y="4873326"/>
            <a:ext cx="2638425" cy="858682"/>
          </a:xfrm>
          <a:prstGeom prst="rect">
            <a:avLst/>
          </a:prstGeom>
          <a:noFill/>
          <a:ln w="9525">
            <a:noFill/>
            <a:round/>
            <a:headEnd/>
            <a:tailEnd/>
          </a:ln>
        </p:spPr>
        <p:txBody>
          <a:bodyPr lIns="90176" tIns="44189" rIns="90176" bIns="44189">
            <a:spAutoFit/>
          </a:bodyPr>
          <a:lstStyle/>
          <a:p>
            <a:pPr algn="ctr">
              <a:lnSpc>
                <a:spcPct val="100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b="1" i="1" dirty="0" err="1" smtClean="0">
                <a:solidFill>
                  <a:srgbClr val="A7FFA7"/>
                </a:solidFill>
                <a:latin typeface="Helvetica" charset="0"/>
              </a:rPr>
              <a:t>pesikeshü</a:t>
            </a:r>
            <a:endParaRPr lang="en-GB" b="1" i="1" dirty="0">
              <a:solidFill>
                <a:srgbClr val="A7FFA7"/>
              </a:solidFill>
              <a:latin typeface="Helvetica"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dirty="0">
              <a:solidFill>
                <a:srgbClr val="A7FFA7"/>
              </a:solidFill>
              <a:latin typeface="Helvetica" charset="0"/>
            </a:endParaRPr>
          </a:p>
        </p:txBody>
      </p:sp>
      <p:sp>
        <p:nvSpPr>
          <p:cNvPr id="38931" name="Rectangle 24"/>
          <p:cNvSpPr>
            <a:spLocks noChangeArrowheads="1"/>
          </p:cNvSpPr>
          <p:nvPr/>
        </p:nvSpPr>
        <p:spPr bwMode="auto">
          <a:xfrm>
            <a:off x="0" y="1708150"/>
            <a:ext cx="10058400" cy="1117600"/>
          </a:xfrm>
          <a:prstGeom prst="rect">
            <a:avLst/>
          </a:prstGeom>
          <a:noFill/>
          <a:ln w="9525">
            <a:noFill/>
            <a:round/>
            <a:headEnd/>
            <a:tailEnd/>
          </a:ln>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600" b="1">
                <a:solidFill>
                  <a:srgbClr val="FFEA18"/>
                </a:solidFill>
                <a:latin typeface="Helvetica" charset="0"/>
              </a:rPr>
              <a:t>KETHOLESHü KEZA DIA CHüKESHü:</a:t>
            </a: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EA18"/>
                </a:solidFill>
                <a:latin typeface="Helvetica" charset="0"/>
              </a:rPr>
              <a:t>  A.D. 50s  AND  90s DOKI THUKELIE</a:t>
            </a:r>
          </a:p>
        </p:txBody>
      </p:sp>
      <p:sp>
        <p:nvSpPr>
          <p:cNvPr id="35865" name="Oval 25"/>
          <p:cNvSpPr>
            <a:spLocks noChangeArrowheads="1"/>
          </p:cNvSpPr>
          <p:nvPr/>
        </p:nvSpPr>
        <p:spPr bwMode="auto">
          <a:xfrm>
            <a:off x="4885184" y="2938463"/>
            <a:ext cx="2168500" cy="4191000"/>
          </a:xfrm>
          <a:prstGeom prst="ellipse">
            <a:avLst/>
          </a:prstGeom>
          <a:noFill/>
          <a:ln w="76320">
            <a:solidFill>
              <a:srgbClr val="00AE00"/>
            </a:solidFill>
            <a:miter lim="800000"/>
            <a:headEnd/>
            <a:tailEnd/>
          </a:ln>
          <a:effectLst>
            <a:outerShdw dist="99193" dir="2381944"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38933" name="Text Box 26"/>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38934" name="Text Box 27"/>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38935" name="Text Box 28"/>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33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865"/>
                                        </p:tgtEl>
                                        <p:attrNameLst>
                                          <p:attrName>style.visibility</p:attrName>
                                        </p:attrNameLst>
                                      </p:cBhvr>
                                      <p:to>
                                        <p:strVal val="visible"/>
                                      </p:to>
                                    </p:set>
                                    <p:anim calcmode="lin" valueType="num">
                                      <p:cBhvr>
                                        <p:cTn id="7" dur="500" fill="hold"/>
                                        <p:tgtEl>
                                          <p:spTgt spid="35865"/>
                                        </p:tgtEl>
                                        <p:attrNameLst>
                                          <p:attrName>ppt_w</p:attrName>
                                        </p:attrNameLst>
                                      </p:cBhvr>
                                      <p:tavLst>
                                        <p:tav tm="100000">
                                          <p:val>
                                            <p:fltVal val="0"/>
                                          </p:val>
                                        </p:tav>
                                        <p:tav tm="100000">
                                          <p:val>
                                            <p:strVal val="#ppt_w"/>
                                          </p:val>
                                        </p:tav>
                                      </p:tavLst>
                                    </p:anim>
                                    <p:anim calcmode="lin" valueType="num">
                                      <p:cBhvr>
                                        <p:cTn id="8" dur="500" fill="hold"/>
                                        <p:tgtEl>
                                          <p:spTgt spid="35865"/>
                                        </p:tgtEl>
                                        <p:attrNameLst>
                                          <p:attrName>ppt_h</p:attrName>
                                        </p:attrNameLst>
                                      </p:cBhvr>
                                      <p:tavLst>
                                        <p:tav tm="100000">
                                          <p:val>
                                            <p:fltVal val="0"/>
                                          </p:val>
                                        </p:tav>
                                        <p:tav tm="100000">
                                          <p:val>
                                            <p:strVal val="#ppt_h"/>
                                          </p:val>
                                        </p:tav>
                                      </p:tavLst>
                                    </p:anim>
                                    <p:anim calcmode="lin" valueType="num">
                                      <p:cBhvr>
                                        <p:cTn id="9" dur="500" fill="hold"/>
                                        <p:tgtEl>
                                          <p:spTgt spid="35865"/>
                                        </p:tgtEl>
                                        <p:attrNameLst>
                                          <p:attrName>ppt_x</p:attrName>
                                        </p:attrNameLst>
                                      </p:cBhvr>
                                      <p:tavLst>
                                        <p:tav tm="100000">
                                          <p:val>
                                            <p:fltVal val="0.5"/>
                                          </p:val>
                                        </p:tav>
                                        <p:tav tm="100000">
                                          <p:val>
                                            <p:strVal val="#ppt_x"/>
                                          </p:val>
                                        </p:tav>
                                      </p:tavLst>
                                    </p:anim>
                                    <p:anim calcmode="lin" valueType="num">
                                      <p:cBhvr>
                                        <p:cTn id="10" dur="500" fill="hold"/>
                                        <p:tgtEl>
                                          <p:spTgt spid="35865"/>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169863" y="7427913"/>
            <a:ext cx="1454150" cy="241300"/>
          </a:xfrm>
          <a:prstGeom prst="rect">
            <a:avLst/>
          </a:prstGeom>
          <a:noFill/>
          <a:ln w="9525">
            <a:noFill/>
            <a:round/>
            <a:headEnd/>
            <a:tailEnd/>
          </a:ln>
        </p:spPr>
        <p:txBody>
          <a:bodyPr wrap="none" lIns="91255" tIns="45626" rIns="91255" bIns="45626" anchor="ctr"/>
          <a:lstStyle/>
          <a:p>
            <a:endParaRPr lang="en-US"/>
          </a:p>
        </p:txBody>
      </p:sp>
      <p:sp>
        <p:nvSpPr>
          <p:cNvPr id="39939" name="Line 2"/>
          <p:cNvSpPr>
            <a:spLocks noChangeShapeType="1"/>
          </p:cNvSpPr>
          <p:nvPr/>
        </p:nvSpPr>
        <p:spPr bwMode="auto">
          <a:xfrm>
            <a:off x="3143250" y="533400"/>
            <a:ext cx="6381750" cy="1588"/>
          </a:xfrm>
          <a:prstGeom prst="line">
            <a:avLst/>
          </a:prstGeom>
          <a:noFill/>
          <a:ln w="9525">
            <a:noFill/>
            <a:round/>
            <a:headEnd/>
            <a:tailEnd/>
          </a:ln>
        </p:spPr>
        <p:txBody>
          <a:bodyPr lIns="91255" tIns="45626" rIns="91255" bIns="45626"/>
          <a:lstStyle/>
          <a:p>
            <a:endParaRPr lang="en-SG"/>
          </a:p>
        </p:txBody>
      </p:sp>
      <p:sp>
        <p:nvSpPr>
          <p:cNvPr id="39940" name="Text Box 3"/>
          <p:cNvSpPr txBox="1">
            <a:spLocks noChangeArrowheads="1"/>
          </p:cNvSpPr>
          <p:nvPr/>
        </p:nvSpPr>
        <p:spPr bwMode="auto">
          <a:xfrm>
            <a:off x="9698038"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FF00"/>
                </a:solidFill>
                <a:latin typeface="Comic Sans MS" pitchFamily="66" charset="0"/>
              </a:rPr>
              <a:t> </a:t>
            </a:r>
          </a:p>
        </p:txBody>
      </p:sp>
      <p:sp>
        <p:nvSpPr>
          <p:cNvPr id="36868" name="Rectangle 4"/>
          <p:cNvSpPr>
            <a:spLocks noChangeArrowheads="1"/>
          </p:cNvSpPr>
          <p:nvPr/>
        </p:nvSpPr>
        <p:spPr bwMode="auto">
          <a:xfrm>
            <a:off x="0" y="1100138"/>
            <a:ext cx="9853736" cy="1944687"/>
          </a:xfrm>
          <a:prstGeom prst="rect">
            <a:avLst/>
          </a:prstGeom>
          <a:noFill/>
          <a:ln w="9525">
            <a:noFill/>
            <a:round/>
            <a:headEnd/>
            <a:tailEnd/>
          </a:ln>
        </p:spPr>
        <p:txBody>
          <a:bodyPr wrap="square" lIns="101308" tIns="50654" rIns="101308" bIns="50654">
            <a:spAutoFit/>
          </a:bodyPr>
          <a:lstStyle/>
          <a:p>
            <a:pPr algn="ctr">
              <a:lnSpc>
                <a:spcPct val="105000"/>
              </a:lnSpc>
              <a:spcBef>
                <a:spcPts val="35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5700" b="1" i="1" dirty="0">
                <a:solidFill>
                  <a:srgbClr val="FFFF00"/>
                </a:solidFill>
                <a:latin typeface="Helvetica" charset="0"/>
              </a:rPr>
              <a:t>PAUL </a:t>
            </a:r>
            <a:r>
              <a:rPr lang="en-GB" sz="5700" b="1" i="1" dirty="0" err="1">
                <a:solidFill>
                  <a:srgbClr val="FFFF00"/>
                </a:solidFill>
                <a:latin typeface="Helvetica" charset="0"/>
              </a:rPr>
              <a:t>RüVEKO</a:t>
            </a:r>
            <a:r>
              <a:rPr lang="en-GB" sz="5700" b="1" i="1" dirty="0">
                <a:solidFill>
                  <a:srgbClr val="FFFF00"/>
                </a:solidFill>
                <a:latin typeface="Helvetica" charset="0"/>
              </a:rPr>
              <a:t> </a:t>
            </a:r>
            <a:r>
              <a:rPr lang="en-GB" sz="5700" b="1" i="1" dirty="0" err="1">
                <a:solidFill>
                  <a:srgbClr val="FFFF00"/>
                </a:solidFill>
                <a:latin typeface="Helvetica" charset="0"/>
              </a:rPr>
              <a:t>Chü</a:t>
            </a:r>
            <a:r>
              <a:rPr lang="en-GB" sz="5700" b="1" i="1" dirty="0">
                <a:solidFill>
                  <a:srgbClr val="FFFF00"/>
                </a:solidFill>
                <a:latin typeface="Helvetica" charset="0"/>
              </a:rPr>
              <a:t> </a:t>
            </a:r>
            <a:r>
              <a:rPr lang="en-GB" sz="5700" b="1" i="1" dirty="0" err="1">
                <a:solidFill>
                  <a:srgbClr val="FFFF00"/>
                </a:solidFill>
                <a:latin typeface="Helvetica" charset="0"/>
              </a:rPr>
              <a:t>KEMEZHü</a:t>
            </a:r>
            <a:r>
              <a:rPr lang="en-GB" sz="5700" b="1" i="1" dirty="0">
                <a:solidFill>
                  <a:srgbClr val="FFFF00"/>
                </a:solidFill>
                <a:latin typeface="Helvetica" charset="0"/>
              </a:rPr>
              <a:t> </a:t>
            </a:r>
            <a:r>
              <a:rPr lang="en-GB" sz="5700" b="1" i="1" dirty="0" err="1">
                <a:solidFill>
                  <a:srgbClr val="FFFF00"/>
                </a:solidFill>
                <a:latin typeface="Helvetica" charset="0"/>
              </a:rPr>
              <a:t>KESHü</a:t>
            </a:r>
            <a:endParaRPr lang="en-GB" sz="5700" b="1" i="1" dirty="0">
              <a:solidFill>
                <a:srgbClr val="FFFF00"/>
              </a:solidFill>
              <a:latin typeface="Helvetica" charset="0"/>
            </a:endParaRPr>
          </a:p>
        </p:txBody>
      </p:sp>
      <p:sp>
        <p:nvSpPr>
          <p:cNvPr id="36869" name="Rectangle 5"/>
          <p:cNvSpPr>
            <a:spLocks noChangeArrowheads="1"/>
          </p:cNvSpPr>
          <p:nvPr/>
        </p:nvSpPr>
        <p:spPr bwMode="auto">
          <a:xfrm>
            <a:off x="2573338" y="3600450"/>
            <a:ext cx="7485062" cy="3608388"/>
          </a:xfrm>
          <a:prstGeom prst="rect">
            <a:avLst/>
          </a:prstGeom>
          <a:noFill/>
          <a:ln w="9525">
            <a:noFill/>
            <a:round/>
            <a:headEnd/>
            <a:tailEnd/>
          </a:ln>
        </p:spPr>
        <p:txBody>
          <a:bodyPr lIns="101308" tIns="50654" rIns="101308" bIns="50654">
            <a:spAutoFit/>
          </a:bodyPr>
          <a:lstStyle/>
          <a:p>
            <a:pPr algn="ctr">
              <a:lnSpc>
                <a:spcPct val="105000"/>
              </a:lnSpc>
              <a:spcBef>
                <a:spcPts val="1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100" b="1" i="1" dirty="0" err="1">
                <a:solidFill>
                  <a:srgbClr val="FFFFFF"/>
                </a:solidFill>
                <a:latin typeface="Helvetica" charset="0"/>
              </a:rPr>
              <a:t>Kij</a:t>
            </a:r>
            <a:r>
              <a:rPr lang="en-GB" sz="3200" b="1" i="1" dirty="0" err="1">
                <a:solidFill>
                  <a:srgbClr val="FFFFFF"/>
                </a:solidFill>
                <a:latin typeface="Helvetica" charset="0"/>
              </a:rPr>
              <a:t>ü</a:t>
            </a:r>
            <a:r>
              <a:rPr lang="en-GB" sz="3100" b="1" i="1" dirty="0">
                <a:solidFill>
                  <a:srgbClr val="FFFFFF"/>
                </a:solidFill>
                <a:latin typeface="Helvetica" charset="0"/>
              </a:rPr>
              <a:t> </a:t>
            </a:r>
            <a:r>
              <a:rPr lang="en-GB" sz="3100" b="1" i="1" dirty="0" err="1">
                <a:solidFill>
                  <a:srgbClr val="FFFFFF"/>
                </a:solidFill>
                <a:latin typeface="Helvetica" charset="0"/>
              </a:rPr>
              <a:t>miarhi</a:t>
            </a:r>
            <a:r>
              <a:rPr lang="en-GB" sz="3100" b="1" i="1" dirty="0">
                <a:solidFill>
                  <a:srgbClr val="FFFFFF"/>
                </a:solidFill>
                <a:latin typeface="Helvetica" charset="0"/>
              </a:rPr>
              <a:t> </a:t>
            </a:r>
            <a:r>
              <a:rPr lang="en-GB" sz="3100" b="1" i="1" dirty="0" err="1">
                <a:solidFill>
                  <a:srgbClr val="FFFFFF"/>
                </a:solidFill>
                <a:latin typeface="Helvetica" charset="0"/>
              </a:rPr>
              <a:t>nie</a:t>
            </a:r>
            <a:r>
              <a:rPr lang="en-GB" sz="3100" b="1" i="1" dirty="0">
                <a:solidFill>
                  <a:srgbClr val="FFFFFF"/>
                </a:solidFill>
                <a:latin typeface="Helvetica" charset="0"/>
              </a:rPr>
              <a:t> Bible </a:t>
            </a:r>
            <a:r>
              <a:rPr lang="en-GB" sz="3100" b="1" i="1" dirty="0" err="1">
                <a:solidFill>
                  <a:srgbClr val="FFFFFF"/>
                </a:solidFill>
                <a:latin typeface="Helvetica" charset="0"/>
              </a:rPr>
              <a:t>thelatsa</a:t>
            </a:r>
            <a:r>
              <a:rPr lang="en-GB" sz="3100" b="1" i="1" dirty="0">
                <a:solidFill>
                  <a:srgbClr val="FFFFFF"/>
                </a:solidFill>
                <a:latin typeface="Helvetica" charset="0"/>
              </a:rPr>
              <a:t> </a:t>
            </a:r>
            <a:r>
              <a:rPr lang="en-GB" sz="3100" b="1" i="1" dirty="0" err="1">
                <a:solidFill>
                  <a:srgbClr val="FFFFFF"/>
                </a:solidFill>
                <a:latin typeface="Helvetica" charset="0"/>
              </a:rPr>
              <a:t>rhipie</a:t>
            </a:r>
            <a:r>
              <a:rPr lang="en-GB" sz="3100" b="1" i="1" dirty="0">
                <a:solidFill>
                  <a:srgbClr val="FFFFFF"/>
                </a:solidFill>
                <a:latin typeface="Helvetica" charset="0"/>
              </a:rPr>
              <a:t> </a:t>
            </a:r>
            <a:r>
              <a:rPr lang="en-GB" sz="3100" b="1" i="1" dirty="0" err="1">
                <a:solidFill>
                  <a:srgbClr val="FFFFFF"/>
                </a:solidFill>
                <a:latin typeface="Helvetica" charset="0"/>
              </a:rPr>
              <a:t>kez</a:t>
            </a:r>
            <a:r>
              <a:rPr lang="en-GB" sz="2800" b="1" i="1" dirty="0" err="1">
                <a:solidFill>
                  <a:srgbClr val="FFFFFF"/>
                </a:solidFill>
                <a:latin typeface="Helvetica" charset="0"/>
              </a:rPr>
              <a:t>ü</a:t>
            </a:r>
            <a:r>
              <a:rPr lang="en-GB" sz="3100" b="1" i="1" dirty="0" err="1">
                <a:solidFill>
                  <a:srgbClr val="FFFFFF"/>
                </a:solidFill>
                <a:latin typeface="Helvetica" charset="0"/>
              </a:rPr>
              <a:t>u</a:t>
            </a:r>
            <a:r>
              <a:rPr lang="en-GB" sz="3100" b="1" i="1" dirty="0">
                <a:solidFill>
                  <a:srgbClr val="FFFFFF"/>
                </a:solidFill>
                <a:latin typeface="Helvetica" charset="0"/>
              </a:rPr>
              <a:t>...</a:t>
            </a:r>
            <a:r>
              <a:rPr lang="en-GB" sz="3100" b="1" i="1" dirty="0" err="1">
                <a:solidFill>
                  <a:srgbClr val="FFFFFF"/>
                </a:solidFill>
                <a:latin typeface="Helvetica" charset="0"/>
              </a:rPr>
              <a:t>kethu</a:t>
            </a:r>
            <a:r>
              <a:rPr lang="en-GB" sz="3100" b="1" i="1" dirty="0">
                <a:solidFill>
                  <a:srgbClr val="FFFFFF"/>
                </a:solidFill>
                <a:latin typeface="Helvetica" charset="0"/>
              </a:rPr>
              <a:t> pie </a:t>
            </a:r>
            <a:r>
              <a:rPr lang="en-GB" sz="3100" b="1" i="1" dirty="0" err="1">
                <a:solidFill>
                  <a:srgbClr val="FFFFFF"/>
                </a:solidFill>
                <a:latin typeface="Helvetica" charset="0"/>
              </a:rPr>
              <a:t>keba</a:t>
            </a:r>
            <a:r>
              <a:rPr lang="en-GB" sz="3100" b="1" i="1" dirty="0">
                <a:solidFill>
                  <a:srgbClr val="FFFFFF"/>
                </a:solidFill>
                <a:latin typeface="Helvetica" charset="0"/>
              </a:rPr>
              <a:t> </a:t>
            </a:r>
            <a:r>
              <a:rPr lang="en-GB" sz="3100" b="1" i="1" dirty="0" err="1">
                <a:solidFill>
                  <a:srgbClr val="FFFFFF"/>
                </a:solidFill>
                <a:latin typeface="Helvetica" charset="0"/>
              </a:rPr>
              <a:t>ko</a:t>
            </a:r>
            <a:r>
              <a:rPr lang="en-GB" sz="3100" b="1" i="1" dirty="0">
                <a:solidFill>
                  <a:srgbClr val="FFFFFF"/>
                </a:solidFill>
                <a:latin typeface="Helvetica" charset="0"/>
              </a:rPr>
              <a:t>... </a:t>
            </a:r>
            <a:r>
              <a:rPr lang="en-GB" sz="3100" b="1" i="1" dirty="0" err="1">
                <a:solidFill>
                  <a:srgbClr val="FFFFFF"/>
                </a:solidFill>
                <a:latin typeface="Helvetica" charset="0"/>
              </a:rPr>
              <a:t>Rhiephi,rhiepie</a:t>
            </a:r>
            <a:r>
              <a:rPr lang="en-GB" sz="3100" b="1" i="1" dirty="0">
                <a:solidFill>
                  <a:srgbClr val="FFFFFF"/>
                </a:solidFill>
                <a:latin typeface="Helvetica" charset="0"/>
              </a:rPr>
              <a:t> </a:t>
            </a:r>
            <a:r>
              <a:rPr lang="en-GB" sz="3100" b="1" i="1" dirty="0" err="1">
                <a:solidFill>
                  <a:srgbClr val="FFFFFF"/>
                </a:solidFill>
                <a:latin typeface="Helvetica" charset="0"/>
              </a:rPr>
              <a:t>kebako</a:t>
            </a:r>
            <a:r>
              <a:rPr lang="en-GB" sz="3100" b="1" i="1" dirty="0">
                <a:solidFill>
                  <a:srgbClr val="FFFFFF"/>
                </a:solidFill>
                <a:latin typeface="Helvetica" charset="0"/>
              </a:rPr>
              <a:t>...</a:t>
            </a:r>
            <a:r>
              <a:rPr lang="en-GB" sz="3100" b="1" i="1" dirty="0" err="1">
                <a:solidFill>
                  <a:srgbClr val="FFFFFF"/>
                </a:solidFill>
                <a:latin typeface="Helvetica" charset="0"/>
              </a:rPr>
              <a:t>puocha</a:t>
            </a:r>
            <a:r>
              <a:rPr lang="en-GB" sz="3100" b="1" i="1" dirty="0">
                <a:solidFill>
                  <a:srgbClr val="FFFFFF"/>
                </a:solidFill>
                <a:latin typeface="Helvetica" charset="0"/>
              </a:rPr>
              <a:t> </a:t>
            </a:r>
            <a:r>
              <a:rPr lang="en-GB" sz="3100" b="1" i="1" dirty="0" err="1">
                <a:solidFill>
                  <a:srgbClr val="FFFFFF"/>
                </a:solidFill>
                <a:latin typeface="Helvetica" charset="0"/>
              </a:rPr>
              <a:t>rhie</a:t>
            </a:r>
            <a:r>
              <a:rPr lang="en-GB" sz="3100" b="1" i="1" dirty="0">
                <a:solidFill>
                  <a:srgbClr val="FFFFFF"/>
                </a:solidFill>
                <a:latin typeface="Helvetica" charset="0"/>
              </a:rPr>
              <a:t> </a:t>
            </a:r>
            <a:r>
              <a:rPr lang="en-GB" sz="3100" b="1" i="1" dirty="0" err="1">
                <a:solidFill>
                  <a:srgbClr val="FFFFFF"/>
                </a:solidFill>
                <a:latin typeface="Helvetica" charset="0"/>
              </a:rPr>
              <a:t>kemezh</a:t>
            </a:r>
            <a:r>
              <a:rPr lang="en-GB" sz="2800" b="1" i="1" dirty="0" err="1">
                <a:solidFill>
                  <a:srgbClr val="FFFFFF"/>
                </a:solidFill>
                <a:latin typeface="Helvetica" charset="0"/>
              </a:rPr>
              <a:t>ü</a:t>
            </a:r>
            <a:r>
              <a:rPr lang="en-GB" sz="3100" b="1" i="1" dirty="0">
                <a:solidFill>
                  <a:srgbClr val="FFFFFF"/>
                </a:solidFill>
                <a:latin typeface="Helvetica" charset="0"/>
              </a:rPr>
              <a:t> pie </a:t>
            </a:r>
            <a:r>
              <a:rPr lang="en-GB" sz="3100" b="1" i="1" dirty="0" err="1">
                <a:solidFill>
                  <a:srgbClr val="FFFFFF"/>
                </a:solidFill>
                <a:latin typeface="Helvetica" charset="0"/>
              </a:rPr>
              <a:t>kebako</a:t>
            </a:r>
            <a:r>
              <a:rPr lang="en-GB" sz="3100" b="1" i="1" dirty="0">
                <a:solidFill>
                  <a:srgbClr val="FFFFFF"/>
                </a:solidFill>
                <a:latin typeface="Helvetica" charset="0"/>
              </a:rPr>
              <a:t>.... </a:t>
            </a:r>
            <a:r>
              <a:rPr lang="en-GB" sz="3100" b="1" i="1" dirty="0" err="1">
                <a:solidFill>
                  <a:srgbClr val="FFFFFF"/>
                </a:solidFill>
                <a:latin typeface="Helvetica" charset="0"/>
              </a:rPr>
              <a:t>Kemer</a:t>
            </a:r>
            <a:r>
              <a:rPr lang="en-GB" sz="2800" b="1" i="1" dirty="0" err="1">
                <a:solidFill>
                  <a:srgbClr val="FFFFFF"/>
                </a:solidFill>
                <a:latin typeface="Helvetica" charset="0"/>
              </a:rPr>
              <a:t>ü</a:t>
            </a:r>
            <a:r>
              <a:rPr lang="en-GB" sz="3100" b="1" i="1" dirty="0">
                <a:solidFill>
                  <a:srgbClr val="FFFFFF"/>
                </a:solidFill>
                <a:latin typeface="Helvetica" charset="0"/>
              </a:rPr>
              <a:t> </a:t>
            </a:r>
            <a:r>
              <a:rPr lang="en-GB" sz="3100" b="1" i="1" dirty="0" err="1">
                <a:solidFill>
                  <a:srgbClr val="FFFFFF"/>
                </a:solidFill>
                <a:latin typeface="Helvetica" charset="0"/>
              </a:rPr>
              <a:t>kec</a:t>
            </a:r>
            <a:r>
              <a:rPr lang="en-GB" sz="2800" b="1" i="1" dirty="0" err="1">
                <a:solidFill>
                  <a:srgbClr val="FFFFFF"/>
                </a:solidFill>
                <a:latin typeface="Helvetica" charset="0"/>
              </a:rPr>
              <a:t>ü</a:t>
            </a:r>
            <a:r>
              <a:rPr lang="en-GB" sz="3100" b="1" i="1" dirty="0">
                <a:solidFill>
                  <a:srgbClr val="FFFFFF"/>
                </a:solidFill>
                <a:latin typeface="Helvetica" charset="0"/>
              </a:rPr>
              <a:t> </a:t>
            </a:r>
            <a:r>
              <a:rPr lang="en-GB" sz="3100" b="1" i="1" dirty="0" err="1">
                <a:solidFill>
                  <a:srgbClr val="FFFFFF"/>
                </a:solidFill>
                <a:latin typeface="Helvetica" charset="0"/>
              </a:rPr>
              <a:t>puocha</a:t>
            </a:r>
            <a:r>
              <a:rPr lang="en-GB" sz="3100" b="1" i="1" dirty="0">
                <a:solidFill>
                  <a:srgbClr val="FFFFFF"/>
                </a:solidFill>
                <a:latin typeface="Helvetica" charset="0"/>
              </a:rPr>
              <a:t> </a:t>
            </a:r>
            <a:r>
              <a:rPr lang="en-GB" sz="3100" b="1" i="1" dirty="0" err="1">
                <a:solidFill>
                  <a:srgbClr val="FFFFFF"/>
                </a:solidFill>
                <a:latin typeface="Helvetica" charset="0"/>
              </a:rPr>
              <a:t>rhiepie</a:t>
            </a:r>
            <a:r>
              <a:rPr lang="en-GB" sz="3100" b="1" i="1" dirty="0">
                <a:solidFill>
                  <a:srgbClr val="FFFFFF"/>
                </a:solidFill>
                <a:latin typeface="Helvetica" charset="0"/>
              </a:rPr>
              <a:t> </a:t>
            </a:r>
            <a:r>
              <a:rPr lang="en-GB" sz="3100" b="1" i="1" dirty="0" err="1">
                <a:solidFill>
                  <a:srgbClr val="FFFFFF"/>
                </a:solidFill>
                <a:latin typeface="Helvetica" charset="0"/>
              </a:rPr>
              <a:t>keba</a:t>
            </a:r>
            <a:r>
              <a:rPr lang="en-GB" sz="3100" b="1" i="1" dirty="0">
                <a:solidFill>
                  <a:srgbClr val="FFFFFF"/>
                </a:solidFill>
                <a:latin typeface="Helvetica" charset="0"/>
              </a:rPr>
              <a:t> mu </a:t>
            </a:r>
            <a:r>
              <a:rPr lang="en-GB" sz="3100" b="1" i="1" dirty="0" err="1">
                <a:solidFill>
                  <a:srgbClr val="FFFFFF"/>
                </a:solidFill>
                <a:latin typeface="Helvetica" charset="0"/>
              </a:rPr>
              <a:t>puozie</a:t>
            </a:r>
            <a:r>
              <a:rPr lang="en-GB" sz="3100" b="1" i="1" dirty="0">
                <a:solidFill>
                  <a:srgbClr val="FFFFFF"/>
                </a:solidFill>
                <a:latin typeface="Helvetica" charset="0"/>
              </a:rPr>
              <a:t> </a:t>
            </a:r>
            <a:r>
              <a:rPr lang="en-GB" sz="3100" b="1" i="1" dirty="0" err="1">
                <a:solidFill>
                  <a:srgbClr val="FFFFFF"/>
                </a:solidFill>
                <a:latin typeface="Helvetica" charset="0"/>
              </a:rPr>
              <a:t>kekreikrei</a:t>
            </a:r>
            <a:r>
              <a:rPr lang="en-GB" sz="3100" b="1" i="1" dirty="0">
                <a:solidFill>
                  <a:srgbClr val="FFFFFF"/>
                </a:solidFill>
                <a:latin typeface="Helvetica" charset="0"/>
              </a:rPr>
              <a:t> </a:t>
            </a:r>
            <a:r>
              <a:rPr lang="en-GB" sz="3100" b="1" i="1" dirty="0" err="1">
                <a:solidFill>
                  <a:srgbClr val="FFFFFF"/>
                </a:solidFill>
                <a:latin typeface="Helvetica" charset="0"/>
              </a:rPr>
              <a:t>kecüko</a:t>
            </a:r>
            <a:r>
              <a:rPr lang="en-GB" sz="3100" b="1" i="1" dirty="0">
                <a:solidFill>
                  <a:srgbClr val="FFFFFF"/>
                </a:solidFill>
                <a:latin typeface="Helvetica" charset="0"/>
              </a:rPr>
              <a:t>, </a:t>
            </a:r>
            <a:r>
              <a:rPr lang="en-GB" sz="3100" b="1" i="1" dirty="0" err="1">
                <a:solidFill>
                  <a:srgbClr val="FFFFFF"/>
                </a:solidFill>
                <a:latin typeface="Helvetica" charset="0"/>
              </a:rPr>
              <a:t>puorie</a:t>
            </a:r>
            <a:r>
              <a:rPr lang="en-GB" sz="3100" b="1" i="1" dirty="0">
                <a:solidFill>
                  <a:srgbClr val="FFFFFF"/>
                </a:solidFill>
                <a:latin typeface="Helvetica" charset="0"/>
              </a:rPr>
              <a:t> </a:t>
            </a:r>
            <a:r>
              <a:rPr lang="en-GB" sz="3100" b="1" i="1" dirty="0" err="1">
                <a:solidFill>
                  <a:srgbClr val="FFFFFF"/>
                </a:solidFill>
                <a:latin typeface="Helvetica" charset="0"/>
              </a:rPr>
              <a:t>puo</a:t>
            </a:r>
            <a:r>
              <a:rPr lang="en-GB" sz="3100" b="1" i="1" dirty="0">
                <a:solidFill>
                  <a:srgbClr val="FFFFFF"/>
                </a:solidFill>
                <a:latin typeface="Helvetica" charset="0"/>
              </a:rPr>
              <a:t> </a:t>
            </a:r>
            <a:r>
              <a:rPr lang="en-GB" sz="3100" b="1" i="1" dirty="0" err="1">
                <a:solidFill>
                  <a:srgbClr val="FFFFFF"/>
                </a:solidFill>
                <a:latin typeface="Helvetica" charset="0"/>
              </a:rPr>
              <a:t>mhogei</a:t>
            </a:r>
            <a:r>
              <a:rPr lang="en-GB" sz="3100" b="1" i="1" dirty="0">
                <a:solidFill>
                  <a:srgbClr val="FFFFFF"/>
                </a:solidFill>
                <a:latin typeface="Helvetica" charset="0"/>
              </a:rPr>
              <a:t> </a:t>
            </a:r>
            <a:r>
              <a:rPr lang="en-GB" sz="3100" b="1" i="1" dirty="0" err="1">
                <a:solidFill>
                  <a:srgbClr val="FFFFFF"/>
                </a:solidFill>
                <a:latin typeface="Helvetica" charset="0"/>
              </a:rPr>
              <a:t>khune</a:t>
            </a:r>
            <a:r>
              <a:rPr lang="en-GB" sz="3100" b="1" i="1" dirty="0">
                <a:solidFill>
                  <a:srgbClr val="FFFFFF"/>
                </a:solidFill>
                <a:latin typeface="Helvetica" charset="0"/>
              </a:rPr>
              <a:t> </a:t>
            </a:r>
            <a:r>
              <a:rPr lang="en-GB" sz="3100" b="1" i="1" dirty="0" err="1">
                <a:solidFill>
                  <a:srgbClr val="FFFFFF"/>
                </a:solidFill>
                <a:latin typeface="Helvetica" charset="0"/>
              </a:rPr>
              <a:t>ch</a:t>
            </a:r>
            <a:r>
              <a:rPr lang="en-GB" sz="2800" b="1" i="1" dirty="0" err="1">
                <a:solidFill>
                  <a:srgbClr val="FFFFFF"/>
                </a:solidFill>
                <a:latin typeface="Helvetica" charset="0"/>
              </a:rPr>
              <a:t>ü</a:t>
            </a:r>
            <a:r>
              <a:rPr lang="en-GB" sz="3100" b="1" i="1" dirty="0" err="1">
                <a:solidFill>
                  <a:srgbClr val="FFFFFF"/>
                </a:solidFill>
                <a:latin typeface="Helvetica" charset="0"/>
              </a:rPr>
              <a:t>pie</a:t>
            </a:r>
            <a:r>
              <a:rPr lang="en-GB" sz="3100" b="1" i="1" dirty="0">
                <a:solidFill>
                  <a:srgbClr val="FFFFFF"/>
                </a:solidFill>
                <a:latin typeface="Helvetica" charset="0"/>
              </a:rPr>
              <a:t> </a:t>
            </a:r>
            <a:r>
              <a:rPr lang="en-GB" sz="3100" b="1" i="1" dirty="0" err="1">
                <a:solidFill>
                  <a:srgbClr val="FFFFFF"/>
                </a:solidFill>
                <a:latin typeface="Helvetica" charset="0"/>
              </a:rPr>
              <a:t>keba</a:t>
            </a:r>
            <a:r>
              <a:rPr lang="en-GB" sz="3100" b="1" i="1" dirty="0">
                <a:solidFill>
                  <a:srgbClr val="FFFFFF"/>
                </a:solidFill>
                <a:latin typeface="Helvetica" charset="0"/>
              </a:rPr>
              <a:t> </a:t>
            </a:r>
            <a:r>
              <a:rPr lang="en-GB" sz="3100" b="1" i="1" dirty="0" err="1" smtClean="0">
                <a:solidFill>
                  <a:srgbClr val="FFFFFF"/>
                </a:solidFill>
                <a:latin typeface="Helvetica" charset="0"/>
              </a:rPr>
              <a:t>ngulie</a:t>
            </a:r>
            <a:r>
              <a:rPr lang="en-GB" sz="3100" b="1" i="1" dirty="0" smtClean="0">
                <a:solidFill>
                  <a:srgbClr val="FFFFFF"/>
                </a:solidFill>
                <a:latin typeface="Helvetica" charset="0"/>
              </a:rPr>
              <a:t>!</a:t>
            </a:r>
            <a:endParaRPr lang="en-GB" sz="3100" b="1" i="1" dirty="0">
              <a:solidFill>
                <a:srgbClr val="FFFFFF"/>
              </a:solidFill>
              <a:latin typeface="Helvetica" charset="0"/>
            </a:endParaRPr>
          </a:p>
        </p:txBody>
      </p:sp>
      <p:pic>
        <p:nvPicPr>
          <p:cNvPr id="39943" name="Picture 6"/>
          <p:cNvPicPr>
            <a:picLocks noChangeAspect="1" noChangeArrowheads="1"/>
          </p:cNvPicPr>
          <p:nvPr/>
        </p:nvPicPr>
        <p:blipFill>
          <a:blip r:embed="rId3"/>
          <a:srcRect/>
          <a:stretch>
            <a:fillRect/>
          </a:stretch>
        </p:blipFill>
        <p:spPr bwMode="auto">
          <a:xfrm>
            <a:off x="635000" y="3216275"/>
            <a:ext cx="1866900" cy="4013200"/>
          </a:xfrm>
          <a:prstGeom prst="rect">
            <a:avLst/>
          </a:prstGeom>
          <a:solidFill>
            <a:schemeClr val="bg1"/>
          </a:solidFill>
          <a:ln w="9525">
            <a:noFill/>
            <a:round/>
            <a:headEnd/>
            <a:tailEnd/>
          </a:ln>
        </p:spPr>
      </p:pic>
      <p:sp>
        <p:nvSpPr>
          <p:cNvPr id="39944" name="Text Box 7"/>
          <p:cNvSpPr txBox="1">
            <a:spLocks noChangeArrowheads="1"/>
          </p:cNvSpPr>
          <p:nvPr/>
        </p:nvSpPr>
        <p:spPr bwMode="auto">
          <a:xfrm>
            <a:off x="9459913" y="7042150"/>
            <a:ext cx="184150" cy="366713"/>
          </a:xfrm>
          <a:prstGeom prst="rect">
            <a:avLst/>
          </a:prstGeom>
          <a:noFill/>
          <a:ln w="9525">
            <a:noFill/>
            <a:round/>
            <a:headEnd/>
            <a:tailEnd/>
          </a:ln>
        </p:spPr>
        <p:txBody>
          <a:bodyPr wrap="none" lIns="91255" tIns="45626" rIns="91255" bIns="45626" anchor="ctr"/>
          <a:lstStyle/>
          <a:p>
            <a:endParaRPr lang="en-US"/>
          </a:p>
        </p:txBody>
      </p:sp>
      <p:sp>
        <p:nvSpPr>
          <p:cNvPr id="39945" name="Text Box 8"/>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34</a:t>
            </a:r>
          </a:p>
        </p:txBody>
      </p:sp>
      <p:sp>
        <p:nvSpPr>
          <p:cNvPr id="39946" name="Text Box 9"/>
          <p:cNvSpPr txBox="1">
            <a:spLocks noChangeArrowheads="1"/>
          </p:cNvSpPr>
          <p:nvPr/>
        </p:nvSpPr>
        <p:spPr bwMode="auto">
          <a:xfrm>
            <a:off x="9566275" y="7345363"/>
            <a:ext cx="307975"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box(out)">
                                      <p:cBhvr>
                                        <p:cTn id="7" dur="500"/>
                                        <p:tgtEl>
                                          <p:spTgt spid="36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l="5481" t="4640" r="4184" b="3424"/>
          <a:stretch>
            <a:fillRect/>
          </a:stretch>
        </p:blipFill>
        <p:spPr bwMode="auto">
          <a:xfrm>
            <a:off x="628650" y="574675"/>
            <a:ext cx="8745538" cy="6551613"/>
          </a:xfrm>
          <a:prstGeom prst="rect">
            <a:avLst/>
          </a:prstGeom>
          <a:noFill/>
          <a:ln w="9525">
            <a:noFill/>
            <a:round/>
            <a:headEnd/>
            <a:tailEnd/>
          </a:ln>
        </p:spPr>
      </p:pic>
      <p:sp>
        <p:nvSpPr>
          <p:cNvPr id="40963" name="Text Box 2"/>
          <p:cNvSpPr txBox="1">
            <a:spLocks noChangeArrowheads="1"/>
          </p:cNvSpPr>
          <p:nvPr/>
        </p:nvSpPr>
        <p:spPr bwMode="auto">
          <a:xfrm>
            <a:off x="1006475" y="5945188"/>
            <a:ext cx="2876550" cy="733425"/>
          </a:xfrm>
          <a:prstGeom prst="rect">
            <a:avLst/>
          </a:prstGeom>
          <a:noFill/>
          <a:ln w="9525">
            <a:noFill/>
            <a:round/>
            <a:headEnd/>
            <a:tailEnd/>
          </a:ln>
        </p:spPr>
        <p:txBody>
          <a:bodyPr lIns="101667" tIns="51015" rIns="101667" bIns="51015">
            <a:spAutoFit/>
          </a:bodyPr>
          <a:lstStyle/>
          <a:p>
            <a:pPr>
              <a:lnSpc>
                <a:spcPct val="100000"/>
              </a:lnSpc>
              <a:spcBef>
                <a:spcPts val="2500"/>
              </a:spcBef>
              <a:buClr>
                <a:srgbClr val="0033C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0033CC"/>
                </a:solidFill>
                <a:latin typeface="Comic Sans MS" pitchFamily="66" charset="0"/>
              </a:rPr>
              <a:t>AFRICA</a:t>
            </a:r>
          </a:p>
        </p:txBody>
      </p:sp>
      <p:sp>
        <p:nvSpPr>
          <p:cNvPr id="40964" name="Text Box 3"/>
          <p:cNvSpPr txBox="1">
            <a:spLocks noChangeArrowheads="1"/>
          </p:cNvSpPr>
          <p:nvPr/>
        </p:nvSpPr>
        <p:spPr bwMode="auto">
          <a:xfrm>
            <a:off x="6956425" y="5570538"/>
            <a:ext cx="2362200" cy="733425"/>
          </a:xfrm>
          <a:prstGeom prst="rect">
            <a:avLst/>
          </a:prstGeom>
          <a:noFill/>
          <a:ln w="9525">
            <a:noFill/>
            <a:round/>
            <a:headEnd/>
            <a:tailEnd/>
          </a:ln>
        </p:spPr>
        <p:txBody>
          <a:bodyPr lIns="101667" tIns="51015" rIns="101667" bIns="51015">
            <a:spAutoFit/>
          </a:bodyPr>
          <a:lstStyle/>
          <a:p>
            <a:pPr>
              <a:lnSpc>
                <a:spcPct val="100000"/>
              </a:lnSpc>
              <a:spcBef>
                <a:spcPts val="2500"/>
              </a:spcBef>
              <a:buClr>
                <a:srgbClr val="0033C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0033CC"/>
                </a:solidFill>
                <a:latin typeface="Comic Sans MS" pitchFamily="66" charset="0"/>
              </a:rPr>
              <a:t>ARABIA</a:t>
            </a:r>
          </a:p>
        </p:txBody>
      </p:sp>
      <p:sp>
        <p:nvSpPr>
          <p:cNvPr id="40965" name="Text Box 4"/>
          <p:cNvSpPr txBox="1">
            <a:spLocks noChangeArrowheads="1"/>
          </p:cNvSpPr>
          <p:nvPr/>
        </p:nvSpPr>
        <p:spPr bwMode="auto">
          <a:xfrm>
            <a:off x="6956425" y="2374900"/>
            <a:ext cx="1635125" cy="593725"/>
          </a:xfrm>
          <a:prstGeom prst="rect">
            <a:avLst/>
          </a:prstGeom>
          <a:noFill/>
          <a:ln w="9525">
            <a:noFill/>
            <a:round/>
            <a:headEnd/>
            <a:tailEnd/>
          </a:ln>
        </p:spPr>
        <p:txBody>
          <a:bodyPr lIns="101667" tIns="51015" rIns="101667" bIns="51015">
            <a:spAutoFit/>
          </a:bodyPr>
          <a:lstStyle/>
          <a:p>
            <a:pPr>
              <a:lnSpc>
                <a:spcPct val="100000"/>
              </a:lnSpc>
              <a:spcBef>
                <a:spcPts val="1938"/>
              </a:spcBef>
              <a:buClr>
                <a:srgbClr val="0033C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100" b="1">
                <a:solidFill>
                  <a:srgbClr val="0033CC"/>
                </a:solidFill>
                <a:latin typeface="Comic Sans MS" pitchFamily="66" charset="0"/>
              </a:rPr>
              <a:t>ASIA</a:t>
            </a:r>
          </a:p>
        </p:txBody>
      </p:sp>
      <p:sp>
        <p:nvSpPr>
          <p:cNvPr id="40966" name="Text Box 5"/>
          <p:cNvSpPr txBox="1">
            <a:spLocks noChangeArrowheads="1"/>
          </p:cNvSpPr>
          <p:nvPr/>
        </p:nvSpPr>
        <p:spPr bwMode="auto">
          <a:xfrm rot="1320000">
            <a:off x="3506788" y="4751388"/>
            <a:ext cx="2319337" cy="590550"/>
          </a:xfrm>
          <a:prstGeom prst="rect">
            <a:avLst/>
          </a:prstGeom>
          <a:noFill/>
          <a:ln w="9525">
            <a:noFill/>
            <a:round/>
            <a:headEnd/>
            <a:tailEnd/>
          </a:ln>
        </p:spPr>
        <p:txBody>
          <a:bodyPr lIns="101667" tIns="51015" rIns="101667" bIns="51015">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MEDITERRANEAN SEA</a:t>
            </a:r>
          </a:p>
        </p:txBody>
      </p:sp>
      <p:sp>
        <p:nvSpPr>
          <p:cNvPr id="40967" name="Text Box 6"/>
          <p:cNvSpPr txBox="1">
            <a:spLocks noChangeArrowheads="1"/>
          </p:cNvSpPr>
          <p:nvPr/>
        </p:nvSpPr>
        <p:spPr bwMode="auto">
          <a:xfrm rot="1320000">
            <a:off x="642938" y="1443038"/>
            <a:ext cx="1500187" cy="590550"/>
          </a:xfrm>
          <a:prstGeom prst="rect">
            <a:avLst/>
          </a:prstGeom>
          <a:noFill/>
          <a:ln w="9525">
            <a:noFill/>
            <a:round/>
            <a:headEnd/>
            <a:tailEnd/>
          </a:ln>
        </p:spPr>
        <p:txBody>
          <a:bodyPr lIns="101667" tIns="51015" rIns="101667" bIns="51015">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ATLANTIC OCEAN</a:t>
            </a:r>
          </a:p>
        </p:txBody>
      </p:sp>
      <p:sp>
        <p:nvSpPr>
          <p:cNvPr id="40968"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40969"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p:spPr>
        <p:txBody>
          <a:bodyPr wrap="none" lIns="91255" tIns="45626" rIns="91255" bIns="45626" anchor="ctr"/>
          <a:lstStyle/>
          <a:p>
            <a:endParaRPr lang="en-US"/>
          </a:p>
        </p:txBody>
      </p:sp>
      <p:sp>
        <p:nvSpPr>
          <p:cNvPr id="40970" name="AutoShape 9"/>
          <p:cNvSpPr>
            <a:spLocks noChangeArrowheads="1"/>
          </p:cNvSpPr>
          <p:nvPr/>
        </p:nvSpPr>
        <p:spPr bwMode="auto">
          <a:xfrm>
            <a:off x="8761413" y="3913188"/>
            <a:ext cx="803275" cy="406400"/>
          </a:xfrm>
          <a:prstGeom prst="roundRect">
            <a:avLst>
              <a:gd name="adj" fmla="val 16667"/>
            </a:avLst>
          </a:prstGeom>
          <a:solidFill>
            <a:srgbClr val="E7EC26"/>
          </a:solidFill>
          <a:ln w="38160">
            <a:solidFill>
              <a:srgbClr val="919191"/>
            </a:solidFill>
            <a:miter lim="800000"/>
            <a:headEnd/>
            <a:tailEnd/>
          </a:ln>
        </p:spPr>
        <p:txBody>
          <a:bodyPr wrap="none" lIns="91255" tIns="45626" rIns="91255" bIns="45626" anchor="ctr"/>
          <a:lstStyle/>
          <a:p>
            <a:endParaRPr lang="en-US"/>
          </a:p>
        </p:txBody>
      </p:sp>
      <p:sp>
        <p:nvSpPr>
          <p:cNvPr id="40971" name="Rectangle 10"/>
          <p:cNvSpPr>
            <a:spLocks noChangeArrowheads="1"/>
          </p:cNvSpPr>
          <p:nvPr/>
        </p:nvSpPr>
        <p:spPr bwMode="auto">
          <a:xfrm>
            <a:off x="8759825" y="4062413"/>
            <a:ext cx="1047750" cy="447675"/>
          </a:xfrm>
          <a:prstGeom prst="rect">
            <a:avLst/>
          </a:prstGeom>
          <a:solidFill>
            <a:srgbClr val="FFFF00"/>
          </a:solidFill>
          <a:ln w="38160">
            <a:solidFill>
              <a:srgbClr val="000000"/>
            </a:solidFill>
            <a:miter lim="800000"/>
            <a:headEnd/>
            <a:tailEnd/>
          </a:ln>
        </p:spPr>
        <p:txBody>
          <a:bodyPr wrap="none" lIns="91255" tIns="45626" rIns="91255" bIns="45626" anchor="ctr"/>
          <a:lstStyle/>
          <a:p>
            <a:endParaRPr lang="en-US"/>
          </a:p>
        </p:txBody>
      </p:sp>
      <p:sp>
        <p:nvSpPr>
          <p:cNvPr id="40972" name="AutoShape 11"/>
          <p:cNvSpPr>
            <a:spLocks noChangeArrowheads="1"/>
          </p:cNvSpPr>
          <p:nvPr/>
        </p:nvSpPr>
        <p:spPr bwMode="auto">
          <a:xfrm>
            <a:off x="8782050" y="3941763"/>
            <a:ext cx="762000" cy="406400"/>
          </a:xfrm>
          <a:prstGeom prst="roundRect">
            <a:avLst>
              <a:gd name="adj" fmla="val 16667"/>
            </a:avLst>
          </a:prstGeom>
          <a:solidFill>
            <a:srgbClr val="FFFF00"/>
          </a:solidFill>
          <a:ln w="9525">
            <a:noFill/>
            <a:round/>
            <a:headEnd/>
            <a:tailEnd/>
          </a:ln>
        </p:spPr>
        <p:txBody>
          <a:bodyPr wrap="none" lIns="91255" tIns="45626" rIns="91255" bIns="45626" anchor="ctr"/>
          <a:lstStyle/>
          <a:p>
            <a:endParaRPr lang="en-US"/>
          </a:p>
        </p:txBody>
      </p:sp>
      <p:sp>
        <p:nvSpPr>
          <p:cNvPr id="40973" name="Line 12"/>
          <p:cNvSpPr>
            <a:spLocks noChangeShapeType="1"/>
          </p:cNvSpPr>
          <p:nvPr/>
        </p:nvSpPr>
        <p:spPr bwMode="auto">
          <a:xfrm>
            <a:off x="8805863" y="4238625"/>
            <a:ext cx="950912" cy="1588"/>
          </a:xfrm>
          <a:prstGeom prst="line">
            <a:avLst/>
          </a:prstGeom>
          <a:noFill/>
          <a:ln w="12600">
            <a:solidFill>
              <a:srgbClr val="000000"/>
            </a:solidFill>
            <a:miter lim="800000"/>
            <a:headEnd/>
            <a:tailEnd/>
          </a:ln>
        </p:spPr>
        <p:txBody>
          <a:bodyPr lIns="91255" tIns="45626" rIns="91255" bIns="45626"/>
          <a:lstStyle/>
          <a:p>
            <a:endParaRPr lang="en-SG"/>
          </a:p>
        </p:txBody>
      </p:sp>
      <p:sp>
        <p:nvSpPr>
          <p:cNvPr id="40974" name="Line 13"/>
          <p:cNvSpPr>
            <a:spLocks noChangeShapeType="1"/>
          </p:cNvSpPr>
          <p:nvPr/>
        </p:nvSpPr>
        <p:spPr bwMode="auto">
          <a:xfrm>
            <a:off x="8805863" y="4411663"/>
            <a:ext cx="950912" cy="1587"/>
          </a:xfrm>
          <a:prstGeom prst="line">
            <a:avLst/>
          </a:prstGeom>
          <a:noFill/>
          <a:ln w="12600">
            <a:solidFill>
              <a:srgbClr val="000000"/>
            </a:solidFill>
            <a:miter lim="800000"/>
            <a:headEnd/>
            <a:tailEnd/>
          </a:ln>
        </p:spPr>
        <p:txBody>
          <a:bodyPr lIns="91255" tIns="45626" rIns="91255" bIns="45626"/>
          <a:lstStyle/>
          <a:p>
            <a:endParaRPr lang="en-SG"/>
          </a:p>
        </p:txBody>
      </p:sp>
      <p:sp>
        <p:nvSpPr>
          <p:cNvPr id="40975" name="Rectangle 14"/>
          <p:cNvSpPr>
            <a:spLocks noChangeArrowheads="1"/>
          </p:cNvSpPr>
          <p:nvPr/>
        </p:nvSpPr>
        <p:spPr bwMode="auto">
          <a:xfrm>
            <a:off x="8724900" y="4221163"/>
            <a:ext cx="1201738" cy="254000"/>
          </a:xfrm>
          <a:prstGeom prst="rect">
            <a:avLst/>
          </a:prstGeom>
          <a:noFill/>
          <a:ln w="9525">
            <a:noFill/>
            <a:round/>
            <a:headEnd/>
            <a:tailEnd/>
          </a:ln>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Helvetica" charset="0"/>
              </a:rPr>
              <a:t>Roman Systems</a:t>
            </a:r>
          </a:p>
        </p:txBody>
      </p:sp>
      <p:sp>
        <p:nvSpPr>
          <p:cNvPr id="40976" name="Rectangle 15"/>
          <p:cNvSpPr>
            <a:spLocks noChangeArrowheads="1"/>
          </p:cNvSpPr>
          <p:nvPr/>
        </p:nvSpPr>
        <p:spPr bwMode="auto">
          <a:xfrm>
            <a:off x="8748713" y="4044950"/>
            <a:ext cx="1101725" cy="254000"/>
          </a:xfrm>
          <a:prstGeom prst="rect">
            <a:avLst/>
          </a:prstGeom>
          <a:noFill/>
          <a:ln w="9525">
            <a:noFill/>
            <a:round/>
            <a:headEnd/>
            <a:tailEnd/>
          </a:ln>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Helvetica" charset="0"/>
              </a:rPr>
              <a:t>Alex the Greek</a:t>
            </a:r>
          </a:p>
        </p:txBody>
      </p:sp>
      <p:sp>
        <p:nvSpPr>
          <p:cNvPr id="40977" name="Rectangle 16"/>
          <p:cNvSpPr>
            <a:spLocks noChangeArrowheads="1"/>
          </p:cNvSpPr>
          <p:nvPr/>
        </p:nvSpPr>
        <p:spPr bwMode="auto">
          <a:xfrm>
            <a:off x="8774113" y="3886200"/>
            <a:ext cx="758825" cy="254000"/>
          </a:xfrm>
          <a:prstGeom prst="rect">
            <a:avLst/>
          </a:prstGeom>
          <a:noFill/>
          <a:ln w="9525">
            <a:noFill/>
            <a:round/>
            <a:headEnd/>
            <a:tailEnd/>
          </a:ln>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Chicago" charset="0"/>
              </a:rPr>
              <a:t>SILENCE</a:t>
            </a:r>
          </a:p>
        </p:txBody>
      </p:sp>
      <p:sp>
        <p:nvSpPr>
          <p:cNvPr id="40978" name="Text Box 17"/>
          <p:cNvSpPr txBox="1">
            <a:spLocks noChangeArrowheads="1"/>
          </p:cNvSpPr>
          <p:nvPr/>
        </p:nvSpPr>
        <p:spPr bwMode="auto">
          <a:xfrm>
            <a:off x="9632950" y="106363"/>
            <a:ext cx="204788" cy="442912"/>
          </a:xfrm>
          <a:prstGeom prst="rect">
            <a:avLst/>
          </a:prstGeom>
          <a:noFill/>
          <a:ln w="9525">
            <a:noFill/>
            <a:round/>
            <a:headEnd/>
            <a:tailEnd/>
          </a:ln>
        </p:spPr>
        <p:txBody>
          <a:bodyPr wrap="none" lIns="101667" tIns="51015" rIns="101667" bIns="51015" anchor="ctr">
            <a:spAutoFit/>
          </a:bodyPr>
          <a:lstStyle/>
          <a:p>
            <a:pPr algn="ctr">
              <a:lnSpc>
                <a:spcPct val="100000"/>
              </a:lnSpc>
              <a:spcBef>
                <a:spcPts val="1375"/>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a:solidFill>
                  <a:srgbClr val="FFA27C"/>
                </a:solidFill>
                <a:latin typeface="Comic Sans MS" pitchFamily="66" charset="0"/>
              </a:rPr>
              <a:t> </a:t>
            </a:r>
          </a:p>
        </p:txBody>
      </p:sp>
      <p:sp>
        <p:nvSpPr>
          <p:cNvPr id="37906" name="Rectangle 18"/>
          <p:cNvSpPr>
            <a:spLocks noChangeArrowheads="1"/>
          </p:cNvSpPr>
          <p:nvPr/>
        </p:nvSpPr>
        <p:spPr bwMode="auto">
          <a:xfrm>
            <a:off x="528607" y="773113"/>
            <a:ext cx="8929750" cy="2502955"/>
          </a:xfrm>
          <a:prstGeom prst="rect">
            <a:avLst/>
          </a:prstGeom>
          <a:noFill/>
          <a:ln>
            <a:noFill/>
          </a:ln>
          <a:extLst/>
        </p:spPr>
        <p:txBody>
          <a:bodyPr lIns="101308" tIns="50654" rIns="101308" bIns="50654">
            <a:spAutoFit/>
          </a:bodyPr>
          <a:lstStyle/>
          <a:p>
            <a:pPr algn="ctr">
              <a:lnSpc>
                <a:spcPct val="100000"/>
              </a:lnSpc>
              <a:spcBef>
                <a:spcPts val="3188"/>
              </a:spcBef>
              <a:buClr>
                <a:srgbClr val="FC012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5100" b="1" i="1" dirty="0">
                <a:solidFill>
                  <a:srgbClr val="FC0128"/>
                </a:solidFill>
                <a:effectLst>
                  <a:glow rad="101600">
                    <a:schemeClr val="bg1"/>
                  </a:glow>
                </a:effectLst>
                <a:latin typeface="Helvetica" charset="0"/>
                <a:ea typeface="ＭＳ Ｐゴシック" charset="0"/>
                <a:cs typeface="ＭＳ Ｐゴシック" charset="0"/>
              </a:rPr>
              <a:t>Paul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rüvemia</a:t>
            </a:r>
            <a:r>
              <a:rPr lang="en-GB" sz="5100" b="1" i="1" dirty="0">
                <a:solidFill>
                  <a:srgbClr val="FC0128"/>
                </a:solidFill>
                <a:effectLst>
                  <a:glow rad="101600">
                    <a:schemeClr val="bg1"/>
                  </a:glow>
                </a:effectLst>
                <a:latin typeface="Helvetica" charset="0"/>
                <a:ea typeface="ＭＳ Ｐゴシック" charset="0"/>
                <a:cs typeface="ＭＳ Ｐゴシック" charset="0"/>
              </a:rPr>
              <a:t>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ketho</a:t>
            </a:r>
            <a:r>
              <a:rPr lang="en-GB" sz="5100" b="1" i="1" dirty="0">
                <a:solidFill>
                  <a:srgbClr val="FC0128"/>
                </a:solidFill>
                <a:effectLst>
                  <a:glow rad="101600">
                    <a:schemeClr val="bg1"/>
                  </a:glow>
                </a:effectLst>
                <a:latin typeface="Helvetica" charset="0"/>
                <a:ea typeface="ＭＳ Ｐゴシック" charset="0"/>
                <a:cs typeface="ＭＳ Ｐゴシック" charset="0"/>
              </a:rPr>
              <a:t>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puo</a:t>
            </a:r>
            <a:r>
              <a:rPr lang="en-GB" sz="5100" b="1" i="1" dirty="0">
                <a:solidFill>
                  <a:srgbClr val="FC0128"/>
                </a:solidFill>
                <a:effectLst>
                  <a:glow rad="101600">
                    <a:schemeClr val="bg1"/>
                  </a:glow>
                </a:effectLst>
                <a:latin typeface="Helvetica" charset="0"/>
                <a:ea typeface="ＭＳ Ｐゴシック" charset="0"/>
                <a:cs typeface="ＭＳ Ｐゴシック" charset="0"/>
              </a:rPr>
              <a:t>....Mediterranean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zü</a:t>
            </a:r>
            <a:r>
              <a:rPr lang="en-GB" sz="5100" b="1" i="1" dirty="0">
                <a:solidFill>
                  <a:srgbClr val="FC0128"/>
                </a:solidFill>
                <a:effectLst>
                  <a:glow rad="101600">
                    <a:schemeClr val="bg1"/>
                  </a:glow>
                </a:effectLst>
                <a:latin typeface="Helvetica" charset="0"/>
                <a:ea typeface="ＭＳ Ｐゴシック" charset="0"/>
                <a:cs typeface="ＭＳ Ｐゴシック" charset="0"/>
              </a:rPr>
              <a:t>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kezha</a:t>
            </a:r>
            <a:r>
              <a:rPr lang="en-GB" sz="5100" b="1" i="1" dirty="0">
                <a:solidFill>
                  <a:srgbClr val="FC0128"/>
                </a:solidFill>
                <a:effectLst>
                  <a:glow rad="101600">
                    <a:schemeClr val="bg1"/>
                  </a:glow>
                </a:effectLst>
                <a:latin typeface="Helvetica" charset="0"/>
                <a:ea typeface="ＭＳ Ｐゴシック" charset="0"/>
                <a:cs typeface="ＭＳ Ｐゴシック" charset="0"/>
              </a:rPr>
              <a:t>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khie</a:t>
            </a:r>
            <a:r>
              <a:rPr lang="en-GB" sz="5100" b="1" i="1" dirty="0">
                <a:solidFill>
                  <a:srgbClr val="FC0128"/>
                </a:solidFill>
                <a:effectLst>
                  <a:glow rad="101600">
                    <a:schemeClr val="bg1"/>
                  </a:glow>
                </a:effectLst>
                <a:latin typeface="Helvetica" charset="0"/>
                <a:ea typeface="ＭＳ Ｐゴシック" charset="0"/>
                <a:cs typeface="ＭＳ Ｐゴシック" charset="0"/>
              </a:rPr>
              <a:t>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pete</a:t>
            </a:r>
            <a:r>
              <a:rPr lang="en-GB" sz="5100" b="1" i="1" dirty="0">
                <a:solidFill>
                  <a:srgbClr val="FC0128"/>
                </a:solidFill>
                <a:effectLst>
                  <a:glow rad="101600">
                    <a:schemeClr val="bg1"/>
                  </a:glow>
                </a:effectLst>
                <a:latin typeface="Helvetica" charset="0"/>
                <a:ea typeface="ＭＳ Ｐゴシック" charset="0"/>
                <a:cs typeface="ＭＳ Ｐゴシック" charset="0"/>
              </a:rPr>
              <a:t> nu.!</a:t>
            </a:r>
          </a:p>
        </p:txBody>
      </p:sp>
      <p:sp>
        <p:nvSpPr>
          <p:cNvPr id="37907" name="Oval 19"/>
          <p:cNvSpPr>
            <a:spLocks noChangeArrowheads="1"/>
          </p:cNvSpPr>
          <p:nvPr/>
        </p:nvSpPr>
        <p:spPr bwMode="auto">
          <a:xfrm rot="1200000">
            <a:off x="2752725" y="3694113"/>
            <a:ext cx="5197475" cy="1858962"/>
          </a:xfrm>
          <a:prstGeom prst="ellipse">
            <a:avLst/>
          </a:prstGeom>
          <a:noFill/>
          <a:ln w="7632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37908" name="Oval 20"/>
          <p:cNvSpPr>
            <a:spLocks noChangeArrowheads="1"/>
          </p:cNvSpPr>
          <p:nvPr/>
        </p:nvSpPr>
        <p:spPr bwMode="auto">
          <a:xfrm rot="1200000">
            <a:off x="2765425" y="3681413"/>
            <a:ext cx="5197475" cy="1858962"/>
          </a:xfrm>
          <a:prstGeom prst="ellipse">
            <a:avLst/>
          </a:prstGeom>
          <a:noFill/>
          <a:ln w="7632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37909" name="Oval 21"/>
          <p:cNvSpPr>
            <a:spLocks noChangeArrowheads="1"/>
          </p:cNvSpPr>
          <p:nvPr/>
        </p:nvSpPr>
        <p:spPr bwMode="auto">
          <a:xfrm rot="1200000">
            <a:off x="2722563" y="3679825"/>
            <a:ext cx="5197475" cy="1858963"/>
          </a:xfrm>
          <a:prstGeom prst="ellipse">
            <a:avLst/>
          </a:prstGeom>
          <a:noFill/>
          <a:ln w="7632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37910" name="Oval 22"/>
          <p:cNvSpPr>
            <a:spLocks noChangeArrowheads="1"/>
          </p:cNvSpPr>
          <p:nvPr/>
        </p:nvSpPr>
        <p:spPr bwMode="auto">
          <a:xfrm rot="1200000">
            <a:off x="2740025" y="3668713"/>
            <a:ext cx="5197475" cy="1858962"/>
          </a:xfrm>
          <a:prstGeom prst="ellipse">
            <a:avLst/>
          </a:prstGeom>
          <a:noFill/>
          <a:ln w="7632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84" name="Text Box 23"/>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40985" name="Text Box 24"/>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35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7910"/>
                                        </p:tgtEl>
                                        <p:attrNameLst>
                                          <p:attrName>style.visibility</p:attrName>
                                        </p:attrNameLst>
                                      </p:cBhvr>
                                      <p:to>
                                        <p:strVal val="visible"/>
                                      </p:to>
                                    </p:set>
                                    <p:anim calcmode="lin" valueType="num">
                                      <p:cBhvr>
                                        <p:cTn id="7" dur="500" fill="hold"/>
                                        <p:tgtEl>
                                          <p:spTgt spid="37910"/>
                                        </p:tgtEl>
                                        <p:attrNameLst>
                                          <p:attrName>ppt_w</p:attrName>
                                        </p:attrNameLst>
                                      </p:cBhvr>
                                      <p:tavLst>
                                        <p:tav tm="100000">
                                          <p:val>
                                            <p:strVal val="2/3*#ppt_w"/>
                                          </p:val>
                                        </p:tav>
                                        <p:tav tm="100000">
                                          <p:val>
                                            <p:strVal val="#ppt_w"/>
                                          </p:val>
                                        </p:tav>
                                      </p:tavLst>
                                    </p:anim>
                                    <p:anim calcmode="lin" valueType="num">
                                      <p:cBhvr>
                                        <p:cTn id="8" dur="500" fill="hold"/>
                                        <p:tgtEl>
                                          <p:spTgt spid="37910"/>
                                        </p:tgtEl>
                                        <p:attrNameLst>
                                          <p:attrName>ppt_h</p:attrName>
                                        </p:attrNameLst>
                                      </p:cBhvr>
                                      <p:tavLst>
                                        <p:tav tm="100000">
                                          <p:val>
                                            <p:strVal val="2/3*#ppt_h"/>
                                          </p:val>
                                        </p:tav>
                                        <p:tav tm="100000">
                                          <p:val>
                                            <p:strVal val="#ppt_h"/>
                                          </p:val>
                                        </p:tav>
                                      </p:tavLst>
                                    </p:anim>
                                  </p:childTnLst>
                                  <p:subTnLst>
                                    <p:set>
                                      <p:cBhvr override="childStyle">
                                        <p:cTn dur="1" fill="hold" display="0" masterRel="sameClick" afterEffect="1">
                                          <p:stCondLst>
                                            <p:cond evt="end" delay="0">
                                              <p:tn val="5"/>
                                            </p:cond>
                                          </p:stCondLst>
                                        </p:cTn>
                                        <p:tgtEl>
                                          <p:spTgt spid="37910"/>
                                        </p:tgtEl>
                                        <p:attrNameLst>
                                          <p:attrName>style.visibility</p:attrName>
                                        </p:attrNameLst>
                                      </p:cBhvr>
                                      <p:to>
                                        <p:strVal val="hidden"/>
                                      </p:to>
                                    </p:set>
                                  </p:sub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37907"/>
                                        </p:tgtEl>
                                        <p:attrNameLst>
                                          <p:attrName>style.visibility</p:attrName>
                                        </p:attrNameLst>
                                      </p:cBhvr>
                                      <p:to>
                                        <p:strVal val="visible"/>
                                      </p:to>
                                    </p:set>
                                    <p:anim calcmode="lin" valueType="num">
                                      <p:cBhvr>
                                        <p:cTn id="12" dur="500" fill="hold"/>
                                        <p:tgtEl>
                                          <p:spTgt spid="37907"/>
                                        </p:tgtEl>
                                        <p:attrNameLst>
                                          <p:attrName>ppt_w</p:attrName>
                                        </p:attrNameLst>
                                      </p:cBhvr>
                                      <p:tavLst>
                                        <p:tav tm="100000">
                                          <p:val>
                                            <p:strVal val="2/3*#ppt_w"/>
                                          </p:val>
                                        </p:tav>
                                        <p:tav tm="100000">
                                          <p:val>
                                            <p:strVal val="#ppt_w"/>
                                          </p:val>
                                        </p:tav>
                                      </p:tavLst>
                                    </p:anim>
                                    <p:anim calcmode="lin" valueType="num">
                                      <p:cBhvr>
                                        <p:cTn id="13" dur="500" fill="hold"/>
                                        <p:tgtEl>
                                          <p:spTgt spid="37907"/>
                                        </p:tgtEl>
                                        <p:attrNameLst>
                                          <p:attrName>ppt_h</p:attrName>
                                        </p:attrNameLst>
                                      </p:cBhvr>
                                      <p:tavLst>
                                        <p:tav tm="100000">
                                          <p:val>
                                            <p:strVal val="2/3*#ppt_h"/>
                                          </p:val>
                                        </p:tav>
                                        <p:tav tm="100000">
                                          <p:val>
                                            <p:strVal val="#ppt_h"/>
                                          </p:val>
                                        </p:tav>
                                      </p:tavLst>
                                    </p:anim>
                                  </p:childTnLst>
                                  <p:subTnLst>
                                    <p:set>
                                      <p:cBhvr override="childStyle">
                                        <p:cTn dur="1" fill="hold" display="0" masterRel="sameClick" afterEffect="1">
                                          <p:stCondLst>
                                            <p:cond evt="end" delay="0">
                                              <p:tn val="10"/>
                                            </p:cond>
                                          </p:stCondLst>
                                        </p:cTn>
                                        <p:tgtEl>
                                          <p:spTgt spid="37907"/>
                                        </p:tgtEl>
                                        <p:attrNameLst>
                                          <p:attrName>style.visibility</p:attrName>
                                        </p:attrNameLst>
                                      </p:cBhvr>
                                      <p:to>
                                        <p:strVal val="hidden"/>
                                      </p:to>
                                    </p:set>
                                  </p:sub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37908"/>
                                        </p:tgtEl>
                                        <p:attrNameLst>
                                          <p:attrName>style.visibility</p:attrName>
                                        </p:attrNameLst>
                                      </p:cBhvr>
                                      <p:to>
                                        <p:strVal val="visible"/>
                                      </p:to>
                                    </p:set>
                                    <p:anim calcmode="lin" valueType="num">
                                      <p:cBhvr>
                                        <p:cTn id="17" dur="500" fill="hold"/>
                                        <p:tgtEl>
                                          <p:spTgt spid="37908"/>
                                        </p:tgtEl>
                                        <p:attrNameLst>
                                          <p:attrName>ppt_w</p:attrName>
                                        </p:attrNameLst>
                                      </p:cBhvr>
                                      <p:tavLst>
                                        <p:tav tm="100000">
                                          <p:val>
                                            <p:strVal val="2/3*#ppt_w"/>
                                          </p:val>
                                        </p:tav>
                                        <p:tav tm="100000">
                                          <p:val>
                                            <p:strVal val="#ppt_w"/>
                                          </p:val>
                                        </p:tav>
                                      </p:tavLst>
                                    </p:anim>
                                    <p:anim calcmode="lin" valueType="num">
                                      <p:cBhvr>
                                        <p:cTn id="18" dur="500" fill="hold"/>
                                        <p:tgtEl>
                                          <p:spTgt spid="37908"/>
                                        </p:tgtEl>
                                        <p:attrNameLst>
                                          <p:attrName>ppt_h</p:attrName>
                                        </p:attrNameLst>
                                      </p:cBhvr>
                                      <p:tavLst>
                                        <p:tav tm="100000">
                                          <p:val>
                                            <p:strVal val="2/3*#ppt_h"/>
                                          </p:val>
                                        </p:tav>
                                        <p:tav tm="100000">
                                          <p:val>
                                            <p:strVal val="#ppt_h"/>
                                          </p:val>
                                        </p:tav>
                                      </p:tavLst>
                                    </p:anim>
                                  </p:childTnLst>
                                  <p:subTnLst>
                                    <p:set>
                                      <p:cBhvr override="childStyle">
                                        <p:cTn dur="1" fill="hold" display="0" masterRel="sameClick" afterEffect="1">
                                          <p:stCondLst>
                                            <p:cond evt="end" delay="0">
                                              <p:tn val="15"/>
                                            </p:cond>
                                          </p:stCondLst>
                                        </p:cTn>
                                        <p:tgtEl>
                                          <p:spTgt spid="37908"/>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37909"/>
                                        </p:tgtEl>
                                        <p:attrNameLst>
                                          <p:attrName>style.visibility</p:attrName>
                                        </p:attrNameLst>
                                      </p:cBhvr>
                                      <p:to>
                                        <p:strVal val="visible"/>
                                      </p:to>
                                    </p:set>
                                    <p:anim calcmode="lin" valueType="num">
                                      <p:cBhvr>
                                        <p:cTn id="22" dur="500" fill="hold"/>
                                        <p:tgtEl>
                                          <p:spTgt spid="37909"/>
                                        </p:tgtEl>
                                        <p:attrNameLst>
                                          <p:attrName>ppt_w</p:attrName>
                                        </p:attrNameLst>
                                      </p:cBhvr>
                                      <p:tavLst>
                                        <p:tav tm="100000">
                                          <p:val>
                                            <p:strVal val="2/3*#ppt_w"/>
                                          </p:val>
                                        </p:tav>
                                        <p:tav tm="100000">
                                          <p:val>
                                            <p:strVal val="#ppt_w"/>
                                          </p:val>
                                        </p:tav>
                                      </p:tavLst>
                                    </p:anim>
                                    <p:anim calcmode="lin" valueType="num">
                                      <p:cBhvr>
                                        <p:cTn id="23" dur="500" fill="hold"/>
                                        <p:tgtEl>
                                          <p:spTgt spid="37909"/>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7" grpId="0" animBg="1"/>
      <p:bldP spid="37908" grpId="0" animBg="1"/>
      <p:bldP spid="37909" grpId="0" animBg="1"/>
      <p:bldP spid="379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3813" y="-31750"/>
            <a:ext cx="10033000" cy="7802563"/>
            <a:chOff x="15" y="-20"/>
            <a:chExt cx="6320" cy="4915"/>
          </a:xfrm>
        </p:grpSpPr>
        <p:pic>
          <p:nvPicPr>
            <p:cNvPr id="41997" name="Picture 2"/>
            <p:cNvPicPr>
              <a:picLocks noChangeAspect="1" noChangeArrowheads="1"/>
            </p:cNvPicPr>
            <p:nvPr/>
          </p:nvPicPr>
          <p:blipFill>
            <a:blip r:embed="rId3"/>
            <a:srcRect r="8611"/>
            <a:stretch>
              <a:fillRect/>
            </a:stretch>
          </p:blipFill>
          <p:spPr bwMode="auto">
            <a:xfrm>
              <a:off x="185" y="58"/>
              <a:ext cx="5398" cy="4806"/>
            </a:xfrm>
            <a:prstGeom prst="rect">
              <a:avLst/>
            </a:prstGeom>
            <a:noFill/>
            <a:ln w="9525">
              <a:noFill/>
              <a:round/>
              <a:headEnd/>
              <a:tailEnd/>
            </a:ln>
          </p:spPr>
        </p:pic>
        <p:sp>
          <p:nvSpPr>
            <p:cNvPr id="41998" name="Rectangle 3"/>
            <p:cNvSpPr>
              <a:spLocks noChangeArrowheads="1"/>
            </p:cNvSpPr>
            <p:nvPr/>
          </p:nvSpPr>
          <p:spPr bwMode="auto">
            <a:xfrm>
              <a:off x="5576" y="-12"/>
              <a:ext cx="760" cy="4855"/>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41999" name="Rectangle 4"/>
            <p:cNvSpPr>
              <a:spLocks noChangeArrowheads="1"/>
            </p:cNvSpPr>
            <p:nvPr/>
          </p:nvSpPr>
          <p:spPr bwMode="auto">
            <a:xfrm>
              <a:off x="31" y="54"/>
              <a:ext cx="453" cy="474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42000" name="Rectangle 5"/>
            <p:cNvSpPr>
              <a:spLocks noChangeArrowheads="1"/>
            </p:cNvSpPr>
            <p:nvPr/>
          </p:nvSpPr>
          <p:spPr bwMode="auto">
            <a:xfrm>
              <a:off x="15" y="4620"/>
              <a:ext cx="5823" cy="27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42001" name="Rectangle 6"/>
            <p:cNvSpPr>
              <a:spLocks noChangeArrowheads="1"/>
            </p:cNvSpPr>
            <p:nvPr/>
          </p:nvSpPr>
          <p:spPr bwMode="auto">
            <a:xfrm>
              <a:off x="15" y="-20"/>
              <a:ext cx="5823" cy="13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42002" name="Rectangle 7"/>
            <p:cNvSpPr>
              <a:spLocks noChangeArrowheads="1"/>
            </p:cNvSpPr>
            <p:nvPr/>
          </p:nvSpPr>
          <p:spPr bwMode="auto">
            <a:xfrm>
              <a:off x="513" y="4620"/>
              <a:ext cx="5823" cy="276"/>
            </a:xfrm>
            <a:prstGeom prst="rect">
              <a:avLst/>
            </a:prstGeom>
            <a:solidFill>
              <a:srgbClr val="040404"/>
            </a:solidFill>
            <a:ln w="12600">
              <a:solidFill>
                <a:srgbClr val="000000"/>
              </a:solidFill>
              <a:miter lim="800000"/>
              <a:headEnd/>
              <a:tailEnd/>
            </a:ln>
          </p:spPr>
          <p:txBody>
            <a:bodyPr wrap="none" anchor="ctr"/>
            <a:lstStyle/>
            <a:p>
              <a:endParaRPr lang="en-US"/>
            </a:p>
          </p:txBody>
        </p:sp>
      </p:grpSp>
      <p:sp>
        <p:nvSpPr>
          <p:cNvPr id="41987" name="Rectangle 8"/>
          <p:cNvSpPr>
            <a:spLocks noChangeArrowheads="1"/>
          </p:cNvSpPr>
          <p:nvPr/>
        </p:nvSpPr>
        <p:spPr bwMode="auto">
          <a:xfrm>
            <a:off x="0" y="50800"/>
            <a:ext cx="10058400" cy="7721600"/>
          </a:xfrm>
          <a:prstGeom prst="rect">
            <a:avLst/>
          </a:prstGeom>
          <a:solidFill>
            <a:srgbClr val="040404">
              <a:alpha val="50195"/>
            </a:srgbClr>
          </a:solidFill>
          <a:ln w="12600">
            <a:solidFill>
              <a:srgbClr val="000000"/>
            </a:solidFill>
            <a:miter lim="800000"/>
            <a:headEnd/>
            <a:tailEnd/>
          </a:ln>
        </p:spPr>
        <p:txBody>
          <a:bodyPr wrap="none" lIns="91255" tIns="45626" rIns="91255" bIns="45626" anchor="ctr"/>
          <a:lstStyle/>
          <a:p>
            <a:endParaRPr lang="en-US"/>
          </a:p>
        </p:txBody>
      </p:sp>
      <p:sp>
        <p:nvSpPr>
          <p:cNvPr id="38922" name="Rectangle 10"/>
          <p:cNvSpPr>
            <a:spLocks noChangeArrowheads="1"/>
          </p:cNvSpPr>
          <p:nvPr/>
        </p:nvSpPr>
        <p:spPr bwMode="auto">
          <a:xfrm>
            <a:off x="0" y="1417638"/>
            <a:ext cx="10058400" cy="927100"/>
          </a:xfrm>
          <a:prstGeom prst="rect">
            <a:avLst/>
          </a:prstGeom>
          <a:noFill/>
          <a:ln>
            <a:noFill/>
          </a:ln>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5100" b="1" i="1" dirty="0" err="1">
                <a:solidFill>
                  <a:srgbClr val="FFFF00"/>
                </a:solidFill>
                <a:effectLst>
                  <a:outerShdw blurRad="50800" dist="76200" dir="2700000" algn="tl" rotWithShape="0">
                    <a:srgbClr val="000000"/>
                  </a:outerShdw>
                </a:effectLst>
                <a:latin typeface="Helvetica" charset="0"/>
              </a:rPr>
              <a:t>Kedipuo</a:t>
            </a:r>
            <a:r>
              <a:rPr lang="en-GB" sz="5100" b="1" i="1" dirty="0">
                <a:solidFill>
                  <a:srgbClr val="FFFF00"/>
                </a:solidFill>
                <a:effectLst>
                  <a:outerShdw blurRad="50800" dist="76200" dir="2700000" algn="tl" rotWithShape="0">
                    <a:srgbClr val="000000"/>
                  </a:outerShdw>
                </a:effectLst>
                <a:latin typeface="Helvetica" charset="0"/>
              </a:rPr>
              <a:t> la </a:t>
            </a:r>
            <a:r>
              <a:rPr lang="en-GB" sz="5100" b="1" i="1" dirty="0" err="1">
                <a:solidFill>
                  <a:srgbClr val="FFFF00"/>
                </a:solidFill>
                <a:effectLst>
                  <a:outerShdw blurRad="50800" dist="76200" dir="2700000" algn="tl" rotWithShape="0">
                    <a:srgbClr val="000000"/>
                  </a:outerShdw>
                </a:effectLst>
                <a:latin typeface="Helvetica" charset="0"/>
              </a:rPr>
              <a:t>hau</a:t>
            </a:r>
            <a:r>
              <a:rPr lang="en-GB" sz="5100" b="1" i="1" dirty="0">
                <a:solidFill>
                  <a:srgbClr val="FFFF00"/>
                </a:solidFill>
                <a:effectLst>
                  <a:outerShdw blurRad="50800" dist="76200" dir="2700000" algn="tl" rotWithShape="0">
                    <a:srgbClr val="000000"/>
                  </a:outerShdw>
                </a:effectLst>
                <a:latin typeface="Helvetica" charset="0"/>
              </a:rPr>
              <a:t> </a:t>
            </a:r>
            <a:r>
              <a:rPr lang="en-GB" sz="5100" b="1" i="1" dirty="0" err="1">
                <a:solidFill>
                  <a:srgbClr val="FFFF00"/>
                </a:solidFill>
                <a:effectLst>
                  <a:outerShdw blurRad="50800" dist="76200" dir="2700000" algn="tl" rotWithShape="0">
                    <a:srgbClr val="000000"/>
                  </a:outerShdw>
                </a:effectLst>
                <a:latin typeface="Helvetica" charset="0"/>
              </a:rPr>
              <a:t>meyieta</a:t>
            </a:r>
            <a:r>
              <a:rPr lang="en-GB" sz="5100" b="1" i="1" dirty="0">
                <a:solidFill>
                  <a:srgbClr val="FFFF00"/>
                </a:solidFill>
                <a:effectLst>
                  <a:outerShdw blurRad="50800" dist="76200" dir="2700000" algn="tl" rotWithShape="0">
                    <a:srgbClr val="000000"/>
                  </a:outerShdw>
                </a:effectLst>
                <a:latin typeface="Helvetica" charset="0"/>
              </a:rPr>
              <a:t> </a:t>
            </a:r>
            <a:r>
              <a:rPr lang="en-GB" sz="5100" b="1" i="1" dirty="0" err="1">
                <a:solidFill>
                  <a:srgbClr val="FFFF00"/>
                </a:solidFill>
                <a:effectLst>
                  <a:outerShdw blurRad="50800" dist="76200" dir="2700000" algn="tl" rotWithShape="0">
                    <a:srgbClr val="000000"/>
                  </a:outerShdw>
                </a:effectLst>
                <a:latin typeface="Helvetica" charset="0"/>
              </a:rPr>
              <a:t>ga</a:t>
            </a:r>
            <a:r>
              <a:rPr lang="en-GB" sz="5100" b="1" i="1" dirty="0">
                <a:solidFill>
                  <a:srgbClr val="FFFF00"/>
                </a:solidFill>
                <a:effectLst>
                  <a:outerShdw blurRad="50800" dist="76200" dir="2700000" algn="tl" rotWithShape="0">
                    <a:srgbClr val="000000"/>
                  </a:outerShdw>
                </a:effectLst>
                <a:latin typeface="Helvetica" charset="0"/>
              </a:rPr>
              <a:t>?</a:t>
            </a:r>
          </a:p>
        </p:txBody>
      </p:sp>
      <p:sp>
        <p:nvSpPr>
          <p:cNvPr id="38923" name="Rectangle 11"/>
          <p:cNvSpPr>
            <a:spLocks noChangeArrowheads="1"/>
          </p:cNvSpPr>
          <p:nvPr/>
        </p:nvSpPr>
        <p:spPr bwMode="auto">
          <a:xfrm>
            <a:off x="1112838" y="2455863"/>
            <a:ext cx="7826375" cy="919829"/>
          </a:xfrm>
          <a:prstGeom prst="rect">
            <a:avLst/>
          </a:prstGeom>
          <a:noFill/>
          <a:ln>
            <a:noFill/>
          </a:ln>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5100" b="1" i="1" dirty="0" err="1">
                <a:solidFill>
                  <a:srgbClr val="FFFF00"/>
                </a:solidFill>
                <a:effectLst>
                  <a:outerShdw blurRad="50800" dist="76200" dir="2700000" algn="tl" rotWithShape="0">
                    <a:srgbClr val="000000"/>
                  </a:outerShdw>
                </a:effectLst>
                <a:latin typeface="Helvetica" charset="0"/>
              </a:rPr>
              <a:t>Kekreilamonyü</a:t>
            </a:r>
            <a:r>
              <a:rPr lang="en-GB" sz="5100" b="1" i="1" dirty="0">
                <a:solidFill>
                  <a:srgbClr val="FFFF00"/>
                </a:solidFill>
                <a:effectLst>
                  <a:outerShdw blurRad="50800" dist="76200" dir="2700000" algn="tl" rotWithShape="0">
                    <a:srgbClr val="000000"/>
                  </a:outerShdw>
                </a:effectLst>
                <a:latin typeface="Helvetica" charset="0"/>
              </a:rPr>
              <a:t>…</a:t>
            </a:r>
          </a:p>
        </p:txBody>
      </p:sp>
      <p:sp>
        <p:nvSpPr>
          <p:cNvPr id="38924" name="Rectangle 12"/>
          <p:cNvSpPr>
            <a:spLocks noChangeArrowheads="1"/>
          </p:cNvSpPr>
          <p:nvPr/>
        </p:nvSpPr>
        <p:spPr bwMode="auto">
          <a:xfrm>
            <a:off x="0" y="4006850"/>
            <a:ext cx="10058400" cy="2567972"/>
          </a:xfrm>
          <a:prstGeom prst="rect">
            <a:avLst/>
          </a:prstGeom>
          <a:noFill/>
          <a:ln>
            <a:noFill/>
          </a:ln>
          <a:extLst/>
        </p:spPr>
        <p:txBody>
          <a:bodyPr wrap="square"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5100" b="1" i="1" dirty="0" err="1">
                <a:solidFill>
                  <a:srgbClr val="FFFF00"/>
                </a:solidFill>
                <a:effectLst>
                  <a:outerShdw blurRad="50800" dist="76200" dir="2700000" algn="tl" rotWithShape="0">
                    <a:srgbClr val="000000"/>
                  </a:outerShdw>
                </a:effectLst>
                <a:latin typeface="Helvetica" charset="0"/>
              </a:rPr>
              <a:t>Thechü</a:t>
            </a:r>
            <a:r>
              <a:rPr lang="en-GB" sz="5100" b="1" i="1" dirty="0">
                <a:solidFill>
                  <a:srgbClr val="FFFF00"/>
                </a:solidFill>
                <a:effectLst>
                  <a:outerShdw blurRad="50800" dist="76200" dir="2700000" algn="tl" rotWithShape="0">
                    <a:srgbClr val="000000"/>
                  </a:outerShdw>
                </a:effectLst>
                <a:latin typeface="Helvetica" charset="0"/>
              </a:rPr>
              <a:t> </a:t>
            </a:r>
            <a:r>
              <a:rPr lang="en-GB" sz="5100" b="1" i="1" dirty="0" err="1">
                <a:solidFill>
                  <a:srgbClr val="FFFF00"/>
                </a:solidFill>
                <a:effectLst>
                  <a:outerShdw blurRad="50800" dist="76200" dir="2700000" algn="tl" rotWithShape="0">
                    <a:srgbClr val="000000"/>
                  </a:outerShdw>
                </a:effectLst>
                <a:latin typeface="Helvetica" charset="0"/>
              </a:rPr>
              <a:t>haki</a:t>
            </a:r>
            <a:r>
              <a:rPr lang="en-GB" sz="5100" b="1" i="1" dirty="0">
                <a:solidFill>
                  <a:srgbClr val="FFFF00"/>
                </a:solidFill>
                <a:effectLst>
                  <a:outerShdw blurRad="50800" dist="76200" dir="2700000" algn="tl" rotWithShape="0">
                    <a:srgbClr val="000000"/>
                  </a:outerShdw>
                </a:effectLst>
                <a:latin typeface="Helvetica" charset="0"/>
              </a:rPr>
              <a:t>....</a:t>
            </a:r>
            <a:r>
              <a:rPr lang="en-GB" sz="5100" b="1" i="1" dirty="0" err="1">
                <a:solidFill>
                  <a:srgbClr val="FFFF00"/>
                </a:solidFill>
                <a:effectLst>
                  <a:outerShdw blurRad="50800" dist="76200" dir="2700000" algn="tl" rotWithShape="0">
                    <a:srgbClr val="000000"/>
                  </a:outerShdw>
                </a:effectLst>
                <a:latin typeface="Helvetica" charset="0"/>
              </a:rPr>
              <a:t>Mhakechüu</a:t>
            </a:r>
            <a:r>
              <a:rPr lang="en-GB" sz="5100" b="1" i="1" dirty="0">
                <a:solidFill>
                  <a:srgbClr val="FFFF00"/>
                </a:solidFill>
                <a:effectLst>
                  <a:outerShdw blurRad="50800" dist="76200" dir="2700000" algn="tl" rotWithShape="0">
                    <a:srgbClr val="000000"/>
                  </a:outerShdw>
                </a:effectLst>
                <a:latin typeface="Helvetica" charset="0"/>
              </a:rPr>
              <a:t> nu... </a:t>
            </a:r>
            <a:r>
              <a:rPr lang="en-GB" sz="5100" b="1" i="1" dirty="0" err="1">
                <a:solidFill>
                  <a:srgbClr val="FFFF00"/>
                </a:solidFill>
                <a:effectLst>
                  <a:outerShdw blurRad="50800" dist="76200" dir="2700000" algn="tl" rotWithShape="0">
                    <a:srgbClr val="000000"/>
                  </a:outerShdw>
                </a:effectLst>
                <a:latin typeface="Helvetica" charset="0"/>
              </a:rPr>
              <a:t>Kijüu</a:t>
            </a:r>
            <a:r>
              <a:rPr lang="en-GB" sz="5100" b="1" i="1" dirty="0">
                <a:solidFill>
                  <a:srgbClr val="FFFF00"/>
                </a:solidFill>
                <a:effectLst>
                  <a:outerShdw blurRad="50800" dist="76200" dir="2700000" algn="tl" rotWithShape="0">
                    <a:srgbClr val="000000"/>
                  </a:outerShdw>
                </a:effectLst>
                <a:latin typeface="Helvetica" charset="0"/>
              </a:rPr>
              <a:t> nu </a:t>
            </a:r>
            <a:r>
              <a:rPr lang="en-GB" sz="5100" b="1" i="1" dirty="0" err="1">
                <a:solidFill>
                  <a:srgbClr val="FFFF00"/>
                </a:solidFill>
                <a:effectLst>
                  <a:outerShdw blurRad="50800" dist="76200" dir="2700000" algn="tl" rotWithShape="0">
                    <a:srgbClr val="000000"/>
                  </a:outerShdw>
                </a:effectLst>
                <a:latin typeface="Helvetica" charset="0"/>
              </a:rPr>
              <a:t>dieliekevi</a:t>
            </a:r>
            <a:r>
              <a:rPr lang="en-GB" sz="5100" b="1" i="1" dirty="0">
                <a:solidFill>
                  <a:srgbClr val="FFFF00"/>
                </a:solidFill>
                <a:effectLst>
                  <a:outerShdw blurRad="50800" dist="76200" dir="2700000" algn="tl" rotWithShape="0">
                    <a:srgbClr val="000000"/>
                  </a:outerShdw>
                </a:effectLst>
                <a:latin typeface="Helvetica" charset="0"/>
              </a:rPr>
              <a:t> </a:t>
            </a:r>
            <a:r>
              <a:rPr lang="en-GB" sz="5100" b="1" i="1" dirty="0" err="1">
                <a:solidFill>
                  <a:srgbClr val="FFFF00"/>
                </a:solidFill>
                <a:effectLst>
                  <a:outerShdw blurRad="50800" dist="76200" dir="2700000" algn="tl" rotWithShape="0">
                    <a:srgbClr val="000000"/>
                  </a:outerShdw>
                </a:effectLst>
                <a:latin typeface="Helvetica" charset="0"/>
              </a:rPr>
              <a:t>liethou</a:t>
            </a:r>
            <a:r>
              <a:rPr lang="en-GB" sz="5100" b="1" i="1" dirty="0">
                <a:solidFill>
                  <a:srgbClr val="FFFF00"/>
                </a:solidFill>
                <a:effectLst>
                  <a:outerShdw blurRad="50800" dist="76200" dir="2700000" algn="tl" rotWithShape="0">
                    <a:srgbClr val="000000"/>
                  </a:outerShdw>
                </a:effectLst>
                <a:latin typeface="Helvetica" charset="0"/>
              </a:rPr>
              <a:t> nu </a:t>
            </a:r>
            <a:r>
              <a:rPr lang="en-GB" sz="5100" b="1" i="1" dirty="0" err="1">
                <a:solidFill>
                  <a:srgbClr val="FFFF00"/>
                </a:solidFill>
                <a:effectLst>
                  <a:outerShdw blurRad="50800" dist="76200" dir="2700000" algn="tl" rotWithShape="0">
                    <a:srgbClr val="000000"/>
                  </a:outerShdw>
                </a:effectLst>
                <a:latin typeface="Helvetica" charset="0"/>
              </a:rPr>
              <a:t>puo</a:t>
            </a:r>
            <a:r>
              <a:rPr lang="en-GB" sz="5100" b="1" i="1" dirty="0">
                <a:solidFill>
                  <a:srgbClr val="FFFF00"/>
                </a:solidFill>
                <a:effectLst>
                  <a:outerShdw blurRad="50800" dist="76200" dir="2700000" algn="tl" rotWithShape="0">
                    <a:srgbClr val="000000"/>
                  </a:outerShdw>
                </a:effectLst>
                <a:latin typeface="Helvetica" charset="0"/>
              </a:rPr>
              <a:t> </a:t>
            </a:r>
            <a:r>
              <a:rPr lang="en-GB" sz="5100" b="1" i="1" dirty="0" err="1">
                <a:solidFill>
                  <a:srgbClr val="FFFF00"/>
                </a:solidFill>
                <a:effectLst>
                  <a:outerShdw blurRad="50800" dist="76200" dir="2700000" algn="tl" rotWithShape="0">
                    <a:srgbClr val="000000"/>
                  </a:outerShdw>
                </a:effectLst>
                <a:latin typeface="Helvetica" charset="0"/>
              </a:rPr>
              <a:t>sede</a:t>
            </a:r>
            <a:r>
              <a:rPr lang="en-GB" sz="5100" b="1" i="1" dirty="0">
                <a:solidFill>
                  <a:srgbClr val="FFFF00"/>
                </a:solidFill>
                <a:effectLst>
                  <a:outerShdw blurRad="50800" dist="76200" dir="2700000" algn="tl" rotWithShape="0">
                    <a:srgbClr val="000000"/>
                  </a:outerShdw>
                </a:effectLst>
                <a:latin typeface="Helvetica" charset="0"/>
              </a:rPr>
              <a:t> </a:t>
            </a:r>
            <a:r>
              <a:rPr lang="en-GB" sz="5100" b="1" i="1" dirty="0" err="1">
                <a:solidFill>
                  <a:srgbClr val="FFFF00"/>
                </a:solidFill>
                <a:effectLst>
                  <a:outerShdw blurRad="50800" dist="76200" dir="2700000" algn="tl" rotWithShape="0">
                    <a:srgbClr val="000000"/>
                  </a:outerShdw>
                </a:effectLst>
                <a:latin typeface="Helvetica" charset="0"/>
              </a:rPr>
              <a:t>kethoko</a:t>
            </a:r>
            <a:r>
              <a:rPr lang="en-GB" sz="5100" b="1" i="1" dirty="0">
                <a:solidFill>
                  <a:srgbClr val="FFFF00"/>
                </a:solidFill>
                <a:effectLst>
                  <a:outerShdw blurRad="50800" dist="76200" dir="2700000" algn="tl" rotWithShape="0">
                    <a:srgbClr val="000000"/>
                  </a:outerShdw>
                </a:effectLst>
                <a:latin typeface="Helvetica" charset="0"/>
              </a:rPr>
              <a:t> </a:t>
            </a:r>
            <a:r>
              <a:rPr lang="en-GB" sz="5100" b="1" i="1" dirty="0" err="1">
                <a:solidFill>
                  <a:srgbClr val="FFFF00"/>
                </a:solidFill>
                <a:effectLst>
                  <a:outerShdw blurRad="50800" dist="76200" dir="2700000" algn="tl" rotWithShape="0">
                    <a:srgbClr val="000000"/>
                  </a:outerShdw>
                </a:effectLst>
                <a:latin typeface="Helvetica" charset="0"/>
              </a:rPr>
              <a:t>ta</a:t>
            </a:r>
            <a:r>
              <a:rPr lang="en-GB" sz="5100" b="1" i="1" dirty="0">
                <a:solidFill>
                  <a:srgbClr val="FFFF00"/>
                </a:solidFill>
                <a:effectLst>
                  <a:outerShdw blurRad="50800" dist="76200" dir="2700000" algn="tl" rotWithShape="0">
                    <a:srgbClr val="000000"/>
                  </a:outerShdw>
                </a:effectLst>
                <a:latin typeface="Helvetica" charset="0"/>
              </a:rPr>
              <a:t> </a:t>
            </a:r>
            <a:r>
              <a:rPr lang="en-GB" sz="5100" b="1" i="1" dirty="0" err="1">
                <a:solidFill>
                  <a:srgbClr val="FFFF00"/>
                </a:solidFill>
                <a:effectLst>
                  <a:outerShdw blurRad="50800" dist="76200" dir="2700000" algn="tl" rotWithShape="0">
                    <a:srgbClr val="000000"/>
                  </a:outerShdw>
                </a:effectLst>
                <a:latin typeface="Helvetica" charset="0"/>
              </a:rPr>
              <a:t>kecüla</a:t>
            </a:r>
            <a:r>
              <a:rPr lang="en-GB" sz="5100" b="1" i="1" dirty="0">
                <a:solidFill>
                  <a:srgbClr val="FFFF00"/>
                </a:solidFill>
                <a:effectLst>
                  <a:outerShdw blurRad="50800" dist="76200" dir="2700000" algn="tl" rotWithShape="0">
                    <a:srgbClr val="000000"/>
                  </a:outerShdw>
                </a:effectLst>
                <a:latin typeface="Helvetica" charset="0"/>
              </a:rPr>
              <a:t>.!!!</a:t>
            </a:r>
          </a:p>
        </p:txBody>
      </p:sp>
      <p:sp>
        <p:nvSpPr>
          <p:cNvPr id="41992" name="Rectangle 13"/>
          <p:cNvSpPr>
            <a:spLocks noChangeArrowheads="1"/>
          </p:cNvSpPr>
          <p:nvPr/>
        </p:nvSpPr>
        <p:spPr bwMode="auto">
          <a:xfrm>
            <a:off x="8693150"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effectLst>
                  <a:outerShdw blurRad="50800" dist="76200" dir="2700000" algn="tl" rotWithShape="0">
                    <a:srgbClr val="000000"/>
                  </a:outerShdw>
                </a:effectLst>
                <a:latin typeface="Comic Sans MS" pitchFamily="66" charset="0"/>
              </a:rPr>
              <a:t>9.65.08.</a:t>
            </a:r>
          </a:p>
        </p:txBody>
      </p:sp>
      <p:sp>
        <p:nvSpPr>
          <p:cNvPr id="41993" name="Text Box 14"/>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effectLst>
                  <a:outerShdw blurRad="50800" dist="76200" dir="2700000" algn="tl" rotWithShape="0">
                    <a:srgbClr val="000000"/>
                  </a:outerShdw>
                </a:effectLst>
                <a:latin typeface="Arial" pitchFamily="34" charset="0"/>
              </a:rPr>
              <a:t>©2006 TBBMI</a:t>
            </a:r>
          </a:p>
        </p:txBody>
      </p:sp>
      <p:sp>
        <p:nvSpPr>
          <p:cNvPr id="41994" name="Text Box 15"/>
          <p:cNvSpPr txBox="1">
            <a:spLocks noChangeArrowheads="1"/>
          </p:cNvSpPr>
          <p:nvPr/>
        </p:nvSpPr>
        <p:spPr bwMode="auto">
          <a:xfrm>
            <a:off x="9358313" y="6931025"/>
            <a:ext cx="184150" cy="366713"/>
          </a:xfrm>
          <a:prstGeom prst="rect">
            <a:avLst/>
          </a:prstGeom>
          <a:noFill/>
          <a:ln w="9525">
            <a:noFill/>
            <a:round/>
            <a:headEnd/>
            <a:tailEnd/>
          </a:ln>
        </p:spPr>
        <p:txBody>
          <a:bodyPr wrap="none" lIns="91255" tIns="45626" rIns="91255" bIns="45626" anchor="ctr"/>
          <a:lstStyle/>
          <a:p>
            <a:endParaRPr lang="en-US">
              <a:effectLst>
                <a:outerShdw blurRad="50800" dist="76200" dir="2700000" algn="tl" rotWithShape="0">
                  <a:srgbClr val="000000"/>
                </a:outerShdw>
              </a:effectLst>
            </a:endParaRPr>
          </a:p>
        </p:txBody>
      </p:sp>
      <p:sp>
        <p:nvSpPr>
          <p:cNvPr id="41995" name="Text Box 16"/>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50800" dist="76200" dir="2700000" algn="tl" rotWithShape="0">
                    <a:srgbClr val="000000"/>
                  </a:outerShdw>
                </a:effectLst>
                <a:latin typeface="Comic Sans MS" pitchFamily="66" charset="0"/>
              </a:rPr>
              <a:t>36</a:t>
            </a:r>
          </a:p>
        </p:txBody>
      </p:sp>
      <p:sp>
        <p:nvSpPr>
          <p:cNvPr id="41996" name="Text Box 17"/>
          <p:cNvSpPr txBox="1">
            <a:spLocks noChangeArrowheads="1"/>
          </p:cNvSpPr>
          <p:nvPr/>
        </p:nvSpPr>
        <p:spPr bwMode="auto">
          <a:xfrm>
            <a:off x="9566275" y="7348538"/>
            <a:ext cx="307975"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effectLst>
                  <a:outerShdw blurRad="50800" dist="76200" dir="2700000" algn="tl" rotWithShape="0">
                    <a:srgbClr val="000000"/>
                  </a:outerShdw>
                </a:effectLst>
                <a:latin typeface="Comic Sans MS" pitchFamily="66"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fade">
                                      <p:cBhvr>
                                        <p:cTn id="7" dur="1000"/>
                                        <p:tgtEl>
                                          <p:spTgt spid="3892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38923">
                                            <p:txEl>
                                              <p:pRg st="0" end="0"/>
                                            </p:txEl>
                                          </p:spTgt>
                                        </p:tgtEl>
                                        <p:attrNameLst>
                                          <p:attrName>style.visibility</p:attrName>
                                        </p:attrNameLst>
                                      </p:cBhvr>
                                      <p:to>
                                        <p:strVal val="visible"/>
                                      </p:to>
                                    </p:set>
                                    <p:animEffect transition="in" filter="box(out)">
                                      <p:cBhvr>
                                        <p:cTn id="11" dur="500"/>
                                        <p:tgtEl>
                                          <p:spTgt spid="389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100000">
                                          <p:val>
                                            <p:fltVal val="0"/>
                                          </p:val>
                                        </p:tav>
                                        <p:tav tm="100000">
                                          <p:val>
                                            <p:strVal val="#ppt_w"/>
                                          </p:val>
                                        </p:tav>
                                      </p:tavLst>
                                    </p:anim>
                                    <p:anim calcmode="lin" valueType="num">
                                      <p:cBhvr>
                                        <p:cTn id="17" dur="500" fill="hold"/>
                                        <p:tgtEl>
                                          <p:spTgt spid="2"/>
                                        </p:tgtEl>
                                        <p:attrNameLst>
                                          <p:attrName>ppt_h</p:attrName>
                                        </p:attrNameLst>
                                      </p:cBhvr>
                                      <p:tavLst>
                                        <p:tav tm="100000">
                                          <p:val>
                                            <p:fltVal val="0"/>
                                          </p:val>
                                        </p:tav>
                                        <p:tav tm="100000">
                                          <p:val>
                                            <p:strVal val="#ppt_h"/>
                                          </p:val>
                                        </p:tav>
                                      </p:tavLst>
                                    </p:anim>
                                    <p:anim calcmode="lin" valueType="num">
                                      <p:cBhvr>
                                        <p:cTn id="18" dur="500" fill="hold"/>
                                        <p:tgtEl>
                                          <p:spTgt spid="2"/>
                                        </p:tgtEl>
                                        <p:attrNameLst>
                                          <p:attrName>ppt_x</p:attrName>
                                        </p:attrNameLst>
                                      </p:cBhvr>
                                      <p:tavLst>
                                        <p:tav tm="100000">
                                          <p:val>
                                            <p:fltVal val="0.5"/>
                                          </p:val>
                                        </p:tav>
                                        <p:tav tm="100000">
                                          <p:val>
                                            <p:strVal val="#ppt_x"/>
                                          </p:val>
                                        </p:tav>
                                      </p:tavLst>
                                    </p:anim>
                                    <p:anim calcmode="lin" valueType="num">
                                      <p:cBhvr>
                                        <p:cTn id="19" dur="500" fill="hold"/>
                                        <p:tgtEl>
                                          <p:spTgt spid="2"/>
                                        </p:tgtEl>
                                        <p:attrNameLst>
                                          <p:attrName>ppt_y</p:attrName>
                                        </p:attrNameLst>
                                      </p:cBhvr>
                                      <p:tavLst>
                                        <p:tav tm="100000">
                                          <p:val>
                                            <p:fltVal val="0.5"/>
                                          </p:val>
                                        </p:tav>
                                        <p:tav tm="100000">
                                          <p:val>
                                            <p:strVal val="#ppt_y"/>
                                          </p:val>
                                        </p:tav>
                                      </p:tavLst>
                                    </p:anim>
                                  </p:childTnLst>
                                </p:cTn>
                              </p:par>
                            </p:childTnLst>
                          </p:cTn>
                        </p:par>
                        <p:par>
                          <p:cTn id="20" fill="hold" nodeType="afterGroup">
                            <p:stCondLst>
                              <p:cond delay="0"/>
                            </p:stCondLst>
                            <p:childTnLst>
                              <p:par>
                                <p:cTn id="21" presetID="10" presetClass="entr" fill="hold" nodeType="afterEffect">
                                  <p:stCondLst>
                                    <p:cond delay="0"/>
                                  </p:stCondLst>
                                  <p:childTnLst>
                                    <p:set>
                                      <p:cBhvr>
                                        <p:cTn id="22" dur="1" fill="hold">
                                          <p:stCondLst>
                                            <p:cond delay="0"/>
                                          </p:stCondLst>
                                        </p:cTn>
                                        <p:tgtEl>
                                          <p:spTgt spid="38924"/>
                                        </p:tgtEl>
                                        <p:attrNameLst>
                                          <p:attrName>style.visibility</p:attrName>
                                        </p:attrNameLst>
                                      </p:cBhvr>
                                      <p:to>
                                        <p:strVal val="visible"/>
                                      </p:to>
                                    </p:set>
                                    <p:animEffect transition="in" filter="fade">
                                      <p:cBhvr>
                                        <p:cTn id="23" dur="10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43011" name="Line 2"/>
          <p:cNvSpPr>
            <a:spLocks noChangeShapeType="1"/>
          </p:cNvSpPr>
          <p:nvPr/>
        </p:nvSpPr>
        <p:spPr bwMode="auto">
          <a:xfrm>
            <a:off x="3143250" y="533400"/>
            <a:ext cx="6381750" cy="1588"/>
          </a:xfrm>
          <a:prstGeom prst="line">
            <a:avLst/>
          </a:prstGeom>
          <a:noFill/>
          <a:ln w="9525">
            <a:noFill/>
            <a:round/>
            <a:headEnd/>
            <a:tailEnd/>
          </a:ln>
        </p:spPr>
        <p:txBody>
          <a:bodyPr lIns="91255" tIns="45626" rIns="91255" bIns="45626"/>
          <a:lstStyle/>
          <a:p>
            <a:endParaRPr lang="en-SG"/>
          </a:p>
        </p:txBody>
      </p:sp>
      <p:pic>
        <p:nvPicPr>
          <p:cNvPr id="39939" name="Picture 3"/>
          <p:cNvPicPr>
            <a:picLocks noChangeAspect="1" noChangeArrowheads="1"/>
          </p:cNvPicPr>
          <p:nvPr/>
        </p:nvPicPr>
        <p:blipFill>
          <a:blip r:embed="rId3"/>
          <a:srcRect/>
          <a:stretch>
            <a:fillRect/>
          </a:stretch>
        </p:blipFill>
        <p:spPr bwMode="auto">
          <a:xfrm>
            <a:off x="2592388" y="127000"/>
            <a:ext cx="958850" cy="2317750"/>
          </a:xfrm>
          <a:prstGeom prst="rect">
            <a:avLst/>
          </a:prstGeom>
          <a:noFill/>
          <a:ln w="9525">
            <a:noFill/>
            <a:miter lim="800000"/>
            <a:headEnd/>
            <a:tailEnd/>
          </a:ln>
          <a:effectLst>
            <a:outerShdw dist="107933" dir="2700000" algn="ctr" rotWithShape="0">
              <a:srgbClr val="808080"/>
            </a:outerShdw>
          </a:effectLst>
        </p:spPr>
      </p:pic>
      <p:sp>
        <p:nvSpPr>
          <p:cNvPr id="39940" name="Text Box 4"/>
          <p:cNvSpPr txBox="1">
            <a:spLocks noChangeArrowheads="1"/>
          </p:cNvSpPr>
          <p:nvPr/>
        </p:nvSpPr>
        <p:spPr bwMode="auto">
          <a:xfrm>
            <a:off x="2335213" y="579438"/>
            <a:ext cx="1149350" cy="1230312"/>
          </a:xfrm>
          <a:prstGeom prst="rect">
            <a:avLst/>
          </a:prstGeom>
          <a:noFill/>
          <a:ln w="9525">
            <a:noFill/>
            <a:round/>
            <a:headEnd/>
            <a:tailEnd/>
          </a:ln>
        </p:spPr>
        <p:txBody>
          <a:bodyPr lIns="89816" tIns="46699" rIns="89816" bIns="46699">
            <a:spAutoFit/>
          </a:bodyPr>
          <a:lstStyle/>
          <a:p>
            <a:pPr algn="ctr">
              <a:lnSpc>
                <a:spcPct val="100000"/>
              </a:lnSpc>
              <a:spcBef>
                <a:spcPts val="45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7200" b="1">
                <a:solidFill>
                  <a:srgbClr val="FFEA18"/>
                </a:solidFill>
                <a:latin typeface="Comic Sans MS" pitchFamily="66" charset="0"/>
              </a:rPr>
              <a:t>?</a:t>
            </a:r>
          </a:p>
        </p:txBody>
      </p:sp>
      <p:sp>
        <p:nvSpPr>
          <p:cNvPr id="39941" name="Text Box 5"/>
          <p:cNvSpPr txBox="1">
            <a:spLocks noChangeArrowheads="1"/>
          </p:cNvSpPr>
          <p:nvPr/>
        </p:nvSpPr>
        <p:spPr bwMode="auto">
          <a:xfrm>
            <a:off x="1989138" y="0"/>
            <a:ext cx="1149350" cy="1352550"/>
          </a:xfrm>
          <a:prstGeom prst="rect">
            <a:avLst/>
          </a:prstGeom>
          <a:noFill/>
          <a:ln w="9525">
            <a:noFill/>
            <a:round/>
            <a:headEnd/>
            <a:tailEnd/>
          </a:ln>
        </p:spPr>
        <p:txBody>
          <a:bodyPr lIns="89816" tIns="46699" rIns="89816" bIns="46699">
            <a:spAutoFit/>
          </a:bodyPr>
          <a:lstStyle/>
          <a:p>
            <a:pPr algn="ctr">
              <a:lnSpc>
                <a:spcPct val="100000"/>
              </a:lnSpc>
              <a:spcBef>
                <a:spcPts val="50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8000" b="1">
                <a:solidFill>
                  <a:srgbClr val="19FF21"/>
                </a:solidFill>
                <a:latin typeface="Comic Sans MS" pitchFamily="66" charset="0"/>
              </a:rPr>
              <a:t>?</a:t>
            </a:r>
          </a:p>
        </p:txBody>
      </p:sp>
      <p:sp>
        <p:nvSpPr>
          <p:cNvPr id="39942" name="Text Box 6"/>
          <p:cNvSpPr txBox="1">
            <a:spLocks noChangeArrowheads="1"/>
          </p:cNvSpPr>
          <p:nvPr/>
        </p:nvSpPr>
        <p:spPr bwMode="auto">
          <a:xfrm>
            <a:off x="3063875" y="611188"/>
            <a:ext cx="1149350" cy="1125537"/>
          </a:xfrm>
          <a:prstGeom prst="rect">
            <a:avLst/>
          </a:prstGeom>
          <a:noFill/>
          <a:ln w="9525">
            <a:noFill/>
            <a:round/>
            <a:headEnd/>
            <a:tailEnd/>
          </a:ln>
        </p:spPr>
        <p:txBody>
          <a:bodyPr lIns="89816" tIns="46699" rIns="89816" bIns="46699">
            <a:spAutoFit/>
          </a:bodyPr>
          <a:lstStyle/>
          <a:p>
            <a:pPr algn="ctr">
              <a:lnSpc>
                <a:spcPct val="100000"/>
              </a:lnSpc>
              <a:spcBef>
                <a:spcPts val="4125"/>
              </a:spcBef>
              <a:buClr>
                <a:srgbClr val="FF5757"/>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6600" b="1">
                <a:solidFill>
                  <a:srgbClr val="FF5757"/>
                </a:solidFill>
                <a:latin typeface="Comic Sans MS" pitchFamily="66" charset="0"/>
              </a:rPr>
              <a:t>?</a:t>
            </a:r>
          </a:p>
        </p:txBody>
      </p:sp>
      <p:sp>
        <p:nvSpPr>
          <p:cNvPr id="39943" name="Text Box 7"/>
          <p:cNvSpPr txBox="1">
            <a:spLocks noChangeArrowheads="1"/>
          </p:cNvSpPr>
          <p:nvPr/>
        </p:nvSpPr>
        <p:spPr bwMode="auto">
          <a:xfrm>
            <a:off x="3508375" y="95250"/>
            <a:ext cx="727075" cy="846138"/>
          </a:xfrm>
          <a:prstGeom prst="rect">
            <a:avLst/>
          </a:prstGeom>
          <a:noFill/>
          <a:ln w="9525">
            <a:noFill/>
            <a:round/>
            <a:headEnd/>
            <a:tailEnd/>
          </a:ln>
        </p:spPr>
        <p:txBody>
          <a:bodyPr lIns="89816" tIns="46699" rIns="89816" bIns="46699">
            <a:spAutoFit/>
          </a:bodyPr>
          <a:lstStyle/>
          <a:p>
            <a:pPr algn="ctr">
              <a:lnSpc>
                <a:spcPct val="100000"/>
              </a:lnSpc>
              <a:spcBef>
                <a:spcPts val="3000"/>
              </a:spcBef>
              <a:buClr>
                <a:srgbClr val="FC012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800" b="1">
                <a:solidFill>
                  <a:srgbClr val="FC0128"/>
                </a:solidFill>
                <a:latin typeface="Comic Sans MS" pitchFamily="66" charset="0"/>
              </a:rPr>
              <a:t>?</a:t>
            </a:r>
          </a:p>
        </p:txBody>
      </p:sp>
      <p:sp>
        <p:nvSpPr>
          <p:cNvPr id="39944" name="Text Box 8"/>
          <p:cNvSpPr txBox="1">
            <a:spLocks noChangeArrowheads="1"/>
          </p:cNvSpPr>
          <p:nvPr/>
        </p:nvSpPr>
        <p:spPr bwMode="auto">
          <a:xfrm>
            <a:off x="2878138" y="-142875"/>
            <a:ext cx="1149350" cy="1125538"/>
          </a:xfrm>
          <a:prstGeom prst="rect">
            <a:avLst/>
          </a:prstGeom>
          <a:noFill/>
          <a:ln w="9525">
            <a:noFill/>
            <a:round/>
            <a:headEnd/>
            <a:tailEnd/>
          </a:ln>
        </p:spPr>
        <p:txBody>
          <a:bodyPr lIns="89816" tIns="46699" rIns="89816" bIns="46699">
            <a:spAutoFit/>
          </a:bodyPr>
          <a:lstStyle/>
          <a:p>
            <a:pPr algn="ctr">
              <a:lnSpc>
                <a:spcPct val="100000"/>
              </a:lnSpc>
              <a:spcBef>
                <a:spcPts val="4125"/>
              </a:spcBef>
              <a:buClr>
                <a:srgbClr val="9191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6600" b="1">
                <a:solidFill>
                  <a:srgbClr val="919191"/>
                </a:solidFill>
                <a:latin typeface="Comic Sans MS" pitchFamily="66" charset="0"/>
              </a:rPr>
              <a:t>?</a:t>
            </a:r>
          </a:p>
        </p:txBody>
      </p:sp>
      <p:sp>
        <p:nvSpPr>
          <p:cNvPr id="39945" name="Text Box 9"/>
          <p:cNvSpPr txBox="1">
            <a:spLocks noChangeArrowheads="1"/>
          </p:cNvSpPr>
          <p:nvPr/>
        </p:nvSpPr>
        <p:spPr bwMode="auto">
          <a:xfrm>
            <a:off x="742950" y="2735263"/>
            <a:ext cx="8429625" cy="3640137"/>
          </a:xfrm>
          <a:prstGeom prst="rect">
            <a:avLst/>
          </a:prstGeom>
          <a:noFill/>
          <a:ln w="9525">
            <a:noFill/>
            <a:round/>
            <a:headEnd/>
            <a:tailEnd/>
          </a:ln>
        </p:spPr>
        <p:txBody>
          <a:bodyPr lIns="89816" tIns="46699" rIns="89816" bIns="46699">
            <a:spAutoFit/>
          </a:bodyPr>
          <a:lstStyle/>
          <a:p>
            <a:pPr algn="ctr">
              <a:lnSpc>
                <a:spcPct val="80000"/>
              </a:lnSpc>
              <a:spcBef>
                <a:spcPts val="45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7200" b="1">
                <a:solidFill>
                  <a:srgbClr val="FFFFFF"/>
                </a:solidFill>
                <a:latin typeface="Comic Sans MS" pitchFamily="66" charset="0"/>
              </a:rPr>
              <a:t>N rüve vecha diako la no n mharhü mu n dojü kimhietuo ga?</a:t>
            </a:r>
          </a:p>
        </p:txBody>
      </p:sp>
      <p:sp>
        <p:nvSpPr>
          <p:cNvPr id="43019" name="Rectangle 10"/>
          <p:cNvSpPr>
            <a:spLocks noChangeArrowheads="1"/>
          </p:cNvSpPr>
          <p:nvPr/>
        </p:nvSpPr>
        <p:spPr bwMode="auto">
          <a:xfrm>
            <a:off x="8693150" y="7412038"/>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43020" name="Text Box 11"/>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43021" name="Text Box 12"/>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ppt_x</p:attrName>
                                        </p:attrNameLst>
                                      </p:cBhvr>
                                      <p:tavLst>
                                        <p:tav tm="100000">
                                          <p:val>
                                            <p:strVal val="#ppt_x-#ppt_w/2"/>
                                          </p:val>
                                        </p:tav>
                                        <p:tav tm="100000">
                                          <p:val>
                                            <p:strVal val="#ppt_x"/>
                                          </p:val>
                                        </p:tav>
                                      </p:tavLst>
                                    </p:anim>
                                    <p:anim calcmode="lin" valueType="num">
                                      <p:cBhvr>
                                        <p:cTn id="8" dur="500" fill="hold"/>
                                        <p:tgtEl>
                                          <p:spTgt spid="39945"/>
                                        </p:tgtEl>
                                        <p:attrNameLst>
                                          <p:attrName>ppt_y</p:attrName>
                                        </p:attrNameLst>
                                      </p:cBhvr>
                                      <p:tavLst>
                                        <p:tav tm="100000">
                                          <p:val>
                                            <p:strVal val="#ppt_y"/>
                                          </p:val>
                                        </p:tav>
                                        <p:tav tm="100000">
                                          <p:val>
                                            <p:strVal val="#ppt_y"/>
                                          </p:val>
                                        </p:tav>
                                      </p:tavLst>
                                    </p:anim>
                                    <p:anim calcmode="lin" valueType="num">
                                      <p:cBhvr>
                                        <p:cTn id="9" dur="500" fill="hold"/>
                                        <p:tgtEl>
                                          <p:spTgt spid="39945"/>
                                        </p:tgtEl>
                                        <p:attrNameLst>
                                          <p:attrName>ppt_w</p:attrName>
                                        </p:attrNameLst>
                                      </p:cBhvr>
                                      <p:tavLst>
                                        <p:tav tm="100000">
                                          <p:val>
                                            <p:fltVal val="0"/>
                                          </p:val>
                                        </p:tav>
                                        <p:tav tm="100000">
                                          <p:val>
                                            <p:strVal val="#ppt_w"/>
                                          </p:val>
                                        </p:tav>
                                      </p:tavLst>
                                    </p:anim>
                                    <p:anim calcmode="lin" valueType="num">
                                      <p:cBhvr>
                                        <p:cTn id="10" dur="500" fill="hold"/>
                                        <p:tgtEl>
                                          <p:spTgt spid="39945"/>
                                        </p:tgtEl>
                                        <p:attrNameLst>
                                          <p:attrName>ppt_h</p:attrName>
                                        </p:attrNameLst>
                                      </p:cBhvr>
                                      <p:tavLst>
                                        <p:tav tm="10000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39944"/>
                                        </p:tgtEl>
                                        <p:attrNameLst>
                                          <p:attrName>style.visibility</p:attrName>
                                        </p:attrNameLst>
                                      </p:cBhvr>
                                      <p:to>
                                        <p:strVal val="visible"/>
                                      </p:to>
                                    </p:set>
                                    <p:anim calcmode="lin" valueType="num">
                                      <p:cBhvr>
                                        <p:cTn id="14" dur="500" fill="hold"/>
                                        <p:tgtEl>
                                          <p:spTgt spid="39944"/>
                                        </p:tgtEl>
                                        <p:attrNameLst>
                                          <p:attrName>ppt_w</p:attrName>
                                        </p:attrNameLst>
                                      </p:cBhvr>
                                      <p:tavLst>
                                        <p:tav tm="100000">
                                          <p:val>
                                            <p:strVal val="2/3*#ppt_w"/>
                                          </p:val>
                                        </p:tav>
                                        <p:tav tm="100000">
                                          <p:val>
                                            <p:strVal val="#ppt_w"/>
                                          </p:val>
                                        </p:tav>
                                      </p:tavLst>
                                    </p:anim>
                                    <p:anim calcmode="lin" valueType="num">
                                      <p:cBhvr>
                                        <p:cTn id="15" dur="500" fill="hold"/>
                                        <p:tgtEl>
                                          <p:spTgt spid="39944"/>
                                        </p:tgtEl>
                                        <p:attrNameLst>
                                          <p:attrName>ppt_h</p:attrName>
                                        </p:attrNameLst>
                                      </p:cBhvr>
                                      <p:tavLst>
                                        <p:tav tm="10000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272" fill="hold" nodeType="after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500" fill="hold"/>
                                        <p:tgtEl>
                                          <p:spTgt spid="39942"/>
                                        </p:tgtEl>
                                        <p:attrNameLst>
                                          <p:attrName>ppt_w</p:attrName>
                                        </p:attrNameLst>
                                      </p:cBhvr>
                                      <p:tavLst>
                                        <p:tav tm="100000">
                                          <p:val>
                                            <p:strVal val="2/3*#ppt_w"/>
                                          </p:val>
                                        </p:tav>
                                        <p:tav tm="100000">
                                          <p:val>
                                            <p:strVal val="#ppt_w"/>
                                          </p:val>
                                        </p:tav>
                                      </p:tavLst>
                                    </p:anim>
                                    <p:anim calcmode="lin" valueType="num">
                                      <p:cBhvr>
                                        <p:cTn id="20" dur="500" fill="hold"/>
                                        <p:tgtEl>
                                          <p:spTgt spid="39942"/>
                                        </p:tgtEl>
                                        <p:attrNameLst>
                                          <p:attrName>ppt_h</p:attrName>
                                        </p:attrNameLst>
                                      </p:cBhvr>
                                      <p:tavLst>
                                        <p:tav tm="100000">
                                          <p:val>
                                            <p:strVal val="2/3*#ppt_h"/>
                                          </p:val>
                                        </p:tav>
                                        <p:tav tm="100000">
                                          <p:val>
                                            <p:strVal val="#ppt_h"/>
                                          </p:val>
                                        </p:tav>
                                      </p:tavLst>
                                    </p:anim>
                                  </p:childTnLst>
                                </p:cTn>
                              </p:par>
                            </p:childTnLst>
                          </p:cTn>
                        </p:par>
                        <p:par>
                          <p:cTn id="21" fill="hold" nodeType="afterGroup">
                            <p:stCondLst>
                              <p:cond delay="1500"/>
                            </p:stCondLst>
                            <p:childTnLst>
                              <p:par>
                                <p:cTn id="22" presetID="23" presetClass="entr" presetSubtype="272" fill="hold" nodeType="afterEffect">
                                  <p:stCondLst>
                                    <p:cond delay="0"/>
                                  </p:stCondLst>
                                  <p:childTnLst>
                                    <p:set>
                                      <p:cBhvr>
                                        <p:cTn id="23" dur="1" fill="hold">
                                          <p:stCondLst>
                                            <p:cond delay="0"/>
                                          </p:stCondLst>
                                        </p:cTn>
                                        <p:tgtEl>
                                          <p:spTgt spid="39940"/>
                                        </p:tgtEl>
                                        <p:attrNameLst>
                                          <p:attrName>style.visibility</p:attrName>
                                        </p:attrNameLst>
                                      </p:cBhvr>
                                      <p:to>
                                        <p:strVal val="visible"/>
                                      </p:to>
                                    </p:set>
                                    <p:anim calcmode="lin" valueType="num">
                                      <p:cBhvr>
                                        <p:cTn id="24" dur="500" fill="hold"/>
                                        <p:tgtEl>
                                          <p:spTgt spid="39940"/>
                                        </p:tgtEl>
                                        <p:attrNameLst>
                                          <p:attrName>ppt_w</p:attrName>
                                        </p:attrNameLst>
                                      </p:cBhvr>
                                      <p:tavLst>
                                        <p:tav tm="100000">
                                          <p:val>
                                            <p:strVal val="2/3*#ppt_w"/>
                                          </p:val>
                                        </p:tav>
                                        <p:tav tm="100000">
                                          <p:val>
                                            <p:strVal val="#ppt_w"/>
                                          </p:val>
                                        </p:tav>
                                      </p:tavLst>
                                    </p:anim>
                                    <p:anim calcmode="lin" valueType="num">
                                      <p:cBhvr>
                                        <p:cTn id="25" dur="500" fill="hold"/>
                                        <p:tgtEl>
                                          <p:spTgt spid="39940"/>
                                        </p:tgtEl>
                                        <p:attrNameLst>
                                          <p:attrName>ppt_h</p:attrName>
                                        </p:attrNameLst>
                                      </p:cBhvr>
                                      <p:tavLst>
                                        <p:tav tm="100000">
                                          <p:val>
                                            <p:strVal val="2/3*#ppt_h"/>
                                          </p:val>
                                        </p:tav>
                                        <p:tav tm="100000">
                                          <p:val>
                                            <p:strVal val="#ppt_h"/>
                                          </p:val>
                                        </p:tav>
                                      </p:tavLst>
                                    </p:anim>
                                  </p:childTnLst>
                                </p:cTn>
                              </p:par>
                            </p:childTnLst>
                          </p:cTn>
                        </p:par>
                        <p:par>
                          <p:cTn id="26" fill="hold" nodeType="afterGroup">
                            <p:stCondLst>
                              <p:cond delay="2000"/>
                            </p:stCondLst>
                            <p:childTnLst>
                              <p:par>
                                <p:cTn id="27" presetID="23" presetClass="entr" presetSubtype="272" fill="hold" nodeType="afterEffect">
                                  <p:stCondLst>
                                    <p:cond delay="0"/>
                                  </p:stCondLst>
                                  <p:childTnLst>
                                    <p:set>
                                      <p:cBhvr>
                                        <p:cTn id="28" dur="1" fill="hold">
                                          <p:stCondLst>
                                            <p:cond delay="0"/>
                                          </p:stCondLst>
                                        </p:cTn>
                                        <p:tgtEl>
                                          <p:spTgt spid="39943"/>
                                        </p:tgtEl>
                                        <p:attrNameLst>
                                          <p:attrName>style.visibility</p:attrName>
                                        </p:attrNameLst>
                                      </p:cBhvr>
                                      <p:to>
                                        <p:strVal val="visible"/>
                                      </p:to>
                                    </p:set>
                                    <p:anim calcmode="lin" valueType="num">
                                      <p:cBhvr>
                                        <p:cTn id="29" dur="500" fill="hold"/>
                                        <p:tgtEl>
                                          <p:spTgt spid="39943"/>
                                        </p:tgtEl>
                                        <p:attrNameLst>
                                          <p:attrName>ppt_w</p:attrName>
                                        </p:attrNameLst>
                                      </p:cBhvr>
                                      <p:tavLst>
                                        <p:tav tm="100000">
                                          <p:val>
                                            <p:strVal val="2/3*#ppt_w"/>
                                          </p:val>
                                        </p:tav>
                                        <p:tav tm="100000">
                                          <p:val>
                                            <p:strVal val="#ppt_w"/>
                                          </p:val>
                                        </p:tav>
                                      </p:tavLst>
                                    </p:anim>
                                    <p:anim calcmode="lin" valueType="num">
                                      <p:cBhvr>
                                        <p:cTn id="30" dur="500" fill="hold"/>
                                        <p:tgtEl>
                                          <p:spTgt spid="39943"/>
                                        </p:tgtEl>
                                        <p:attrNameLst>
                                          <p:attrName>ppt_h</p:attrName>
                                        </p:attrNameLst>
                                      </p:cBhvr>
                                      <p:tavLst>
                                        <p:tav tm="100000">
                                          <p:val>
                                            <p:strVal val="2/3*#ppt_h"/>
                                          </p:val>
                                        </p:tav>
                                        <p:tav tm="100000">
                                          <p:val>
                                            <p:strVal val="#ppt_h"/>
                                          </p:val>
                                        </p:tav>
                                      </p:tavLst>
                                    </p:anim>
                                  </p:childTnLst>
                                </p:cTn>
                              </p:par>
                            </p:childTnLst>
                          </p:cTn>
                        </p:par>
                        <p:par>
                          <p:cTn id="31" fill="hold" nodeType="afterGroup">
                            <p:stCondLst>
                              <p:cond delay="2500"/>
                            </p:stCondLst>
                            <p:childTnLst>
                              <p:par>
                                <p:cTn id="32" presetID="23" presetClass="entr" presetSubtype="272" fill="hold" nodeType="afterEffect">
                                  <p:stCondLst>
                                    <p:cond delay="0"/>
                                  </p:stCondLst>
                                  <p:childTnLst>
                                    <p:set>
                                      <p:cBhvr>
                                        <p:cTn id="33" dur="1" fill="hold">
                                          <p:stCondLst>
                                            <p:cond delay="0"/>
                                          </p:stCondLst>
                                        </p:cTn>
                                        <p:tgtEl>
                                          <p:spTgt spid="39941"/>
                                        </p:tgtEl>
                                        <p:attrNameLst>
                                          <p:attrName>style.visibility</p:attrName>
                                        </p:attrNameLst>
                                      </p:cBhvr>
                                      <p:to>
                                        <p:strVal val="visible"/>
                                      </p:to>
                                    </p:set>
                                    <p:anim calcmode="lin" valueType="num">
                                      <p:cBhvr>
                                        <p:cTn id="34" dur="500" fill="hold"/>
                                        <p:tgtEl>
                                          <p:spTgt spid="39941"/>
                                        </p:tgtEl>
                                        <p:attrNameLst>
                                          <p:attrName>ppt_w</p:attrName>
                                        </p:attrNameLst>
                                      </p:cBhvr>
                                      <p:tavLst>
                                        <p:tav tm="100000">
                                          <p:val>
                                            <p:strVal val="2/3*#ppt_w"/>
                                          </p:val>
                                        </p:tav>
                                        <p:tav tm="100000">
                                          <p:val>
                                            <p:strVal val="#ppt_w"/>
                                          </p:val>
                                        </p:tav>
                                      </p:tavLst>
                                    </p:anim>
                                    <p:anim calcmode="lin" valueType="num">
                                      <p:cBhvr>
                                        <p:cTn id="35" dur="500" fill="hold"/>
                                        <p:tgtEl>
                                          <p:spTgt spid="39941"/>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40962" name="Text Box 2"/>
          <p:cNvSpPr txBox="1">
            <a:spLocks noChangeArrowheads="1"/>
          </p:cNvSpPr>
          <p:nvPr/>
        </p:nvSpPr>
        <p:spPr bwMode="auto">
          <a:xfrm>
            <a:off x="7688263" y="2176463"/>
            <a:ext cx="2039937" cy="4124325"/>
          </a:xfrm>
          <a:prstGeom prst="rect">
            <a:avLst/>
          </a:prstGeom>
          <a:noFill/>
          <a:ln w="9525">
            <a:noFill/>
            <a:round/>
            <a:headEnd/>
            <a:tailEnd/>
          </a:ln>
        </p:spPr>
        <p:txBody>
          <a:bodyPr lIns="89816" tIns="46699" rIns="89816" bIns="46699">
            <a:spAutoFit/>
          </a:bodyPr>
          <a:lstStyle/>
          <a:p>
            <a:pPr algn="ctr">
              <a:lnSpc>
                <a:spcPct val="125000"/>
              </a:lnSpc>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19FF21"/>
                </a:solidFill>
                <a:latin typeface="Comic Sans MS" pitchFamily="66" charset="0"/>
              </a:rPr>
              <a:t> </a:t>
            </a:r>
            <a:r>
              <a:rPr lang="en-GB" sz="1600" b="1">
                <a:solidFill>
                  <a:srgbClr val="FFEA18"/>
                </a:solidFill>
                <a:latin typeface="Comic Sans MS" pitchFamily="66" charset="0"/>
              </a:rPr>
              <a:t>Caesarea</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Sidon</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Around Cyprus</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Myra</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Crete</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Fair Havens</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Melita</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Sicily Syracuse </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Rhegium</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Puteoli</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Forum of Appius</a:t>
            </a:r>
          </a:p>
          <a:p>
            <a:pPr algn="ctr">
              <a:lnSpc>
                <a:spcPct val="12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Three Taverns</a:t>
            </a:r>
          </a:p>
          <a:p>
            <a:pPr algn="ctr">
              <a:lnSpc>
                <a:spcPct val="125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ROME</a:t>
            </a:r>
          </a:p>
        </p:txBody>
      </p:sp>
      <p:sp>
        <p:nvSpPr>
          <p:cNvPr id="44036" name="Line 3"/>
          <p:cNvSpPr>
            <a:spLocks noChangeShapeType="1"/>
          </p:cNvSpPr>
          <p:nvPr/>
        </p:nvSpPr>
        <p:spPr bwMode="auto">
          <a:xfrm>
            <a:off x="3143250" y="533400"/>
            <a:ext cx="6381750" cy="1588"/>
          </a:xfrm>
          <a:prstGeom prst="line">
            <a:avLst/>
          </a:prstGeom>
          <a:noFill/>
          <a:ln w="9525">
            <a:noFill/>
            <a:round/>
            <a:headEnd/>
            <a:tailEnd/>
          </a:ln>
        </p:spPr>
        <p:txBody>
          <a:bodyPr lIns="91255" tIns="45626" rIns="91255" bIns="45626"/>
          <a:lstStyle/>
          <a:p>
            <a:endParaRPr lang="en-SG"/>
          </a:p>
        </p:txBody>
      </p:sp>
      <p:sp>
        <p:nvSpPr>
          <p:cNvPr id="40964" name="Text Box 4"/>
          <p:cNvSpPr txBox="1">
            <a:spLocks noChangeArrowheads="1"/>
          </p:cNvSpPr>
          <p:nvPr/>
        </p:nvSpPr>
        <p:spPr bwMode="auto">
          <a:xfrm>
            <a:off x="3502025" y="346075"/>
            <a:ext cx="2887663" cy="7380288"/>
          </a:xfrm>
          <a:prstGeom prst="rect">
            <a:avLst/>
          </a:prstGeom>
          <a:noFill/>
          <a:ln w="9525">
            <a:noFill/>
            <a:round/>
            <a:headEnd/>
            <a:tailEnd/>
          </a:ln>
        </p:spPr>
        <p:txBody>
          <a:bodyPr lIns="89816" tIns="46699" rIns="89816" bIns="46699">
            <a:spAutoFit/>
          </a:bodyPr>
          <a:lstStyle/>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Syrian Antioch</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Tarsus</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Derbe</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Lystra</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Iconium</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Pisidian Antioch</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Phrygian</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Galatia</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Mysia</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Troas (Troy)</a:t>
            </a:r>
            <a:r>
              <a:rPr lang="x-none" sz="1600" b="1">
                <a:solidFill>
                  <a:srgbClr val="FFEA18"/>
                </a:solidFill>
                <a:latin typeface="Comic Sans MS" pitchFamily="66" charset="0"/>
                <a:cs typeface="Arial" pitchFamily="34" charset="0"/>
              </a:rPr>
              <a:t>‏</a:t>
            </a:r>
            <a:endParaRPr lang="en-GB" sz="1600" b="1">
              <a:solidFill>
                <a:srgbClr val="FFEA18"/>
              </a:solidFill>
              <a:latin typeface="Comic Sans MS" pitchFamily="66" charset="0"/>
            </a:endParaRP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Samothrace</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Neapolis</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Philippi</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Amphipolis</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Apollonia</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Thessalonica</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Berea</a:t>
            </a:r>
          </a:p>
          <a:p>
            <a:pPr algn="ctr">
              <a:lnSpc>
                <a:spcPct val="115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ATHENS</a:t>
            </a:r>
          </a:p>
          <a:p>
            <a:pPr algn="ctr">
              <a:lnSpc>
                <a:spcPct val="115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CORINTH</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Cenchrea</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Ephesus</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Caesarea</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Jerusalem</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Caesarea</a:t>
            </a:r>
          </a:p>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Syrian Antioch</a:t>
            </a:r>
          </a:p>
        </p:txBody>
      </p:sp>
      <p:sp>
        <p:nvSpPr>
          <p:cNvPr id="40965" name="Text Box 5"/>
          <p:cNvSpPr txBox="1">
            <a:spLocks noChangeArrowheads="1"/>
          </p:cNvSpPr>
          <p:nvPr/>
        </p:nvSpPr>
        <p:spPr bwMode="auto">
          <a:xfrm>
            <a:off x="5800725" y="1101725"/>
            <a:ext cx="2041525" cy="6291263"/>
          </a:xfrm>
          <a:prstGeom prst="rect">
            <a:avLst/>
          </a:prstGeom>
          <a:noFill/>
          <a:ln w="9525">
            <a:noFill/>
            <a:round/>
            <a:headEnd/>
            <a:tailEnd/>
          </a:ln>
        </p:spPr>
        <p:txBody>
          <a:bodyPr lIns="89816" tIns="46699" rIns="89816" bIns="46699">
            <a:spAutoFit/>
          </a:bodyPr>
          <a:lstStyle/>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Syrian Antioch</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Galatia</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Phrygian   </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   Regions</a:t>
            </a:r>
          </a:p>
          <a:p>
            <a:pPr algn="ctr">
              <a:lnSpc>
                <a:spcPct val="12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EPHESUS</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Macedonia</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Troas</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Philippi</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Corinth</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Philippi</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Troas</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Assos</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Miletus</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Cos </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Rhodes</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Patara</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Tyre</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Ptolemais</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Caesarea</a:t>
            </a:r>
          </a:p>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Jerusalem</a:t>
            </a:r>
          </a:p>
        </p:txBody>
      </p:sp>
      <p:pic>
        <p:nvPicPr>
          <p:cNvPr id="40966"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w="9525">
            <a:noFill/>
            <a:miter lim="800000"/>
            <a:headEnd/>
            <a:tailEnd/>
          </a:ln>
          <a:effectLst>
            <a:outerShdw dist="107933" dir="2700000" algn="ctr" rotWithShape="0">
              <a:srgbClr val="808080"/>
            </a:outerShdw>
          </a:effectLst>
        </p:spPr>
      </p:pic>
      <p:sp>
        <p:nvSpPr>
          <p:cNvPr id="40967" name="Text Box 7"/>
          <p:cNvSpPr txBox="1">
            <a:spLocks noChangeArrowheads="1"/>
          </p:cNvSpPr>
          <p:nvPr/>
        </p:nvSpPr>
        <p:spPr bwMode="auto">
          <a:xfrm>
            <a:off x="7781925" y="831850"/>
            <a:ext cx="1943100" cy="1020763"/>
          </a:xfrm>
          <a:prstGeom prst="rect">
            <a:avLst/>
          </a:prstGeom>
          <a:noFill/>
          <a:ln w="9525">
            <a:noFill/>
            <a:round/>
            <a:headEnd/>
            <a:tailEnd/>
          </a:ln>
        </p:spPr>
        <p:txBody>
          <a:bodyPr lIns="89816" tIns="46699" rIns="89816" bIns="46699">
            <a:spAutoFit/>
          </a:bodyPr>
          <a:lstStyle/>
          <a:p>
            <a:pPr algn="ctr">
              <a:lnSpc>
                <a:spcPct val="80000"/>
              </a:lnSpc>
              <a:spcBef>
                <a:spcPts val="15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19FF21"/>
                </a:solidFill>
                <a:latin typeface="Comic Sans MS" pitchFamily="66" charset="0"/>
              </a:rPr>
              <a:t>Rüve diau:       </a:t>
            </a:r>
            <a:r>
              <a:rPr lang="en-GB" b="1">
                <a:solidFill>
                  <a:srgbClr val="19FFF4"/>
                </a:solidFill>
                <a:latin typeface="Comic Sans MS" pitchFamily="66" charset="0"/>
              </a:rPr>
              <a:t>Romia nu kevo!</a:t>
            </a:r>
          </a:p>
        </p:txBody>
      </p:sp>
      <p:sp>
        <p:nvSpPr>
          <p:cNvPr id="44041" name="Text Box 8"/>
          <p:cNvSpPr txBox="1">
            <a:spLocks noChangeArrowheads="1"/>
          </p:cNvSpPr>
          <p:nvPr/>
        </p:nvSpPr>
        <p:spPr bwMode="auto">
          <a:xfrm>
            <a:off x="2335213" y="579438"/>
            <a:ext cx="1149350" cy="1230312"/>
          </a:xfrm>
          <a:prstGeom prst="rect">
            <a:avLst/>
          </a:prstGeom>
          <a:noFill/>
          <a:ln w="9525">
            <a:noFill/>
            <a:round/>
            <a:headEnd/>
            <a:tailEnd/>
          </a:ln>
        </p:spPr>
        <p:txBody>
          <a:bodyPr lIns="89816" tIns="46699" rIns="89816" bIns="46699">
            <a:spAutoFit/>
          </a:bodyPr>
          <a:lstStyle/>
          <a:p>
            <a:pPr algn="ctr">
              <a:lnSpc>
                <a:spcPct val="100000"/>
              </a:lnSpc>
              <a:spcBef>
                <a:spcPts val="45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7200" b="1">
                <a:solidFill>
                  <a:srgbClr val="FFEA18"/>
                </a:solidFill>
                <a:latin typeface="Comic Sans MS" pitchFamily="66" charset="0"/>
              </a:rPr>
              <a:t>?</a:t>
            </a:r>
          </a:p>
        </p:txBody>
      </p:sp>
      <p:sp>
        <p:nvSpPr>
          <p:cNvPr id="40969" name="Text Box 9"/>
          <p:cNvSpPr txBox="1">
            <a:spLocks noChangeArrowheads="1"/>
          </p:cNvSpPr>
          <p:nvPr/>
        </p:nvSpPr>
        <p:spPr bwMode="auto">
          <a:xfrm>
            <a:off x="2212975" y="4029075"/>
            <a:ext cx="1784350" cy="2322513"/>
          </a:xfrm>
          <a:prstGeom prst="rect">
            <a:avLst/>
          </a:prstGeom>
          <a:noFill/>
          <a:ln w="9525">
            <a:noFill/>
            <a:round/>
            <a:headEnd/>
            <a:tailEnd/>
          </a:ln>
        </p:spPr>
        <p:txBody>
          <a:bodyPr lIns="89816" tIns="46699" rIns="89816" bIns="46699">
            <a:spAutoFit/>
          </a:bodyPr>
          <a:lstStyle/>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Syr.Antioch</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Phoenicia</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Samaria</a:t>
            </a:r>
          </a:p>
          <a:p>
            <a:pPr algn="ctr">
              <a:lnSpc>
                <a:spcPct val="13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JERUSALEM</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Samaria</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Phoenicia</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Syr.Antioch</a:t>
            </a:r>
          </a:p>
        </p:txBody>
      </p:sp>
      <p:sp>
        <p:nvSpPr>
          <p:cNvPr id="44043" name="Text Box 10"/>
          <p:cNvSpPr txBox="1">
            <a:spLocks noChangeArrowheads="1"/>
          </p:cNvSpPr>
          <p:nvPr/>
        </p:nvSpPr>
        <p:spPr bwMode="auto">
          <a:xfrm>
            <a:off x="1989138" y="0"/>
            <a:ext cx="1149350" cy="1352550"/>
          </a:xfrm>
          <a:prstGeom prst="rect">
            <a:avLst/>
          </a:prstGeom>
          <a:noFill/>
          <a:ln w="9525">
            <a:noFill/>
            <a:round/>
            <a:headEnd/>
            <a:tailEnd/>
          </a:ln>
        </p:spPr>
        <p:txBody>
          <a:bodyPr lIns="89816" tIns="46699" rIns="89816" bIns="46699">
            <a:spAutoFit/>
          </a:bodyPr>
          <a:lstStyle/>
          <a:p>
            <a:pPr algn="ctr">
              <a:lnSpc>
                <a:spcPct val="100000"/>
              </a:lnSpc>
              <a:spcBef>
                <a:spcPts val="50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8000" b="1">
                <a:solidFill>
                  <a:srgbClr val="19FF21"/>
                </a:solidFill>
                <a:latin typeface="Comic Sans MS" pitchFamily="66" charset="0"/>
              </a:rPr>
              <a:t>?</a:t>
            </a:r>
          </a:p>
        </p:txBody>
      </p:sp>
      <p:sp>
        <p:nvSpPr>
          <p:cNvPr id="44044" name="Text Box 11"/>
          <p:cNvSpPr txBox="1">
            <a:spLocks noChangeArrowheads="1"/>
          </p:cNvSpPr>
          <p:nvPr/>
        </p:nvSpPr>
        <p:spPr bwMode="auto">
          <a:xfrm>
            <a:off x="3063875" y="611188"/>
            <a:ext cx="1149350" cy="1125537"/>
          </a:xfrm>
          <a:prstGeom prst="rect">
            <a:avLst/>
          </a:prstGeom>
          <a:noFill/>
          <a:ln w="9525">
            <a:noFill/>
            <a:round/>
            <a:headEnd/>
            <a:tailEnd/>
          </a:ln>
        </p:spPr>
        <p:txBody>
          <a:bodyPr lIns="89816" tIns="46699" rIns="89816" bIns="46699">
            <a:spAutoFit/>
          </a:bodyPr>
          <a:lstStyle/>
          <a:p>
            <a:pPr algn="ctr">
              <a:lnSpc>
                <a:spcPct val="100000"/>
              </a:lnSpc>
              <a:spcBef>
                <a:spcPts val="4125"/>
              </a:spcBef>
              <a:buClr>
                <a:srgbClr val="FF5757"/>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6600" b="1">
                <a:solidFill>
                  <a:srgbClr val="FF5757"/>
                </a:solidFill>
                <a:latin typeface="Comic Sans MS" pitchFamily="66" charset="0"/>
              </a:rPr>
              <a:t>?</a:t>
            </a:r>
          </a:p>
        </p:txBody>
      </p:sp>
      <p:sp>
        <p:nvSpPr>
          <p:cNvPr id="44045" name="Text Box 12"/>
          <p:cNvSpPr txBox="1">
            <a:spLocks noChangeArrowheads="1"/>
          </p:cNvSpPr>
          <p:nvPr/>
        </p:nvSpPr>
        <p:spPr bwMode="auto">
          <a:xfrm>
            <a:off x="3508375" y="95250"/>
            <a:ext cx="727075" cy="846138"/>
          </a:xfrm>
          <a:prstGeom prst="rect">
            <a:avLst/>
          </a:prstGeom>
          <a:noFill/>
          <a:ln w="9525">
            <a:noFill/>
            <a:round/>
            <a:headEnd/>
            <a:tailEnd/>
          </a:ln>
        </p:spPr>
        <p:txBody>
          <a:bodyPr lIns="89816" tIns="46699" rIns="89816" bIns="46699">
            <a:spAutoFit/>
          </a:bodyPr>
          <a:lstStyle/>
          <a:p>
            <a:pPr algn="ctr">
              <a:lnSpc>
                <a:spcPct val="100000"/>
              </a:lnSpc>
              <a:spcBef>
                <a:spcPts val="3000"/>
              </a:spcBef>
              <a:buClr>
                <a:srgbClr val="FC012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800" b="1">
                <a:solidFill>
                  <a:srgbClr val="FC0128"/>
                </a:solidFill>
                <a:latin typeface="Comic Sans MS" pitchFamily="66" charset="0"/>
              </a:rPr>
              <a:t>?</a:t>
            </a:r>
          </a:p>
        </p:txBody>
      </p:sp>
      <p:sp>
        <p:nvSpPr>
          <p:cNvPr id="44046" name="Text Box 13"/>
          <p:cNvSpPr txBox="1">
            <a:spLocks noChangeArrowheads="1"/>
          </p:cNvSpPr>
          <p:nvPr/>
        </p:nvSpPr>
        <p:spPr bwMode="auto">
          <a:xfrm>
            <a:off x="2878138" y="-142875"/>
            <a:ext cx="1149350" cy="1125538"/>
          </a:xfrm>
          <a:prstGeom prst="rect">
            <a:avLst/>
          </a:prstGeom>
          <a:noFill/>
          <a:ln w="9525">
            <a:noFill/>
            <a:round/>
            <a:headEnd/>
            <a:tailEnd/>
          </a:ln>
        </p:spPr>
        <p:txBody>
          <a:bodyPr lIns="89816" tIns="46699" rIns="89816" bIns="46699">
            <a:spAutoFit/>
          </a:bodyPr>
          <a:lstStyle/>
          <a:p>
            <a:pPr algn="ctr">
              <a:lnSpc>
                <a:spcPct val="100000"/>
              </a:lnSpc>
              <a:spcBef>
                <a:spcPts val="4125"/>
              </a:spcBef>
              <a:buClr>
                <a:srgbClr val="9191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6600" b="1">
                <a:solidFill>
                  <a:srgbClr val="919191"/>
                </a:solidFill>
                <a:latin typeface="Comic Sans MS" pitchFamily="66" charset="0"/>
              </a:rPr>
              <a:t>?</a:t>
            </a:r>
          </a:p>
        </p:txBody>
      </p:sp>
      <p:sp>
        <p:nvSpPr>
          <p:cNvPr id="40974" name="Text Box 14"/>
          <p:cNvSpPr txBox="1">
            <a:spLocks noChangeArrowheads="1"/>
          </p:cNvSpPr>
          <p:nvPr/>
        </p:nvSpPr>
        <p:spPr bwMode="auto">
          <a:xfrm>
            <a:off x="385763" y="709613"/>
            <a:ext cx="1714500" cy="709612"/>
          </a:xfrm>
          <a:prstGeom prst="rect">
            <a:avLst/>
          </a:prstGeom>
          <a:noFill/>
          <a:ln w="9525">
            <a:noFill/>
            <a:round/>
            <a:headEnd/>
            <a:tailEnd/>
          </a:ln>
        </p:spPr>
        <p:txBody>
          <a:bodyPr lIns="89816" tIns="46699" rIns="89816" bIns="46699">
            <a:spAutoFit/>
          </a:bodyPr>
          <a:lstStyle/>
          <a:p>
            <a:pPr algn="ctr">
              <a:lnSpc>
                <a:spcPct val="80000"/>
              </a:lnSpc>
              <a:spcBef>
                <a:spcPts val="15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19FF21"/>
                </a:solidFill>
                <a:latin typeface="Comic Sans MS" pitchFamily="66" charset="0"/>
              </a:rPr>
              <a:t>Rüve kerieu:</a:t>
            </a:r>
          </a:p>
        </p:txBody>
      </p:sp>
      <p:sp>
        <p:nvSpPr>
          <p:cNvPr id="40975" name="Text Box 15"/>
          <p:cNvSpPr txBox="1">
            <a:spLocks noChangeArrowheads="1"/>
          </p:cNvSpPr>
          <p:nvPr/>
        </p:nvSpPr>
        <p:spPr bwMode="auto">
          <a:xfrm>
            <a:off x="2136775" y="2484438"/>
            <a:ext cx="1952625" cy="1596260"/>
          </a:xfrm>
          <a:prstGeom prst="rect">
            <a:avLst/>
          </a:prstGeom>
          <a:noFill/>
          <a:ln w="9525">
            <a:noFill/>
            <a:round/>
            <a:headEnd/>
            <a:tailEnd/>
          </a:ln>
        </p:spPr>
        <p:txBody>
          <a:bodyPr lIns="89816" tIns="46699" rIns="89816" bIns="46699">
            <a:spAutoFit/>
          </a:bodyPr>
          <a:lstStyle/>
          <a:p>
            <a:pPr algn="ctr">
              <a:lnSpc>
                <a:spcPct val="80000"/>
              </a:lnSpc>
              <a:spcBef>
                <a:spcPts val="1125"/>
              </a:spcBef>
              <a:buClr>
                <a:srgbClr val="19FFF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a:solidFill>
                  <a:srgbClr val="19FFF4"/>
                </a:solidFill>
                <a:latin typeface="Comic Sans MS" pitchFamily="66" charset="0"/>
              </a:rPr>
              <a:t>Jerusalem </a:t>
            </a:r>
            <a:r>
              <a:rPr lang="en-GB" b="1" dirty="0" err="1" smtClean="0">
                <a:solidFill>
                  <a:srgbClr val="19FFF4"/>
                </a:solidFill>
                <a:latin typeface="Comic Sans MS" pitchFamily="66" charset="0"/>
              </a:rPr>
              <a:t>Mechii</a:t>
            </a:r>
            <a:r>
              <a:rPr lang="en-GB" b="1" dirty="0">
                <a:solidFill>
                  <a:srgbClr val="19FFF4"/>
                </a:solidFill>
                <a:latin typeface="Comic Sans MS" pitchFamily="66" charset="0"/>
              </a:rPr>
              <a:t/>
            </a:r>
            <a:br>
              <a:rPr lang="en-GB" b="1" dirty="0">
                <a:solidFill>
                  <a:srgbClr val="19FFF4"/>
                </a:solidFill>
                <a:latin typeface="Comic Sans MS" pitchFamily="66" charset="0"/>
              </a:rPr>
            </a:br>
            <a:r>
              <a:rPr lang="en-GB" sz="1800" b="1" dirty="0">
                <a:solidFill>
                  <a:srgbClr val="19FFF4"/>
                </a:solidFill>
                <a:latin typeface="Comic Sans MS" pitchFamily="66" charset="0"/>
              </a:rPr>
              <a:t>(a quick trip that changed the Church forever!)</a:t>
            </a:r>
            <a:r>
              <a:rPr lang="x-none" sz="1800" b="1" dirty="0">
                <a:solidFill>
                  <a:srgbClr val="19FFF4"/>
                </a:solidFill>
                <a:latin typeface="Comic Sans MS" pitchFamily="66" charset="0"/>
                <a:cs typeface="Arial" pitchFamily="34" charset="0"/>
              </a:rPr>
              <a:t>‏</a:t>
            </a:r>
            <a:endParaRPr lang="en-GB" sz="1800" b="1" dirty="0">
              <a:solidFill>
                <a:srgbClr val="19FFF4"/>
              </a:solidFill>
              <a:latin typeface="Comic Sans MS" pitchFamily="66" charset="0"/>
            </a:endParaRPr>
          </a:p>
        </p:txBody>
      </p:sp>
      <p:sp>
        <p:nvSpPr>
          <p:cNvPr id="40976" name="Text Box 16"/>
          <p:cNvSpPr txBox="1">
            <a:spLocks noChangeArrowheads="1"/>
          </p:cNvSpPr>
          <p:nvPr/>
        </p:nvSpPr>
        <p:spPr bwMode="auto">
          <a:xfrm>
            <a:off x="3462338" y="0"/>
            <a:ext cx="3063875" cy="406400"/>
          </a:xfrm>
          <a:prstGeom prst="rect">
            <a:avLst/>
          </a:prstGeom>
          <a:noFill/>
          <a:ln w="9525">
            <a:noFill/>
            <a:round/>
            <a:headEnd/>
            <a:tailEnd/>
          </a:ln>
        </p:spPr>
        <p:txBody>
          <a:bodyPr lIns="89816" tIns="46699" rIns="89816" bIns="46699">
            <a:spAutoFit/>
          </a:bodyPr>
          <a:lstStyle/>
          <a:p>
            <a:pPr algn="ctr">
              <a:lnSpc>
                <a:spcPct val="80000"/>
              </a:lnSpc>
              <a:spcBef>
                <a:spcPts val="15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19FF21"/>
                </a:solidFill>
                <a:latin typeface="Comic Sans MS" pitchFamily="66" charset="0"/>
              </a:rPr>
              <a:t>Rüve kenieu:</a:t>
            </a:r>
          </a:p>
        </p:txBody>
      </p:sp>
      <p:sp>
        <p:nvSpPr>
          <p:cNvPr id="40977" name="Text Box 17"/>
          <p:cNvSpPr txBox="1">
            <a:spLocks noChangeArrowheads="1"/>
          </p:cNvSpPr>
          <p:nvPr/>
        </p:nvSpPr>
        <p:spPr bwMode="auto">
          <a:xfrm>
            <a:off x="5965825" y="695325"/>
            <a:ext cx="1627188" cy="712788"/>
          </a:xfrm>
          <a:prstGeom prst="rect">
            <a:avLst/>
          </a:prstGeom>
          <a:noFill/>
          <a:ln w="9525">
            <a:noFill/>
            <a:round/>
            <a:headEnd/>
            <a:tailEnd/>
          </a:ln>
        </p:spPr>
        <p:txBody>
          <a:bodyPr lIns="89816" tIns="46699" rIns="89816" bIns="46699">
            <a:spAutoFit/>
          </a:bodyPr>
          <a:lstStyle/>
          <a:p>
            <a:pPr algn="ctr">
              <a:lnSpc>
                <a:spcPct val="80000"/>
              </a:lnSpc>
              <a:spcBef>
                <a:spcPts val="15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19FF21"/>
                </a:solidFill>
                <a:latin typeface="Comic Sans MS" pitchFamily="66" charset="0"/>
              </a:rPr>
              <a:t>Rüve seu:</a:t>
            </a:r>
          </a:p>
        </p:txBody>
      </p:sp>
      <p:grpSp>
        <p:nvGrpSpPr>
          <p:cNvPr id="2" name="Group 18"/>
          <p:cNvGrpSpPr>
            <a:grpSpLocks/>
          </p:cNvGrpSpPr>
          <p:nvPr/>
        </p:nvGrpSpPr>
        <p:grpSpPr bwMode="auto">
          <a:xfrm>
            <a:off x="0" y="1096963"/>
            <a:ext cx="2249488" cy="5805487"/>
            <a:chOff x="0" y="691"/>
            <a:chExt cx="1417" cy="3657"/>
          </a:xfrm>
        </p:grpSpPr>
        <p:sp>
          <p:nvSpPr>
            <p:cNvPr id="44073" name="Text Box 19"/>
            <p:cNvSpPr txBox="1">
              <a:spLocks noChangeArrowheads="1"/>
            </p:cNvSpPr>
            <p:nvPr/>
          </p:nvSpPr>
          <p:spPr bwMode="auto">
            <a:xfrm>
              <a:off x="0" y="691"/>
              <a:ext cx="1417" cy="3657"/>
            </a:xfrm>
            <a:prstGeom prst="rect">
              <a:avLst/>
            </a:prstGeom>
            <a:noFill/>
            <a:ln w="9525">
              <a:noFill/>
              <a:round/>
              <a:headEnd/>
              <a:tailEnd/>
            </a:ln>
          </p:spPr>
          <p:txBody>
            <a:bodyPr lIns="90000" tIns="46800" rIns="90000" bIns="46800">
              <a:spAutoFit/>
            </a:bodyPr>
            <a:lstStyle/>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Syr.Antioch</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Seleucia</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Salamis</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Paphos</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Perga</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Pisidian Antioch</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Iconium</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Lystra</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 Derbe</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Lystra</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Iconium</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Pisidian Antioch</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Perga</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Attalia</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EA18"/>
                  </a:solidFill>
                  <a:latin typeface="Comic Sans MS" pitchFamily="66" charset="0"/>
                </a:rPr>
                <a:t>Syr.Antioch </a:t>
              </a:r>
            </a:p>
          </p:txBody>
        </p:sp>
        <p:sp>
          <p:nvSpPr>
            <p:cNvPr id="44074" name="AutoShape 20"/>
            <p:cNvSpPr>
              <a:spLocks noChangeArrowheads="1"/>
            </p:cNvSpPr>
            <p:nvPr/>
          </p:nvSpPr>
          <p:spPr bwMode="auto">
            <a:xfrm>
              <a:off x="441" y="2828"/>
              <a:ext cx="56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42 h 21600"/>
                <a:gd name="T20" fmla="*/ 18449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p>
          </p:txBody>
        </p:sp>
      </p:grpSp>
      <p:sp>
        <p:nvSpPr>
          <p:cNvPr id="44052" name="Text Box 21"/>
          <p:cNvSpPr txBox="1">
            <a:spLocks noChangeArrowheads="1"/>
          </p:cNvSpPr>
          <p:nvPr/>
        </p:nvSpPr>
        <p:spPr bwMode="auto">
          <a:xfrm>
            <a:off x="9513888" y="7000875"/>
            <a:ext cx="184150" cy="366713"/>
          </a:xfrm>
          <a:prstGeom prst="rect">
            <a:avLst/>
          </a:prstGeom>
          <a:noFill/>
          <a:ln w="9525">
            <a:noFill/>
            <a:round/>
            <a:headEnd/>
            <a:tailEnd/>
          </a:ln>
        </p:spPr>
        <p:txBody>
          <a:bodyPr wrap="none" lIns="91255" tIns="45626" rIns="91255" bIns="45626" anchor="ctr"/>
          <a:lstStyle/>
          <a:p>
            <a:endParaRPr lang="en-US"/>
          </a:p>
        </p:txBody>
      </p:sp>
      <p:sp>
        <p:nvSpPr>
          <p:cNvPr id="44053" name="Rectangle 22"/>
          <p:cNvSpPr>
            <a:spLocks noChangeArrowheads="1"/>
          </p:cNvSpPr>
          <p:nvPr/>
        </p:nvSpPr>
        <p:spPr bwMode="auto">
          <a:xfrm>
            <a:off x="8694738"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44054" name="Text Box 23"/>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44055" name="Text Box 24"/>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38</a:t>
            </a:r>
          </a:p>
        </p:txBody>
      </p:sp>
      <p:sp>
        <p:nvSpPr>
          <p:cNvPr id="44056" name="Text Box 25"/>
          <p:cNvSpPr txBox="1">
            <a:spLocks noChangeArrowheads="1"/>
          </p:cNvSpPr>
          <p:nvPr/>
        </p:nvSpPr>
        <p:spPr bwMode="auto">
          <a:xfrm>
            <a:off x="9586913" y="7340600"/>
            <a:ext cx="261937" cy="339725"/>
          </a:xfrm>
          <a:prstGeom prst="rect">
            <a:avLst/>
          </a:prstGeom>
          <a:noFill/>
          <a:ln w="9525">
            <a:noFill/>
            <a:round/>
            <a:headEnd/>
            <a:tailEnd/>
          </a:ln>
        </p:spPr>
        <p:txBody>
          <a:bodyPr lIns="89816" tIns="46699" rIns="89816" bIns="46699" anchor="ctr">
            <a:spAutoFit/>
          </a:bodyPr>
          <a:lstStyle/>
          <a:p>
            <a:pP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4</a:t>
            </a:r>
          </a:p>
        </p:txBody>
      </p:sp>
      <p:sp>
        <p:nvSpPr>
          <p:cNvPr id="40986" name="AutoShape 26"/>
          <p:cNvSpPr>
            <a:spLocks noChangeArrowheads="1"/>
          </p:cNvSpPr>
          <p:nvPr/>
        </p:nvSpPr>
        <p:spPr bwMode="auto">
          <a:xfrm>
            <a:off x="315913" y="1517650"/>
            <a:ext cx="1530350" cy="292100"/>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87" name="AutoShape 27"/>
          <p:cNvSpPr>
            <a:spLocks noChangeArrowheads="1"/>
          </p:cNvSpPr>
          <p:nvPr/>
        </p:nvSpPr>
        <p:spPr bwMode="auto">
          <a:xfrm>
            <a:off x="293688" y="6578600"/>
            <a:ext cx="1530350" cy="292100"/>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88" name="AutoShape 28"/>
          <p:cNvSpPr>
            <a:spLocks noChangeArrowheads="1"/>
          </p:cNvSpPr>
          <p:nvPr/>
        </p:nvSpPr>
        <p:spPr bwMode="auto">
          <a:xfrm>
            <a:off x="2339975" y="4105275"/>
            <a:ext cx="1530350" cy="292100"/>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89" name="AutoShape 29"/>
          <p:cNvSpPr>
            <a:spLocks noChangeArrowheads="1"/>
          </p:cNvSpPr>
          <p:nvPr/>
        </p:nvSpPr>
        <p:spPr bwMode="auto">
          <a:xfrm>
            <a:off x="2312988" y="6026150"/>
            <a:ext cx="1530350" cy="292100"/>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90" name="AutoShape 30"/>
          <p:cNvSpPr>
            <a:spLocks noChangeArrowheads="1"/>
          </p:cNvSpPr>
          <p:nvPr/>
        </p:nvSpPr>
        <p:spPr bwMode="auto">
          <a:xfrm>
            <a:off x="4079875" y="677863"/>
            <a:ext cx="1709738" cy="292100"/>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91" name="AutoShape 31"/>
          <p:cNvSpPr>
            <a:spLocks noChangeArrowheads="1"/>
          </p:cNvSpPr>
          <p:nvPr/>
        </p:nvSpPr>
        <p:spPr bwMode="auto">
          <a:xfrm>
            <a:off x="5845175" y="1417638"/>
            <a:ext cx="1920875" cy="339725"/>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92" name="AutoShape 32"/>
          <p:cNvSpPr>
            <a:spLocks noChangeArrowheads="1"/>
          </p:cNvSpPr>
          <p:nvPr/>
        </p:nvSpPr>
        <p:spPr bwMode="auto">
          <a:xfrm>
            <a:off x="6096000" y="7016750"/>
            <a:ext cx="1431925" cy="339725"/>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93" name="AutoShape 33"/>
          <p:cNvSpPr>
            <a:spLocks noChangeArrowheads="1"/>
          </p:cNvSpPr>
          <p:nvPr/>
        </p:nvSpPr>
        <p:spPr bwMode="auto">
          <a:xfrm>
            <a:off x="8167688" y="2270125"/>
            <a:ext cx="1149350" cy="323850"/>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94" name="AutoShape 34"/>
          <p:cNvSpPr>
            <a:spLocks noChangeArrowheads="1"/>
          </p:cNvSpPr>
          <p:nvPr/>
        </p:nvSpPr>
        <p:spPr bwMode="auto">
          <a:xfrm>
            <a:off x="8150225" y="5965825"/>
            <a:ext cx="1149350" cy="323850"/>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95" name="AutoShape 35"/>
          <p:cNvSpPr>
            <a:spLocks noChangeArrowheads="1"/>
          </p:cNvSpPr>
          <p:nvPr/>
        </p:nvSpPr>
        <p:spPr bwMode="auto">
          <a:xfrm>
            <a:off x="4067175" y="7434263"/>
            <a:ext cx="1709738" cy="292100"/>
          </a:xfrm>
          <a:prstGeom prst="roundRect">
            <a:avLst>
              <a:gd name="adj" fmla="val 16667"/>
            </a:avLst>
          </a:prstGeom>
          <a:noFill/>
          <a:ln w="5724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40996" name="Line 36"/>
          <p:cNvSpPr>
            <a:spLocks noChangeShapeType="1"/>
          </p:cNvSpPr>
          <p:nvPr/>
        </p:nvSpPr>
        <p:spPr bwMode="auto">
          <a:xfrm>
            <a:off x="1125538" y="1979613"/>
            <a:ext cx="1587" cy="4708525"/>
          </a:xfrm>
          <a:prstGeom prst="line">
            <a:avLst/>
          </a:prstGeom>
          <a:noFill/>
          <a:ln w="76320">
            <a:solidFill>
              <a:srgbClr val="76F774"/>
            </a:solidFill>
            <a:miter lim="800000"/>
            <a:headEnd/>
            <a:tailEnd type="triangle" w="med" len="med"/>
          </a:ln>
          <a:effectLst>
            <a:outerShdw dist="63504" dir="3183908" algn="ctr" rotWithShape="0">
              <a:srgbClr val="808080"/>
            </a:outerShdw>
          </a:effectLst>
        </p:spPr>
        <p:txBody>
          <a:bodyPr lIns="91255" tIns="45626" rIns="91255" bIns="45626"/>
          <a:lstStyle/>
          <a:p>
            <a:pPr>
              <a:defRPr/>
            </a:pPr>
            <a:endParaRPr lang="en-US"/>
          </a:p>
        </p:txBody>
      </p:sp>
      <p:sp>
        <p:nvSpPr>
          <p:cNvPr id="40997" name="Line 37"/>
          <p:cNvSpPr>
            <a:spLocks noChangeShapeType="1"/>
          </p:cNvSpPr>
          <p:nvPr/>
        </p:nvSpPr>
        <p:spPr bwMode="auto">
          <a:xfrm>
            <a:off x="4962525" y="1141413"/>
            <a:ext cx="1588" cy="6442075"/>
          </a:xfrm>
          <a:prstGeom prst="line">
            <a:avLst/>
          </a:prstGeom>
          <a:noFill/>
          <a:ln w="76320">
            <a:solidFill>
              <a:srgbClr val="76F774"/>
            </a:solidFill>
            <a:miter lim="800000"/>
            <a:headEnd/>
            <a:tailEnd type="triangle" w="med" len="med"/>
          </a:ln>
          <a:effectLst>
            <a:outerShdw dist="63504" dir="3183908" algn="ctr" rotWithShape="0">
              <a:srgbClr val="808080"/>
            </a:outerShdw>
          </a:effectLst>
        </p:spPr>
        <p:txBody>
          <a:bodyPr lIns="91255" tIns="45626" rIns="91255" bIns="45626"/>
          <a:lstStyle/>
          <a:p>
            <a:pPr>
              <a:defRPr/>
            </a:pPr>
            <a:endParaRPr lang="en-US"/>
          </a:p>
        </p:txBody>
      </p:sp>
      <p:sp>
        <p:nvSpPr>
          <p:cNvPr id="40998" name="Line 38"/>
          <p:cNvSpPr>
            <a:spLocks noChangeShapeType="1"/>
          </p:cNvSpPr>
          <p:nvPr/>
        </p:nvSpPr>
        <p:spPr bwMode="auto">
          <a:xfrm>
            <a:off x="6851650" y="1820863"/>
            <a:ext cx="1588" cy="5129212"/>
          </a:xfrm>
          <a:prstGeom prst="line">
            <a:avLst/>
          </a:prstGeom>
          <a:noFill/>
          <a:ln w="76320">
            <a:solidFill>
              <a:srgbClr val="76F774"/>
            </a:solidFill>
            <a:miter lim="800000"/>
            <a:headEnd/>
            <a:tailEnd type="triangle" w="med" len="med"/>
          </a:ln>
          <a:effectLst>
            <a:outerShdw dist="63504" dir="3183908" algn="ctr" rotWithShape="0">
              <a:srgbClr val="808080"/>
            </a:outerShdw>
          </a:effectLst>
        </p:spPr>
        <p:txBody>
          <a:bodyPr lIns="91255" tIns="45626" rIns="91255" bIns="45626"/>
          <a:lstStyle/>
          <a:p>
            <a:pPr>
              <a:defRPr/>
            </a:pPr>
            <a:endParaRPr lang="en-US"/>
          </a:p>
        </p:txBody>
      </p:sp>
      <p:sp>
        <p:nvSpPr>
          <p:cNvPr id="40999" name="Line 39"/>
          <p:cNvSpPr>
            <a:spLocks noChangeShapeType="1"/>
          </p:cNvSpPr>
          <p:nvPr/>
        </p:nvSpPr>
        <p:spPr bwMode="auto">
          <a:xfrm>
            <a:off x="3173413" y="4603750"/>
            <a:ext cx="1587" cy="1516063"/>
          </a:xfrm>
          <a:prstGeom prst="line">
            <a:avLst/>
          </a:prstGeom>
          <a:noFill/>
          <a:ln w="76320">
            <a:solidFill>
              <a:srgbClr val="76F774"/>
            </a:solidFill>
            <a:miter lim="800000"/>
            <a:headEnd/>
            <a:tailEnd type="triangle" w="med" len="med"/>
          </a:ln>
          <a:effectLst>
            <a:outerShdw dist="63504" dir="3183908" algn="ctr" rotWithShape="0">
              <a:srgbClr val="808080"/>
            </a:outerShdw>
          </a:effectLst>
        </p:spPr>
        <p:txBody>
          <a:bodyPr lIns="91255" tIns="45626" rIns="91255" bIns="45626"/>
          <a:lstStyle/>
          <a:p>
            <a:pPr>
              <a:defRPr/>
            </a:pPr>
            <a:endParaRPr lang="en-US"/>
          </a:p>
        </p:txBody>
      </p:sp>
      <p:sp>
        <p:nvSpPr>
          <p:cNvPr id="41000" name="Line 40"/>
          <p:cNvSpPr>
            <a:spLocks noChangeShapeType="1"/>
          </p:cNvSpPr>
          <p:nvPr/>
        </p:nvSpPr>
        <p:spPr bwMode="auto">
          <a:xfrm>
            <a:off x="8777288" y="2652713"/>
            <a:ext cx="1587" cy="1587"/>
          </a:xfrm>
          <a:prstGeom prst="line">
            <a:avLst/>
          </a:prstGeom>
          <a:noFill/>
          <a:ln w="76320">
            <a:solidFill>
              <a:srgbClr val="76F774"/>
            </a:solidFill>
            <a:miter lim="800000"/>
            <a:headEnd/>
            <a:tailEnd type="triangle" w="med" len="med"/>
          </a:ln>
          <a:effectLst>
            <a:outerShdw dist="63504" dir="3183908" algn="ctr" rotWithShape="0">
              <a:srgbClr val="808080"/>
            </a:outerShdw>
          </a:effectLst>
        </p:spPr>
        <p:txBody>
          <a:bodyPr lIns="91255" tIns="45626" rIns="91255" bIns="45626"/>
          <a:lstStyle/>
          <a:p>
            <a:pPr>
              <a:defRPr/>
            </a:pPr>
            <a:endParaRPr lang="en-US"/>
          </a:p>
        </p:txBody>
      </p:sp>
      <p:sp>
        <p:nvSpPr>
          <p:cNvPr id="41001" name="Line 41"/>
          <p:cNvSpPr>
            <a:spLocks noChangeShapeType="1"/>
          </p:cNvSpPr>
          <p:nvPr/>
        </p:nvSpPr>
        <p:spPr bwMode="auto">
          <a:xfrm>
            <a:off x="8832850" y="2649538"/>
            <a:ext cx="1588" cy="3286125"/>
          </a:xfrm>
          <a:prstGeom prst="line">
            <a:avLst/>
          </a:prstGeom>
          <a:noFill/>
          <a:ln w="76320">
            <a:solidFill>
              <a:srgbClr val="76F774"/>
            </a:solidFill>
            <a:miter lim="800000"/>
            <a:headEnd/>
            <a:tailEnd type="triangle" w="med" len="med"/>
          </a:ln>
          <a:effectLst>
            <a:outerShdw dist="63504" dir="3183908" algn="ctr" rotWithShape="0">
              <a:srgbClr val="808080"/>
            </a:outerShdw>
          </a:effectLst>
        </p:spPr>
        <p:txBody>
          <a:bodyPr lIns="91255" tIns="45626" rIns="91255" bIns="45626"/>
          <a:lstStyle/>
          <a:p>
            <a:pPr>
              <a:defRPr/>
            </a:pPr>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p:cTn id="7" dur="500" fill="hold"/>
                                        <p:tgtEl>
                                          <p:spTgt spid="40974"/>
                                        </p:tgtEl>
                                        <p:attrNameLst>
                                          <p:attrName>ppt_x</p:attrName>
                                        </p:attrNameLst>
                                      </p:cBhvr>
                                      <p:tavLst>
                                        <p:tav tm="100000">
                                          <p:val>
                                            <p:strVal val="#ppt_x"/>
                                          </p:val>
                                        </p:tav>
                                        <p:tav tm="100000">
                                          <p:val>
                                            <p:strVal val="#ppt_x"/>
                                          </p:val>
                                        </p:tav>
                                      </p:tavLst>
                                    </p:anim>
                                    <p:anim calcmode="lin" valueType="num">
                                      <p:cBhvr>
                                        <p:cTn id="8" dur="500" fill="hold"/>
                                        <p:tgtEl>
                                          <p:spTgt spid="40974"/>
                                        </p:tgtEl>
                                        <p:attrNameLst>
                                          <p:attrName>ppt_y</p:attrName>
                                        </p:attrNameLst>
                                      </p:cBhvr>
                                      <p:tavLst>
                                        <p:tav tm="100000">
                                          <p:val>
                                            <p:strVal val="1+#ppt_h/2"/>
                                          </p:val>
                                        </p:tav>
                                        <p:tav tm="100000">
                                          <p:val>
                                            <p:strVal val="#ppt_y"/>
                                          </p:val>
                                        </p:tav>
                                      </p:tavLst>
                                    </p:anim>
                                  </p:childTnLst>
                                </p:cTn>
                              </p:par>
                            </p:childTnLst>
                          </p:cTn>
                        </p:par>
                        <p:par>
                          <p:cTn id="9" fill="hold" nodeType="afterGroup">
                            <p:stCondLst>
                              <p:cond delay="0"/>
                            </p:stCondLst>
                            <p:childTnLst>
                              <p:par>
                                <p:cTn id="10" presetID="2" presetClass="entr" presetSubtype="4" fill="hold" nodeType="afterEffect">
                                  <p:stCondLst>
                                    <p:cond delay="0"/>
                                  </p:stCondLst>
                                  <p:childTnLst>
                                    <p:set>
                                      <p:cBhvr>
                                        <p:cTn id="11" dur="1" fill="hold">
                                          <p:stCondLst>
                                            <p:cond delay="0"/>
                                          </p:stCondLst>
                                        </p:cTn>
                                        <p:tgtEl>
                                          <p:spTgt spid="40976"/>
                                        </p:tgtEl>
                                        <p:attrNameLst>
                                          <p:attrName>style.visibility</p:attrName>
                                        </p:attrNameLst>
                                      </p:cBhvr>
                                      <p:to>
                                        <p:strVal val="visible"/>
                                      </p:to>
                                    </p:set>
                                    <p:anim calcmode="lin" valueType="num">
                                      <p:cBhvr>
                                        <p:cTn id="12" dur="500" fill="hold"/>
                                        <p:tgtEl>
                                          <p:spTgt spid="40976"/>
                                        </p:tgtEl>
                                        <p:attrNameLst>
                                          <p:attrName>ppt_x</p:attrName>
                                        </p:attrNameLst>
                                      </p:cBhvr>
                                      <p:tavLst>
                                        <p:tav tm="100000">
                                          <p:val>
                                            <p:strVal val="#ppt_x"/>
                                          </p:val>
                                        </p:tav>
                                        <p:tav tm="100000">
                                          <p:val>
                                            <p:strVal val="#ppt_x"/>
                                          </p:val>
                                        </p:tav>
                                      </p:tavLst>
                                    </p:anim>
                                    <p:anim calcmode="lin" valueType="num">
                                      <p:cBhvr>
                                        <p:cTn id="13" dur="500" fill="hold"/>
                                        <p:tgtEl>
                                          <p:spTgt spid="40976"/>
                                        </p:tgtEl>
                                        <p:attrNameLst>
                                          <p:attrName>ppt_y</p:attrName>
                                        </p:attrNameLst>
                                      </p:cBhvr>
                                      <p:tavLst>
                                        <p:tav tm="100000">
                                          <p:val>
                                            <p:strVal val="1+#ppt_h/2"/>
                                          </p:val>
                                        </p:tav>
                                        <p:tav tm="100000">
                                          <p:val>
                                            <p:strVal val="#ppt_y"/>
                                          </p:val>
                                        </p:tav>
                                      </p:tavLst>
                                    </p:anim>
                                  </p:childTnLst>
                                </p:cTn>
                              </p:par>
                            </p:childTnLst>
                          </p:cTn>
                        </p:par>
                        <p:par>
                          <p:cTn id="14" fill="hold" nodeType="afterGroup">
                            <p:stCondLst>
                              <p:cond delay="0"/>
                            </p:stCondLst>
                            <p:childTnLst>
                              <p:par>
                                <p:cTn id="15" presetID="2" presetClass="entr" presetSubtype="4" fill="hold" nodeType="afterEffect">
                                  <p:stCondLst>
                                    <p:cond delay="0"/>
                                  </p:stCondLst>
                                  <p:childTnLst>
                                    <p:set>
                                      <p:cBhvr>
                                        <p:cTn id="16" dur="1" fill="hold">
                                          <p:stCondLst>
                                            <p:cond delay="0"/>
                                          </p:stCondLst>
                                        </p:cTn>
                                        <p:tgtEl>
                                          <p:spTgt spid="40977"/>
                                        </p:tgtEl>
                                        <p:attrNameLst>
                                          <p:attrName>style.visibility</p:attrName>
                                        </p:attrNameLst>
                                      </p:cBhvr>
                                      <p:to>
                                        <p:strVal val="visible"/>
                                      </p:to>
                                    </p:set>
                                    <p:anim calcmode="lin" valueType="num">
                                      <p:cBhvr>
                                        <p:cTn id="17" dur="500" fill="hold"/>
                                        <p:tgtEl>
                                          <p:spTgt spid="40977"/>
                                        </p:tgtEl>
                                        <p:attrNameLst>
                                          <p:attrName>ppt_x</p:attrName>
                                        </p:attrNameLst>
                                      </p:cBhvr>
                                      <p:tavLst>
                                        <p:tav tm="100000">
                                          <p:val>
                                            <p:strVal val="#ppt_x"/>
                                          </p:val>
                                        </p:tav>
                                        <p:tav tm="100000">
                                          <p:val>
                                            <p:strVal val="#ppt_x"/>
                                          </p:val>
                                        </p:tav>
                                      </p:tavLst>
                                    </p:anim>
                                    <p:anim calcmode="lin" valueType="num">
                                      <p:cBhvr>
                                        <p:cTn id="18" dur="500" fill="hold"/>
                                        <p:tgtEl>
                                          <p:spTgt spid="40977"/>
                                        </p:tgtEl>
                                        <p:attrNameLst>
                                          <p:attrName>ppt_y</p:attrName>
                                        </p:attrNameLst>
                                      </p:cBhvr>
                                      <p:tavLst>
                                        <p:tav tm="100000">
                                          <p:val>
                                            <p:strVal val="1+#ppt_h/2"/>
                                          </p:val>
                                        </p:tav>
                                        <p:tav tm="100000">
                                          <p:val>
                                            <p:strVal val="#ppt_y"/>
                                          </p:val>
                                        </p:tav>
                                      </p:tavLst>
                                    </p:anim>
                                  </p:childTnLst>
                                </p:cTn>
                              </p:par>
                            </p:childTnLst>
                          </p:cTn>
                        </p:par>
                        <p:par>
                          <p:cTn id="19" fill="hold" nodeType="afterGroup">
                            <p:stCondLst>
                              <p:cond delay="0"/>
                            </p:stCondLst>
                            <p:childTnLst>
                              <p:par>
                                <p:cTn id="20" presetID="2" presetClass="entr" presetSubtype="4" fill="hold" nodeType="afterEffect">
                                  <p:stCondLst>
                                    <p:cond delay="0"/>
                                  </p:stCondLst>
                                  <p:childTnLst>
                                    <p:set>
                                      <p:cBhvr>
                                        <p:cTn id="21" dur="1" fill="hold">
                                          <p:stCondLst>
                                            <p:cond delay="0"/>
                                          </p:stCondLst>
                                        </p:cTn>
                                        <p:tgtEl>
                                          <p:spTgt spid="40967"/>
                                        </p:tgtEl>
                                        <p:attrNameLst>
                                          <p:attrName>style.visibility</p:attrName>
                                        </p:attrNameLst>
                                      </p:cBhvr>
                                      <p:to>
                                        <p:strVal val="visible"/>
                                      </p:to>
                                    </p:set>
                                    <p:anim calcmode="lin" valueType="num">
                                      <p:cBhvr>
                                        <p:cTn id="22" dur="500" fill="hold"/>
                                        <p:tgtEl>
                                          <p:spTgt spid="40967"/>
                                        </p:tgtEl>
                                        <p:attrNameLst>
                                          <p:attrName>ppt_x</p:attrName>
                                        </p:attrNameLst>
                                      </p:cBhvr>
                                      <p:tavLst>
                                        <p:tav tm="100000">
                                          <p:val>
                                            <p:strVal val="#ppt_x"/>
                                          </p:val>
                                        </p:tav>
                                        <p:tav tm="100000">
                                          <p:val>
                                            <p:strVal val="#ppt_x"/>
                                          </p:val>
                                        </p:tav>
                                      </p:tavLst>
                                    </p:anim>
                                    <p:anim calcmode="lin" valueType="num">
                                      <p:cBhvr>
                                        <p:cTn id="23" dur="500" fill="hold"/>
                                        <p:tgtEl>
                                          <p:spTgt spid="40967"/>
                                        </p:tgtEl>
                                        <p:attrNameLst>
                                          <p:attrName>ppt_y</p:attrName>
                                        </p:attrNameLst>
                                      </p:cBhvr>
                                      <p:tavLst>
                                        <p:tav tm="10000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0975"/>
                                        </p:tgtEl>
                                        <p:attrNameLst>
                                          <p:attrName>style.visibility</p:attrName>
                                        </p:attrNameLst>
                                      </p:cBhvr>
                                      <p:to>
                                        <p:strVal val="visible"/>
                                      </p:to>
                                    </p:set>
                                    <p:anim calcmode="lin" valueType="num">
                                      <p:cBhvr>
                                        <p:cTn id="28" dur="500" fill="hold"/>
                                        <p:tgtEl>
                                          <p:spTgt spid="40975"/>
                                        </p:tgtEl>
                                        <p:attrNameLst>
                                          <p:attrName>ppt_x</p:attrName>
                                        </p:attrNameLst>
                                      </p:cBhvr>
                                      <p:tavLst>
                                        <p:tav tm="100000">
                                          <p:val>
                                            <p:strVal val="#ppt_x"/>
                                          </p:val>
                                        </p:tav>
                                        <p:tav tm="100000">
                                          <p:val>
                                            <p:strVal val="#ppt_x"/>
                                          </p:val>
                                        </p:tav>
                                      </p:tavLst>
                                    </p:anim>
                                    <p:anim calcmode="lin" valueType="num">
                                      <p:cBhvr>
                                        <p:cTn id="29" dur="500" fill="hold"/>
                                        <p:tgtEl>
                                          <p:spTgt spid="40975"/>
                                        </p:tgtEl>
                                        <p:attrNameLst>
                                          <p:attrName>ppt_y</p:attrName>
                                        </p:attrNameLst>
                                      </p:cBhvr>
                                      <p:tavLst>
                                        <p:tav tm="10000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ppt_x</p:attrName>
                                        </p:attrNameLst>
                                      </p:cBhvr>
                                      <p:tavLst>
                                        <p:tav tm="100000">
                                          <p:val>
                                            <p:strVal val="#ppt_x"/>
                                          </p:val>
                                        </p:tav>
                                        <p:tav tm="100000">
                                          <p:val>
                                            <p:strVal val="#ppt_x"/>
                                          </p:val>
                                        </p:tav>
                                      </p:tavLst>
                                    </p:anim>
                                    <p:anim calcmode="lin" valueType="num">
                                      <p:cBhvr>
                                        <p:cTn id="35" dur="3000" fill="hold"/>
                                        <p:tgtEl>
                                          <p:spTgt spid="2"/>
                                        </p:tgtEl>
                                        <p:attrNameLst>
                                          <p:attrName>ppt_y</p:attrName>
                                        </p:attrNameLst>
                                      </p:cBhvr>
                                      <p:tavLst>
                                        <p:tav tm="100000">
                                          <p:val>
                                            <p:strVal val="1+#ppt_h/2"/>
                                          </p:val>
                                        </p:tav>
                                        <p:tav tm="100000">
                                          <p:val>
                                            <p:strVal val="#ppt_y"/>
                                          </p:val>
                                        </p:tav>
                                      </p:tavLst>
                                    </p:anim>
                                  </p:childTnLst>
                                </p:cTn>
                              </p:par>
                            </p:childTnLst>
                          </p:cTn>
                        </p:par>
                        <p:par>
                          <p:cTn id="36" fill="hold" nodeType="afterGroup">
                            <p:stCondLst>
                              <p:cond delay="0"/>
                            </p:stCondLst>
                            <p:childTnLst>
                              <p:par>
                                <p:cTn id="37" presetID="7" presetClass="entr" presetSubtype="4" fill="hold" nodeType="afterEffect">
                                  <p:stCondLst>
                                    <p:cond delay="0"/>
                                  </p:stCondLst>
                                  <p:childTnLst>
                                    <p:set>
                                      <p:cBhvr>
                                        <p:cTn id="38" dur="1" fill="hold">
                                          <p:stCondLst>
                                            <p:cond delay="0"/>
                                          </p:stCondLst>
                                        </p:cTn>
                                        <p:tgtEl>
                                          <p:spTgt spid="40969"/>
                                        </p:tgtEl>
                                        <p:attrNameLst>
                                          <p:attrName>style.visibility</p:attrName>
                                        </p:attrNameLst>
                                      </p:cBhvr>
                                      <p:to>
                                        <p:strVal val="visible"/>
                                      </p:to>
                                    </p:set>
                                    <p:anim calcmode="lin" valueType="num">
                                      <p:cBhvr>
                                        <p:cTn id="39" dur="3000" fill="hold"/>
                                        <p:tgtEl>
                                          <p:spTgt spid="40969"/>
                                        </p:tgtEl>
                                        <p:attrNameLst>
                                          <p:attrName>ppt_x</p:attrName>
                                        </p:attrNameLst>
                                      </p:cBhvr>
                                      <p:tavLst>
                                        <p:tav tm="100000">
                                          <p:val>
                                            <p:strVal val="#ppt_x"/>
                                          </p:val>
                                        </p:tav>
                                        <p:tav tm="100000">
                                          <p:val>
                                            <p:strVal val="#ppt_x"/>
                                          </p:val>
                                        </p:tav>
                                      </p:tavLst>
                                    </p:anim>
                                    <p:anim calcmode="lin" valueType="num">
                                      <p:cBhvr>
                                        <p:cTn id="40" dur="3000" fill="hold"/>
                                        <p:tgtEl>
                                          <p:spTgt spid="40969"/>
                                        </p:tgtEl>
                                        <p:attrNameLst>
                                          <p:attrName>ppt_y</p:attrName>
                                        </p:attrNameLst>
                                      </p:cBhvr>
                                      <p:tavLst>
                                        <p:tav tm="100000">
                                          <p:val>
                                            <p:strVal val="1+#ppt_h/2"/>
                                          </p:val>
                                        </p:tav>
                                        <p:tav tm="100000">
                                          <p:val>
                                            <p:strVal val="#ppt_y"/>
                                          </p:val>
                                        </p:tav>
                                      </p:tavLst>
                                    </p:anim>
                                  </p:childTnLst>
                                </p:cTn>
                              </p:par>
                            </p:childTnLst>
                          </p:cTn>
                        </p:par>
                        <p:par>
                          <p:cTn id="41" fill="hold" nodeType="afterGroup">
                            <p:stCondLst>
                              <p:cond delay="0"/>
                            </p:stCondLst>
                            <p:childTnLst>
                              <p:par>
                                <p:cTn id="42" presetID="7" presetClass="entr" presetSubtype="4" fill="hold" nodeType="afterEffect">
                                  <p:stCondLst>
                                    <p:cond delay="0"/>
                                  </p:stCondLst>
                                  <p:childTnLst>
                                    <p:set>
                                      <p:cBhvr>
                                        <p:cTn id="43" dur="1" fill="hold">
                                          <p:stCondLst>
                                            <p:cond delay="0"/>
                                          </p:stCondLst>
                                        </p:cTn>
                                        <p:tgtEl>
                                          <p:spTgt spid="40964"/>
                                        </p:tgtEl>
                                        <p:attrNameLst>
                                          <p:attrName>style.visibility</p:attrName>
                                        </p:attrNameLst>
                                      </p:cBhvr>
                                      <p:to>
                                        <p:strVal val="visible"/>
                                      </p:to>
                                    </p:set>
                                    <p:anim calcmode="lin" valueType="num">
                                      <p:cBhvr>
                                        <p:cTn id="44" dur="3000" fill="hold"/>
                                        <p:tgtEl>
                                          <p:spTgt spid="40964"/>
                                        </p:tgtEl>
                                        <p:attrNameLst>
                                          <p:attrName>ppt_x</p:attrName>
                                        </p:attrNameLst>
                                      </p:cBhvr>
                                      <p:tavLst>
                                        <p:tav tm="100000">
                                          <p:val>
                                            <p:strVal val="#ppt_x"/>
                                          </p:val>
                                        </p:tav>
                                        <p:tav tm="100000">
                                          <p:val>
                                            <p:strVal val="#ppt_x"/>
                                          </p:val>
                                        </p:tav>
                                      </p:tavLst>
                                    </p:anim>
                                    <p:anim calcmode="lin" valueType="num">
                                      <p:cBhvr>
                                        <p:cTn id="45" dur="3000" fill="hold"/>
                                        <p:tgtEl>
                                          <p:spTgt spid="40964"/>
                                        </p:tgtEl>
                                        <p:attrNameLst>
                                          <p:attrName>ppt_y</p:attrName>
                                        </p:attrNameLst>
                                      </p:cBhvr>
                                      <p:tavLst>
                                        <p:tav tm="100000">
                                          <p:val>
                                            <p:strVal val="1+#ppt_h/2"/>
                                          </p:val>
                                        </p:tav>
                                        <p:tav tm="100000">
                                          <p:val>
                                            <p:strVal val="#ppt_y"/>
                                          </p:val>
                                        </p:tav>
                                      </p:tavLst>
                                    </p:anim>
                                  </p:childTnLst>
                                </p:cTn>
                              </p:par>
                            </p:childTnLst>
                          </p:cTn>
                        </p:par>
                        <p:par>
                          <p:cTn id="46" fill="hold" nodeType="afterGroup">
                            <p:stCondLst>
                              <p:cond delay="0"/>
                            </p:stCondLst>
                            <p:childTnLst>
                              <p:par>
                                <p:cTn id="47" presetID="7" presetClass="entr" presetSubtype="4" fill="hold" nodeType="afterEffect">
                                  <p:stCondLst>
                                    <p:cond delay="0"/>
                                  </p:stCondLst>
                                  <p:childTnLst>
                                    <p:set>
                                      <p:cBhvr>
                                        <p:cTn id="48" dur="1" fill="hold">
                                          <p:stCondLst>
                                            <p:cond delay="0"/>
                                          </p:stCondLst>
                                        </p:cTn>
                                        <p:tgtEl>
                                          <p:spTgt spid="40965"/>
                                        </p:tgtEl>
                                        <p:attrNameLst>
                                          <p:attrName>style.visibility</p:attrName>
                                        </p:attrNameLst>
                                      </p:cBhvr>
                                      <p:to>
                                        <p:strVal val="visible"/>
                                      </p:to>
                                    </p:set>
                                    <p:anim calcmode="lin" valueType="num">
                                      <p:cBhvr>
                                        <p:cTn id="49" dur="3000" fill="hold"/>
                                        <p:tgtEl>
                                          <p:spTgt spid="40965"/>
                                        </p:tgtEl>
                                        <p:attrNameLst>
                                          <p:attrName>ppt_x</p:attrName>
                                        </p:attrNameLst>
                                      </p:cBhvr>
                                      <p:tavLst>
                                        <p:tav tm="100000">
                                          <p:val>
                                            <p:strVal val="#ppt_x"/>
                                          </p:val>
                                        </p:tav>
                                        <p:tav tm="100000">
                                          <p:val>
                                            <p:strVal val="#ppt_x"/>
                                          </p:val>
                                        </p:tav>
                                      </p:tavLst>
                                    </p:anim>
                                    <p:anim calcmode="lin" valueType="num">
                                      <p:cBhvr>
                                        <p:cTn id="50" dur="3000" fill="hold"/>
                                        <p:tgtEl>
                                          <p:spTgt spid="40965"/>
                                        </p:tgtEl>
                                        <p:attrNameLst>
                                          <p:attrName>ppt_y</p:attrName>
                                        </p:attrNameLst>
                                      </p:cBhvr>
                                      <p:tavLst>
                                        <p:tav tm="100000">
                                          <p:val>
                                            <p:strVal val="1+#ppt_h/2"/>
                                          </p:val>
                                        </p:tav>
                                        <p:tav tm="100000">
                                          <p:val>
                                            <p:strVal val="#ppt_y"/>
                                          </p:val>
                                        </p:tav>
                                      </p:tavLst>
                                    </p:anim>
                                  </p:childTnLst>
                                </p:cTn>
                              </p:par>
                            </p:childTnLst>
                          </p:cTn>
                        </p:par>
                        <p:par>
                          <p:cTn id="51" fill="hold" nodeType="afterGroup">
                            <p:stCondLst>
                              <p:cond delay="0"/>
                            </p:stCondLst>
                            <p:childTnLst>
                              <p:par>
                                <p:cTn id="52" presetID="7" presetClass="entr" presetSubtype="4" fill="hold" nodeType="afterEffect">
                                  <p:stCondLst>
                                    <p:cond delay="0"/>
                                  </p:stCondLst>
                                  <p:childTnLst>
                                    <p:set>
                                      <p:cBhvr>
                                        <p:cTn id="53" dur="1" fill="hold">
                                          <p:stCondLst>
                                            <p:cond delay="0"/>
                                          </p:stCondLst>
                                        </p:cTn>
                                        <p:tgtEl>
                                          <p:spTgt spid="40962"/>
                                        </p:tgtEl>
                                        <p:attrNameLst>
                                          <p:attrName>style.visibility</p:attrName>
                                        </p:attrNameLst>
                                      </p:cBhvr>
                                      <p:to>
                                        <p:strVal val="visible"/>
                                      </p:to>
                                    </p:set>
                                    <p:anim calcmode="lin" valueType="num">
                                      <p:cBhvr>
                                        <p:cTn id="54" dur="3000" fill="hold"/>
                                        <p:tgtEl>
                                          <p:spTgt spid="40962"/>
                                        </p:tgtEl>
                                        <p:attrNameLst>
                                          <p:attrName>ppt_x</p:attrName>
                                        </p:attrNameLst>
                                      </p:cBhvr>
                                      <p:tavLst>
                                        <p:tav tm="100000">
                                          <p:val>
                                            <p:strVal val="#ppt_x"/>
                                          </p:val>
                                        </p:tav>
                                        <p:tav tm="100000">
                                          <p:val>
                                            <p:strVal val="#ppt_x"/>
                                          </p:val>
                                        </p:tav>
                                      </p:tavLst>
                                    </p:anim>
                                    <p:anim calcmode="lin" valueType="num">
                                      <p:cBhvr>
                                        <p:cTn id="55" dur="3000" fill="hold"/>
                                        <p:tgtEl>
                                          <p:spTgt spid="40962"/>
                                        </p:tgtEl>
                                        <p:attrNameLst>
                                          <p:attrName>ppt_y</p:attrName>
                                        </p:attrNameLst>
                                      </p:cBhvr>
                                      <p:tavLst>
                                        <p:tav tm="10000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272" fill="hold" grpId="0" nodeType="clickEffect">
                                  <p:stCondLst>
                                    <p:cond delay="0"/>
                                  </p:stCondLst>
                                  <p:childTnLst>
                                    <p:set>
                                      <p:cBhvr>
                                        <p:cTn id="59" dur="1" fill="hold">
                                          <p:stCondLst>
                                            <p:cond delay="0"/>
                                          </p:stCondLst>
                                        </p:cTn>
                                        <p:tgtEl>
                                          <p:spTgt spid="40986"/>
                                        </p:tgtEl>
                                        <p:attrNameLst>
                                          <p:attrName>style.visibility</p:attrName>
                                        </p:attrNameLst>
                                      </p:cBhvr>
                                      <p:to>
                                        <p:strVal val="visible"/>
                                      </p:to>
                                    </p:set>
                                    <p:anim calcmode="lin" valueType="num">
                                      <p:cBhvr>
                                        <p:cTn id="60" dur="500" fill="hold"/>
                                        <p:tgtEl>
                                          <p:spTgt spid="40986"/>
                                        </p:tgtEl>
                                        <p:attrNameLst>
                                          <p:attrName>ppt_w</p:attrName>
                                        </p:attrNameLst>
                                      </p:cBhvr>
                                      <p:tavLst>
                                        <p:tav tm="100000">
                                          <p:val>
                                            <p:strVal val="2/3*#ppt_w"/>
                                          </p:val>
                                        </p:tav>
                                        <p:tav tm="100000">
                                          <p:val>
                                            <p:strVal val="#ppt_w"/>
                                          </p:val>
                                        </p:tav>
                                      </p:tavLst>
                                    </p:anim>
                                    <p:anim calcmode="lin" valueType="num">
                                      <p:cBhvr>
                                        <p:cTn id="61" dur="500" fill="hold"/>
                                        <p:tgtEl>
                                          <p:spTgt spid="40986"/>
                                        </p:tgtEl>
                                        <p:attrNameLst>
                                          <p:attrName>ppt_h</p:attrName>
                                        </p:attrNameLst>
                                      </p:cBhvr>
                                      <p:tavLst>
                                        <p:tav tm="100000">
                                          <p:val>
                                            <p:strVal val="2/3*#ppt_h"/>
                                          </p:val>
                                        </p:tav>
                                        <p:tav tm="100000">
                                          <p:val>
                                            <p:strVal val="#ppt_h"/>
                                          </p:val>
                                        </p:tav>
                                      </p:tavLst>
                                    </p:anim>
                                  </p:childTnLst>
                                </p:cTn>
                              </p:par>
                            </p:childTnLst>
                          </p:cTn>
                        </p:par>
                        <p:par>
                          <p:cTn id="62" fill="hold" nodeType="afterGroup">
                            <p:stCondLst>
                              <p:cond delay="0"/>
                            </p:stCondLst>
                            <p:childTnLst>
                              <p:par>
                                <p:cTn id="63" presetID="23" presetClass="entr" presetSubtype="272" fill="hold" grpId="0" nodeType="afterEffect">
                                  <p:stCondLst>
                                    <p:cond delay="0"/>
                                  </p:stCondLst>
                                  <p:childTnLst>
                                    <p:set>
                                      <p:cBhvr>
                                        <p:cTn id="64" dur="1" fill="hold">
                                          <p:stCondLst>
                                            <p:cond delay="0"/>
                                          </p:stCondLst>
                                        </p:cTn>
                                        <p:tgtEl>
                                          <p:spTgt spid="40987"/>
                                        </p:tgtEl>
                                        <p:attrNameLst>
                                          <p:attrName>style.visibility</p:attrName>
                                        </p:attrNameLst>
                                      </p:cBhvr>
                                      <p:to>
                                        <p:strVal val="visible"/>
                                      </p:to>
                                    </p:set>
                                    <p:anim calcmode="lin" valueType="num">
                                      <p:cBhvr>
                                        <p:cTn id="65" dur="500" fill="hold"/>
                                        <p:tgtEl>
                                          <p:spTgt spid="40987"/>
                                        </p:tgtEl>
                                        <p:attrNameLst>
                                          <p:attrName>ppt_w</p:attrName>
                                        </p:attrNameLst>
                                      </p:cBhvr>
                                      <p:tavLst>
                                        <p:tav tm="100000">
                                          <p:val>
                                            <p:strVal val="2/3*#ppt_w"/>
                                          </p:val>
                                        </p:tav>
                                        <p:tav tm="100000">
                                          <p:val>
                                            <p:strVal val="#ppt_w"/>
                                          </p:val>
                                        </p:tav>
                                      </p:tavLst>
                                    </p:anim>
                                    <p:anim calcmode="lin" valueType="num">
                                      <p:cBhvr>
                                        <p:cTn id="66" dur="500" fill="hold"/>
                                        <p:tgtEl>
                                          <p:spTgt spid="40987"/>
                                        </p:tgtEl>
                                        <p:attrNameLst>
                                          <p:attrName>ppt_h</p:attrName>
                                        </p:attrNameLst>
                                      </p:cBhvr>
                                      <p:tavLst>
                                        <p:tav tm="100000">
                                          <p:val>
                                            <p:strVal val="2/3*#ppt_h"/>
                                          </p:val>
                                        </p:tav>
                                        <p:tav tm="100000">
                                          <p:val>
                                            <p:strVal val="#ppt_h"/>
                                          </p:val>
                                        </p:tav>
                                      </p:tavLst>
                                    </p:anim>
                                  </p:childTnLst>
                                </p:cTn>
                              </p:par>
                            </p:childTnLst>
                          </p:cTn>
                        </p:par>
                        <p:par>
                          <p:cTn id="67" fill="hold" nodeType="afterGroup">
                            <p:stCondLst>
                              <p:cond delay="0"/>
                            </p:stCondLst>
                            <p:childTnLst>
                              <p:par>
                                <p:cTn id="68" presetID="23" presetClass="entr" presetSubtype="272" fill="hold" grpId="0" nodeType="afterEffect">
                                  <p:stCondLst>
                                    <p:cond delay="0"/>
                                  </p:stCondLst>
                                  <p:childTnLst>
                                    <p:set>
                                      <p:cBhvr>
                                        <p:cTn id="69" dur="1" fill="hold">
                                          <p:stCondLst>
                                            <p:cond delay="0"/>
                                          </p:stCondLst>
                                        </p:cTn>
                                        <p:tgtEl>
                                          <p:spTgt spid="40988"/>
                                        </p:tgtEl>
                                        <p:attrNameLst>
                                          <p:attrName>style.visibility</p:attrName>
                                        </p:attrNameLst>
                                      </p:cBhvr>
                                      <p:to>
                                        <p:strVal val="visible"/>
                                      </p:to>
                                    </p:set>
                                    <p:anim calcmode="lin" valueType="num">
                                      <p:cBhvr>
                                        <p:cTn id="70" dur="500" fill="hold"/>
                                        <p:tgtEl>
                                          <p:spTgt spid="40988"/>
                                        </p:tgtEl>
                                        <p:attrNameLst>
                                          <p:attrName>ppt_w</p:attrName>
                                        </p:attrNameLst>
                                      </p:cBhvr>
                                      <p:tavLst>
                                        <p:tav tm="100000">
                                          <p:val>
                                            <p:strVal val="2/3*#ppt_w"/>
                                          </p:val>
                                        </p:tav>
                                        <p:tav tm="100000">
                                          <p:val>
                                            <p:strVal val="#ppt_w"/>
                                          </p:val>
                                        </p:tav>
                                      </p:tavLst>
                                    </p:anim>
                                    <p:anim calcmode="lin" valueType="num">
                                      <p:cBhvr>
                                        <p:cTn id="71" dur="500" fill="hold"/>
                                        <p:tgtEl>
                                          <p:spTgt spid="40988"/>
                                        </p:tgtEl>
                                        <p:attrNameLst>
                                          <p:attrName>ppt_h</p:attrName>
                                        </p:attrNameLst>
                                      </p:cBhvr>
                                      <p:tavLst>
                                        <p:tav tm="100000">
                                          <p:val>
                                            <p:strVal val="2/3*#ppt_h"/>
                                          </p:val>
                                        </p:tav>
                                        <p:tav tm="100000">
                                          <p:val>
                                            <p:strVal val="#ppt_h"/>
                                          </p:val>
                                        </p:tav>
                                      </p:tavLst>
                                    </p:anim>
                                  </p:childTnLst>
                                </p:cTn>
                              </p:par>
                            </p:childTnLst>
                          </p:cTn>
                        </p:par>
                        <p:par>
                          <p:cTn id="72" fill="hold" nodeType="afterGroup">
                            <p:stCondLst>
                              <p:cond delay="0"/>
                            </p:stCondLst>
                            <p:childTnLst>
                              <p:par>
                                <p:cTn id="73" presetID="23" presetClass="entr" presetSubtype="272" fill="hold" grpId="0" nodeType="afterEffect">
                                  <p:stCondLst>
                                    <p:cond delay="0"/>
                                  </p:stCondLst>
                                  <p:childTnLst>
                                    <p:set>
                                      <p:cBhvr>
                                        <p:cTn id="74" dur="1" fill="hold">
                                          <p:stCondLst>
                                            <p:cond delay="0"/>
                                          </p:stCondLst>
                                        </p:cTn>
                                        <p:tgtEl>
                                          <p:spTgt spid="40989"/>
                                        </p:tgtEl>
                                        <p:attrNameLst>
                                          <p:attrName>style.visibility</p:attrName>
                                        </p:attrNameLst>
                                      </p:cBhvr>
                                      <p:to>
                                        <p:strVal val="visible"/>
                                      </p:to>
                                    </p:set>
                                    <p:anim calcmode="lin" valueType="num">
                                      <p:cBhvr>
                                        <p:cTn id="75" dur="500" fill="hold"/>
                                        <p:tgtEl>
                                          <p:spTgt spid="40989"/>
                                        </p:tgtEl>
                                        <p:attrNameLst>
                                          <p:attrName>ppt_w</p:attrName>
                                        </p:attrNameLst>
                                      </p:cBhvr>
                                      <p:tavLst>
                                        <p:tav tm="100000">
                                          <p:val>
                                            <p:strVal val="2/3*#ppt_w"/>
                                          </p:val>
                                        </p:tav>
                                        <p:tav tm="100000">
                                          <p:val>
                                            <p:strVal val="#ppt_w"/>
                                          </p:val>
                                        </p:tav>
                                      </p:tavLst>
                                    </p:anim>
                                    <p:anim calcmode="lin" valueType="num">
                                      <p:cBhvr>
                                        <p:cTn id="76" dur="500" fill="hold"/>
                                        <p:tgtEl>
                                          <p:spTgt spid="40989"/>
                                        </p:tgtEl>
                                        <p:attrNameLst>
                                          <p:attrName>ppt_h</p:attrName>
                                        </p:attrNameLst>
                                      </p:cBhvr>
                                      <p:tavLst>
                                        <p:tav tm="100000">
                                          <p:val>
                                            <p:strVal val="2/3*#ppt_h"/>
                                          </p:val>
                                        </p:tav>
                                        <p:tav tm="100000">
                                          <p:val>
                                            <p:strVal val="#ppt_h"/>
                                          </p:val>
                                        </p:tav>
                                      </p:tavLst>
                                    </p:anim>
                                  </p:childTnLst>
                                </p:cTn>
                              </p:par>
                            </p:childTnLst>
                          </p:cTn>
                        </p:par>
                        <p:par>
                          <p:cTn id="77" fill="hold" nodeType="afterGroup">
                            <p:stCondLst>
                              <p:cond delay="0"/>
                            </p:stCondLst>
                            <p:childTnLst>
                              <p:par>
                                <p:cTn id="78" presetID="23" presetClass="entr" presetSubtype="272" fill="hold" grpId="0" nodeType="afterEffect">
                                  <p:stCondLst>
                                    <p:cond delay="0"/>
                                  </p:stCondLst>
                                  <p:childTnLst>
                                    <p:set>
                                      <p:cBhvr>
                                        <p:cTn id="79" dur="1" fill="hold">
                                          <p:stCondLst>
                                            <p:cond delay="0"/>
                                          </p:stCondLst>
                                        </p:cTn>
                                        <p:tgtEl>
                                          <p:spTgt spid="40990"/>
                                        </p:tgtEl>
                                        <p:attrNameLst>
                                          <p:attrName>style.visibility</p:attrName>
                                        </p:attrNameLst>
                                      </p:cBhvr>
                                      <p:to>
                                        <p:strVal val="visible"/>
                                      </p:to>
                                    </p:set>
                                    <p:anim calcmode="lin" valueType="num">
                                      <p:cBhvr>
                                        <p:cTn id="80" dur="500" fill="hold"/>
                                        <p:tgtEl>
                                          <p:spTgt spid="40990"/>
                                        </p:tgtEl>
                                        <p:attrNameLst>
                                          <p:attrName>ppt_w</p:attrName>
                                        </p:attrNameLst>
                                      </p:cBhvr>
                                      <p:tavLst>
                                        <p:tav tm="100000">
                                          <p:val>
                                            <p:strVal val="2/3*#ppt_w"/>
                                          </p:val>
                                        </p:tav>
                                        <p:tav tm="100000">
                                          <p:val>
                                            <p:strVal val="#ppt_w"/>
                                          </p:val>
                                        </p:tav>
                                      </p:tavLst>
                                    </p:anim>
                                    <p:anim calcmode="lin" valueType="num">
                                      <p:cBhvr>
                                        <p:cTn id="81" dur="500" fill="hold"/>
                                        <p:tgtEl>
                                          <p:spTgt spid="40990"/>
                                        </p:tgtEl>
                                        <p:attrNameLst>
                                          <p:attrName>ppt_h</p:attrName>
                                        </p:attrNameLst>
                                      </p:cBhvr>
                                      <p:tavLst>
                                        <p:tav tm="100000">
                                          <p:val>
                                            <p:strVal val="2/3*#ppt_h"/>
                                          </p:val>
                                        </p:tav>
                                        <p:tav tm="100000">
                                          <p:val>
                                            <p:strVal val="#ppt_h"/>
                                          </p:val>
                                        </p:tav>
                                      </p:tavLst>
                                    </p:anim>
                                  </p:childTnLst>
                                </p:cTn>
                              </p:par>
                            </p:childTnLst>
                          </p:cTn>
                        </p:par>
                        <p:par>
                          <p:cTn id="82" fill="hold" nodeType="afterGroup">
                            <p:stCondLst>
                              <p:cond delay="0"/>
                            </p:stCondLst>
                            <p:childTnLst>
                              <p:par>
                                <p:cTn id="83" presetID="23" presetClass="entr" presetSubtype="272" fill="hold" grpId="0" nodeType="afterEffect">
                                  <p:stCondLst>
                                    <p:cond delay="0"/>
                                  </p:stCondLst>
                                  <p:childTnLst>
                                    <p:set>
                                      <p:cBhvr>
                                        <p:cTn id="84" dur="1" fill="hold">
                                          <p:stCondLst>
                                            <p:cond delay="0"/>
                                          </p:stCondLst>
                                        </p:cTn>
                                        <p:tgtEl>
                                          <p:spTgt spid="40995"/>
                                        </p:tgtEl>
                                        <p:attrNameLst>
                                          <p:attrName>style.visibility</p:attrName>
                                        </p:attrNameLst>
                                      </p:cBhvr>
                                      <p:to>
                                        <p:strVal val="visible"/>
                                      </p:to>
                                    </p:set>
                                    <p:anim calcmode="lin" valueType="num">
                                      <p:cBhvr>
                                        <p:cTn id="85" dur="500" fill="hold"/>
                                        <p:tgtEl>
                                          <p:spTgt spid="40995"/>
                                        </p:tgtEl>
                                        <p:attrNameLst>
                                          <p:attrName>ppt_w</p:attrName>
                                        </p:attrNameLst>
                                      </p:cBhvr>
                                      <p:tavLst>
                                        <p:tav tm="100000">
                                          <p:val>
                                            <p:strVal val="2/3*#ppt_w"/>
                                          </p:val>
                                        </p:tav>
                                        <p:tav tm="100000">
                                          <p:val>
                                            <p:strVal val="#ppt_w"/>
                                          </p:val>
                                        </p:tav>
                                      </p:tavLst>
                                    </p:anim>
                                    <p:anim calcmode="lin" valueType="num">
                                      <p:cBhvr>
                                        <p:cTn id="86" dur="500" fill="hold"/>
                                        <p:tgtEl>
                                          <p:spTgt spid="40995"/>
                                        </p:tgtEl>
                                        <p:attrNameLst>
                                          <p:attrName>ppt_h</p:attrName>
                                        </p:attrNameLst>
                                      </p:cBhvr>
                                      <p:tavLst>
                                        <p:tav tm="100000">
                                          <p:val>
                                            <p:strVal val="2/3*#ppt_h"/>
                                          </p:val>
                                        </p:tav>
                                        <p:tav tm="100000">
                                          <p:val>
                                            <p:strVal val="#ppt_h"/>
                                          </p:val>
                                        </p:tav>
                                      </p:tavLst>
                                    </p:anim>
                                  </p:childTnLst>
                                </p:cTn>
                              </p:par>
                            </p:childTnLst>
                          </p:cTn>
                        </p:par>
                        <p:par>
                          <p:cTn id="87" fill="hold" nodeType="afterGroup">
                            <p:stCondLst>
                              <p:cond delay="0"/>
                            </p:stCondLst>
                            <p:childTnLst>
                              <p:par>
                                <p:cTn id="88" presetID="23" presetClass="entr" presetSubtype="272" fill="hold" grpId="0" nodeType="afterEffect">
                                  <p:stCondLst>
                                    <p:cond delay="0"/>
                                  </p:stCondLst>
                                  <p:childTnLst>
                                    <p:set>
                                      <p:cBhvr>
                                        <p:cTn id="89" dur="1" fill="hold">
                                          <p:stCondLst>
                                            <p:cond delay="0"/>
                                          </p:stCondLst>
                                        </p:cTn>
                                        <p:tgtEl>
                                          <p:spTgt spid="40991"/>
                                        </p:tgtEl>
                                        <p:attrNameLst>
                                          <p:attrName>style.visibility</p:attrName>
                                        </p:attrNameLst>
                                      </p:cBhvr>
                                      <p:to>
                                        <p:strVal val="visible"/>
                                      </p:to>
                                    </p:set>
                                    <p:anim calcmode="lin" valueType="num">
                                      <p:cBhvr>
                                        <p:cTn id="90" dur="500" fill="hold"/>
                                        <p:tgtEl>
                                          <p:spTgt spid="40991"/>
                                        </p:tgtEl>
                                        <p:attrNameLst>
                                          <p:attrName>ppt_w</p:attrName>
                                        </p:attrNameLst>
                                      </p:cBhvr>
                                      <p:tavLst>
                                        <p:tav tm="100000">
                                          <p:val>
                                            <p:strVal val="2/3*#ppt_w"/>
                                          </p:val>
                                        </p:tav>
                                        <p:tav tm="100000">
                                          <p:val>
                                            <p:strVal val="#ppt_w"/>
                                          </p:val>
                                        </p:tav>
                                      </p:tavLst>
                                    </p:anim>
                                    <p:anim calcmode="lin" valueType="num">
                                      <p:cBhvr>
                                        <p:cTn id="91" dur="500" fill="hold"/>
                                        <p:tgtEl>
                                          <p:spTgt spid="40991"/>
                                        </p:tgtEl>
                                        <p:attrNameLst>
                                          <p:attrName>ppt_h</p:attrName>
                                        </p:attrNameLst>
                                      </p:cBhvr>
                                      <p:tavLst>
                                        <p:tav tm="100000">
                                          <p:val>
                                            <p:strVal val="2/3*#ppt_h"/>
                                          </p:val>
                                        </p:tav>
                                        <p:tav tm="100000">
                                          <p:val>
                                            <p:strVal val="#ppt_h"/>
                                          </p:val>
                                        </p:tav>
                                      </p:tavLst>
                                    </p:anim>
                                  </p:childTnLst>
                                </p:cTn>
                              </p:par>
                            </p:childTnLst>
                          </p:cTn>
                        </p:par>
                        <p:par>
                          <p:cTn id="92" fill="hold" nodeType="afterGroup">
                            <p:stCondLst>
                              <p:cond delay="0"/>
                            </p:stCondLst>
                            <p:childTnLst>
                              <p:par>
                                <p:cTn id="93" presetID="23" presetClass="entr" presetSubtype="272" fill="hold" grpId="0" nodeType="afterEffect">
                                  <p:stCondLst>
                                    <p:cond delay="0"/>
                                  </p:stCondLst>
                                  <p:childTnLst>
                                    <p:set>
                                      <p:cBhvr>
                                        <p:cTn id="94" dur="1" fill="hold">
                                          <p:stCondLst>
                                            <p:cond delay="0"/>
                                          </p:stCondLst>
                                        </p:cTn>
                                        <p:tgtEl>
                                          <p:spTgt spid="40992"/>
                                        </p:tgtEl>
                                        <p:attrNameLst>
                                          <p:attrName>style.visibility</p:attrName>
                                        </p:attrNameLst>
                                      </p:cBhvr>
                                      <p:to>
                                        <p:strVal val="visible"/>
                                      </p:to>
                                    </p:set>
                                    <p:anim calcmode="lin" valueType="num">
                                      <p:cBhvr>
                                        <p:cTn id="95" dur="500" fill="hold"/>
                                        <p:tgtEl>
                                          <p:spTgt spid="40992"/>
                                        </p:tgtEl>
                                        <p:attrNameLst>
                                          <p:attrName>ppt_w</p:attrName>
                                        </p:attrNameLst>
                                      </p:cBhvr>
                                      <p:tavLst>
                                        <p:tav tm="100000">
                                          <p:val>
                                            <p:strVal val="2/3*#ppt_w"/>
                                          </p:val>
                                        </p:tav>
                                        <p:tav tm="100000">
                                          <p:val>
                                            <p:strVal val="#ppt_w"/>
                                          </p:val>
                                        </p:tav>
                                      </p:tavLst>
                                    </p:anim>
                                    <p:anim calcmode="lin" valueType="num">
                                      <p:cBhvr>
                                        <p:cTn id="96" dur="500" fill="hold"/>
                                        <p:tgtEl>
                                          <p:spTgt spid="40992"/>
                                        </p:tgtEl>
                                        <p:attrNameLst>
                                          <p:attrName>ppt_h</p:attrName>
                                        </p:attrNameLst>
                                      </p:cBhvr>
                                      <p:tavLst>
                                        <p:tav tm="100000">
                                          <p:val>
                                            <p:strVal val="2/3*#ppt_h"/>
                                          </p:val>
                                        </p:tav>
                                        <p:tav tm="100000">
                                          <p:val>
                                            <p:strVal val="#ppt_h"/>
                                          </p:val>
                                        </p:tav>
                                      </p:tavLst>
                                    </p:anim>
                                  </p:childTnLst>
                                </p:cTn>
                              </p:par>
                            </p:childTnLst>
                          </p:cTn>
                        </p:par>
                        <p:par>
                          <p:cTn id="97" fill="hold" nodeType="afterGroup">
                            <p:stCondLst>
                              <p:cond delay="0"/>
                            </p:stCondLst>
                            <p:childTnLst>
                              <p:par>
                                <p:cTn id="98" presetID="23" presetClass="entr" presetSubtype="272" fill="hold" grpId="0" nodeType="afterEffect">
                                  <p:stCondLst>
                                    <p:cond delay="0"/>
                                  </p:stCondLst>
                                  <p:childTnLst>
                                    <p:set>
                                      <p:cBhvr>
                                        <p:cTn id="99" dur="1" fill="hold">
                                          <p:stCondLst>
                                            <p:cond delay="0"/>
                                          </p:stCondLst>
                                        </p:cTn>
                                        <p:tgtEl>
                                          <p:spTgt spid="40993"/>
                                        </p:tgtEl>
                                        <p:attrNameLst>
                                          <p:attrName>style.visibility</p:attrName>
                                        </p:attrNameLst>
                                      </p:cBhvr>
                                      <p:to>
                                        <p:strVal val="visible"/>
                                      </p:to>
                                    </p:set>
                                    <p:anim calcmode="lin" valueType="num">
                                      <p:cBhvr>
                                        <p:cTn id="100" dur="500" fill="hold"/>
                                        <p:tgtEl>
                                          <p:spTgt spid="40993"/>
                                        </p:tgtEl>
                                        <p:attrNameLst>
                                          <p:attrName>ppt_w</p:attrName>
                                        </p:attrNameLst>
                                      </p:cBhvr>
                                      <p:tavLst>
                                        <p:tav tm="100000">
                                          <p:val>
                                            <p:strVal val="2/3*#ppt_w"/>
                                          </p:val>
                                        </p:tav>
                                        <p:tav tm="100000">
                                          <p:val>
                                            <p:strVal val="#ppt_w"/>
                                          </p:val>
                                        </p:tav>
                                      </p:tavLst>
                                    </p:anim>
                                    <p:anim calcmode="lin" valueType="num">
                                      <p:cBhvr>
                                        <p:cTn id="101" dur="500" fill="hold"/>
                                        <p:tgtEl>
                                          <p:spTgt spid="40993"/>
                                        </p:tgtEl>
                                        <p:attrNameLst>
                                          <p:attrName>ppt_h</p:attrName>
                                        </p:attrNameLst>
                                      </p:cBhvr>
                                      <p:tavLst>
                                        <p:tav tm="100000">
                                          <p:val>
                                            <p:strVal val="2/3*#ppt_h"/>
                                          </p:val>
                                        </p:tav>
                                        <p:tav tm="100000">
                                          <p:val>
                                            <p:strVal val="#ppt_h"/>
                                          </p:val>
                                        </p:tav>
                                      </p:tavLst>
                                    </p:anim>
                                  </p:childTnLst>
                                </p:cTn>
                              </p:par>
                            </p:childTnLst>
                          </p:cTn>
                        </p:par>
                        <p:par>
                          <p:cTn id="102" fill="hold" nodeType="afterGroup">
                            <p:stCondLst>
                              <p:cond delay="0"/>
                            </p:stCondLst>
                            <p:childTnLst>
                              <p:par>
                                <p:cTn id="103" presetID="23" presetClass="entr" presetSubtype="272" fill="hold" grpId="0" nodeType="afterEffect">
                                  <p:stCondLst>
                                    <p:cond delay="0"/>
                                  </p:stCondLst>
                                  <p:childTnLst>
                                    <p:set>
                                      <p:cBhvr>
                                        <p:cTn id="104" dur="1" fill="hold">
                                          <p:stCondLst>
                                            <p:cond delay="0"/>
                                          </p:stCondLst>
                                        </p:cTn>
                                        <p:tgtEl>
                                          <p:spTgt spid="40994"/>
                                        </p:tgtEl>
                                        <p:attrNameLst>
                                          <p:attrName>style.visibility</p:attrName>
                                        </p:attrNameLst>
                                      </p:cBhvr>
                                      <p:to>
                                        <p:strVal val="visible"/>
                                      </p:to>
                                    </p:set>
                                    <p:anim calcmode="lin" valueType="num">
                                      <p:cBhvr>
                                        <p:cTn id="105" dur="500" fill="hold"/>
                                        <p:tgtEl>
                                          <p:spTgt spid="40994"/>
                                        </p:tgtEl>
                                        <p:attrNameLst>
                                          <p:attrName>ppt_w</p:attrName>
                                        </p:attrNameLst>
                                      </p:cBhvr>
                                      <p:tavLst>
                                        <p:tav tm="100000">
                                          <p:val>
                                            <p:strVal val="2/3*#ppt_w"/>
                                          </p:val>
                                        </p:tav>
                                        <p:tav tm="100000">
                                          <p:val>
                                            <p:strVal val="#ppt_w"/>
                                          </p:val>
                                        </p:tav>
                                      </p:tavLst>
                                    </p:anim>
                                    <p:anim calcmode="lin" valueType="num">
                                      <p:cBhvr>
                                        <p:cTn id="106" dur="500" fill="hold"/>
                                        <p:tgtEl>
                                          <p:spTgt spid="40994"/>
                                        </p:tgtEl>
                                        <p:attrNameLst>
                                          <p:attrName>ppt_h</p:attrName>
                                        </p:attrNameLst>
                                      </p:cBhvr>
                                      <p:tavLst>
                                        <p:tav tm="100000">
                                          <p:val>
                                            <p:strVal val="2/3*#ppt_h"/>
                                          </p:val>
                                        </p:tav>
                                        <p:tav tm="100000">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1" fill="hold" nodeType="clickEffect">
                                  <p:stCondLst>
                                    <p:cond delay="0"/>
                                  </p:stCondLst>
                                  <p:childTnLst>
                                    <p:set>
                                      <p:cBhvr>
                                        <p:cTn id="110" dur="1" fill="hold">
                                          <p:stCondLst>
                                            <p:cond delay="0"/>
                                          </p:stCondLst>
                                        </p:cTn>
                                        <p:tgtEl>
                                          <p:spTgt spid="40996"/>
                                        </p:tgtEl>
                                        <p:attrNameLst>
                                          <p:attrName>style.visibility</p:attrName>
                                        </p:attrNameLst>
                                      </p:cBhvr>
                                      <p:to>
                                        <p:strVal val="visible"/>
                                      </p:to>
                                    </p:set>
                                    <p:anim calcmode="lin" valueType="num">
                                      <p:cBhvr>
                                        <p:cTn id="111" dur="500" fill="hold"/>
                                        <p:tgtEl>
                                          <p:spTgt spid="40996"/>
                                        </p:tgtEl>
                                        <p:attrNameLst>
                                          <p:attrName>ppt_x</p:attrName>
                                        </p:attrNameLst>
                                      </p:cBhvr>
                                      <p:tavLst>
                                        <p:tav tm="100000">
                                          <p:val>
                                            <p:strVal val="#ppt_x"/>
                                          </p:val>
                                        </p:tav>
                                        <p:tav tm="100000">
                                          <p:val>
                                            <p:strVal val="#ppt_x"/>
                                          </p:val>
                                        </p:tav>
                                      </p:tavLst>
                                    </p:anim>
                                    <p:anim calcmode="lin" valueType="num">
                                      <p:cBhvr>
                                        <p:cTn id="112" dur="500" fill="hold"/>
                                        <p:tgtEl>
                                          <p:spTgt spid="40996"/>
                                        </p:tgtEl>
                                        <p:attrNameLst>
                                          <p:attrName>ppt_y</p:attrName>
                                        </p:attrNameLst>
                                      </p:cBhvr>
                                      <p:tavLst>
                                        <p:tav tm="100000">
                                          <p:val>
                                            <p:strVal val="0-#ppt_h/2"/>
                                          </p:val>
                                        </p:tav>
                                        <p:tav tm="100000">
                                          <p:val>
                                            <p:strVal val="#ppt_y"/>
                                          </p:val>
                                        </p:tav>
                                      </p:tavLst>
                                    </p:anim>
                                  </p:childTnLst>
                                </p:cTn>
                              </p:par>
                            </p:childTnLst>
                          </p:cTn>
                        </p:par>
                        <p:par>
                          <p:cTn id="113" fill="hold" nodeType="afterGroup">
                            <p:stCondLst>
                              <p:cond delay="0"/>
                            </p:stCondLst>
                            <p:childTnLst>
                              <p:par>
                                <p:cTn id="114" presetID="2" presetClass="entr" presetSubtype="1" fill="hold" nodeType="afterEffect">
                                  <p:stCondLst>
                                    <p:cond delay="0"/>
                                  </p:stCondLst>
                                  <p:childTnLst>
                                    <p:set>
                                      <p:cBhvr>
                                        <p:cTn id="115" dur="1" fill="hold">
                                          <p:stCondLst>
                                            <p:cond delay="0"/>
                                          </p:stCondLst>
                                        </p:cTn>
                                        <p:tgtEl>
                                          <p:spTgt spid="40999"/>
                                        </p:tgtEl>
                                        <p:attrNameLst>
                                          <p:attrName>style.visibility</p:attrName>
                                        </p:attrNameLst>
                                      </p:cBhvr>
                                      <p:to>
                                        <p:strVal val="visible"/>
                                      </p:to>
                                    </p:set>
                                    <p:anim calcmode="lin" valueType="num">
                                      <p:cBhvr>
                                        <p:cTn id="116" dur="500" fill="hold"/>
                                        <p:tgtEl>
                                          <p:spTgt spid="40999"/>
                                        </p:tgtEl>
                                        <p:attrNameLst>
                                          <p:attrName>ppt_x</p:attrName>
                                        </p:attrNameLst>
                                      </p:cBhvr>
                                      <p:tavLst>
                                        <p:tav tm="100000">
                                          <p:val>
                                            <p:strVal val="#ppt_x"/>
                                          </p:val>
                                        </p:tav>
                                        <p:tav tm="100000">
                                          <p:val>
                                            <p:strVal val="#ppt_x"/>
                                          </p:val>
                                        </p:tav>
                                      </p:tavLst>
                                    </p:anim>
                                    <p:anim calcmode="lin" valueType="num">
                                      <p:cBhvr>
                                        <p:cTn id="117" dur="500" fill="hold"/>
                                        <p:tgtEl>
                                          <p:spTgt spid="40999"/>
                                        </p:tgtEl>
                                        <p:attrNameLst>
                                          <p:attrName>ppt_y</p:attrName>
                                        </p:attrNameLst>
                                      </p:cBhvr>
                                      <p:tavLst>
                                        <p:tav tm="100000">
                                          <p:val>
                                            <p:strVal val="0-#ppt_h/2"/>
                                          </p:val>
                                        </p:tav>
                                        <p:tav tm="100000">
                                          <p:val>
                                            <p:strVal val="#ppt_y"/>
                                          </p:val>
                                        </p:tav>
                                      </p:tavLst>
                                    </p:anim>
                                  </p:childTnLst>
                                </p:cTn>
                              </p:par>
                            </p:childTnLst>
                          </p:cTn>
                        </p:par>
                        <p:par>
                          <p:cTn id="118" fill="hold" nodeType="afterGroup">
                            <p:stCondLst>
                              <p:cond delay="0"/>
                            </p:stCondLst>
                            <p:childTnLst>
                              <p:par>
                                <p:cTn id="119" presetID="2" presetClass="entr" presetSubtype="1" fill="hold" nodeType="afterEffect">
                                  <p:stCondLst>
                                    <p:cond delay="0"/>
                                  </p:stCondLst>
                                  <p:childTnLst>
                                    <p:set>
                                      <p:cBhvr>
                                        <p:cTn id="120" dur="1" fill="hold">
                                          <p:stCondLst>
                                            <p:cond delay="0"/>
                                          </p:stCondLst>
                                        </p:cTn>
                                        <p:tgtEl>
                                          <p:spTgt spid="40997"/>
                                        </p:tgtEl>
                                        <p:attrNameLst>
                                          <p:attrName>style.visibility</p:attrName>
                                        </p:attrNameLst>
                                      </p:cBhvr>
                                      <p:to>
                                        <p:strVal val="visible"/>
                                      </p:to>
                                    </p:set>
                                    <p:anim calcmode="lin" valueType="num">
                                      <p:cBhvr>
                                        <p:cTn id="121" dur="500" fill="hold"/>
                                        <p:tgtEl>
                                          <p:spTgt spid="40997"/>
                                        </p:tgtEl>
                                        <p:attrNameLst>
                                          <p:attrName>ppt_x</p:attrName>
                                        </p:attrNameLst>
                                      </p:cBhvr>
                                      <p:tavLst>
                                        <p:tav tm="100000">
                                          <p:val>
                                            <p:strVal val="#ppt_x"/>
                                          </p:val>
                                        </p:tav>
                                        <p:tav tm="100000">
                                          <p:val>
                                            <p:strVal val="#ppt_x"/>
                                          </p:val>
                                        </p:tav>
                                      </p:tavLst>
                                    </p:anim>
                                    <p:anim calcmode="lin" valueType="num">
                                      <p:cBhvr>
                                        <p:cTn id="122" dur="500" fill="hold"/>
                                        <p:tgtEl>
                                          <p:spTgt spid="40997"/>
                                        </p:tgtEl>
                                        <p:attrNameLst>
                                          <p:attrName>ppt_y</p:attrName>
                                        </p:attrNameLst>
                                      </p:cBhvr>
                                      <p:tavLst>
                                        <p:tav tm="100000">
                                          <p:val>
                                            <p:strVal val="0-#ppt_h/2"/>
                                          </p:val>
                                        </p:tav>
                                        <p:tav tm="100000">
                                          <p:val>
                                            <p:strVal val="#ppt_y"/>
                                          </p:val>
                                        </p:tav>
                                      </p:tavLst>
                                    </p:anim>
                                  </p:childTnLst>
                                </p:cTn>
                              </p:par>
                            </p:childTnLst>
                          </p:cTn>
                        </p:par>
                        <p:par>
                          <p:cTn id="123" fill="hold" nodeType="afterGroup">
                            <p:stCondLst>
                              <p:cond delay="0"/>
                            </p:stCondLst>
                            <p:childTnLst>
                              <p:par>
                                <p:cTn id="124" presetID="2" presetClass="entr" presetSubtype="1" fill="hold" nodeType="afterEffect">
                                  <p:stCondLst>
                                    <p:cond delay="0"/>
                                  </p:stCondLst>
                                  <p:childTnLst>
                                    <p:set>
                                      <p:cBhvr>
                                        <p:cTn id="125" dur="1" fill="hold">
                                          <p:stCondLst>
                                            <p:cond delay="0"/>
                                          </p:stCondLst>
                                        </p:cTn>
                                        <p:tgtEl>
                                          <p:spTgt spid="40998"/>
                                        </p:tgtEl>
                                        <p:attrNameLst>
                                          <p:attrName>style.visibility</p:attrName>
                                        </p:attrNameLst>
                                      </p:cBhvr>
                                      <p:to>
                                        <p:strVal val="visible"/>
                                      </p:to>
                                    </p:set>
                                    <p:anim calcmode="lin" valueType="num">
                                      <p:cBhvr>
                                        <p:cTn id="126" dur="500" fill="hold"/>
                                        <p:tgtEl>
                                          <p:spTgt spid="40998"/>
                                        </p:tgtEl>
                                        <p:attrNameLst>
                                          <p:attrName>ppt_x</p:attrName>
                                        </p:attrNameLst>
                                      </p:cBhvr>
                                      <p:tavLst>
                                        <p:tav tm="100000">
                                          <p:val>
                                            <p:strVal val="#ppt_x"/>
                                          </p:val>
                                        </p:tav>
                                        <p:tav tm="100000">
                                          <p:val>
                                            <p:strVal val="#ppt_x"/>
                                          </p:val>
                                        </p:tav>
                                      </p:tavLst>
                                    </p:anim>
                                    <p:anim calcmode="lin" valueType="num">
                                      <p:cBhvr>
                                        <p:cTn id="127" dur="500" fill="hold"/>
                                        <p:tgtEl>
                                          <p:spTgt spid="40998"/>
                                        </p:tgtEl>
                                        <p:attrNameLst>
                                          <p:attrName>ppt_y</p:attrName>
                                        </p:attrNameLst>
                                      </p:cBhvr>
                                      <p:tavLst>
                                        <p:tav tm="100000">
                                          <p:val>
                                            <p:strVal val="0-#ppt_h/2"/>
                                          </p:val>
                                        </p:tav>
                                        <p:tav tm="100000">
                                          <p:val>
                                            <p:strVal val="#ppt_y"/>
                                          </p:val>
                                        </p:tav>
                                      </p:tavLst>
                                    </p:anim>
                                  </p:childTnLst>
                                </p:cTn>
                              </p:par>
                            </p:childTnLst>
                          </p:cTn>
                        </p:par>
                        <p:par>
                          <p:cTn id="128" fill="hold" nodeType="afterGroup">
                            <p:stCondLst>
                              <p:cond delay="0"/>
                            </p:stCondLst>
                            <p:childTnLst>
                              <p:par>
                                <p:cTn id="129" presetID="2" presetClass="entr" presetSubtype="1" fill="hold" nodeType="afterEffect">
                                  <p:stCondLst>
                                    <p:cond delay="0"/>
                                  </p:stCondLst>
                                  <p:childTnLst>
                                    <p:set>
                                      <p:cBhvr>
                                        <p:cTn id="130" dur="1" fill="hold">
                                          <p:stCondLst>
                                            <p:cond delay="0"/>
                                          </p:stCondLst>
                                        </p:cTn>
                                        <p:tgtEl>
                                          <p:spTgt spid="41000"/>
                                        </p:tgtEl>
                                        <p:attrNameLst>
                                          <p:attrName>style.visibility</p:attrName>
                                        </p:attrNameLst>
                                      </p:cBhvr>
                                      <p:to>
                                        <p:strVal val="visible"/>
                                      </p:to>
                                    </p:set>
                                    <p:anim calcmode="lin" valueType="num">
                                      <p:cBhvr>
                                        <p:cTn id="131" dur="500" fill="hold"/>
                                        <p:tgtEl>
                                          <p:spTgt spid="41000"/>
                                        </p:tgtEl>
                                        <p:attrNameLst>
                                          <p:attrName>ppt_x</p:attrName>
                                        </p:attrNameLst>
                                      </p:cBhvr>
                                      <p:tavLst>
                                        <p:tav tm="100000">
                                          <p:val>
                                            <p:strVal val="#ppt_x"/>
                                          </p:val>
                                        </p:tav>
                                        <p:tav tm="100000">
                                          <p:val>
                                            <p:strVal val="#ppt_x"/>
                                          </p:val>
                                        </p:tav>
                                      </p:tavLst>
                                    </p:anim>
                                    <p:anim calcmode="lin" valueType="num">
                                      <p:cBhvr>
                                        <p:cTn id="132" dur="500" fill="hold"/>
                                        <p:tgtEl>
                                          <p:spTgt spid="41000"/>
                                        </p:tgtEl>
                                        <p:attrNameLst>
                                          <p:attrName>ppt_y</p:attrName>
                                        </p:attrNameLst>
                                      </p:cBhvr>
                                      <p:tavLst>
                                        <p:tav tm="100000">
                                          <p:val>
                                            <p:strVal val="0-#ppt_h/2"/>
                                          </p:val>
                                        </p:tav>
                                        <p:tav tm="100000">
                                          <p:val>
                                            <p:strVal val="#ppt_y"/>
                                          </p:val>
                                        </p:tav>
                                      </p:tavLst>
                                    </p:anim>
                                  </p:childTnLst>
                                </p:cTn>
                              </p:par>
                            </p:childTnLst>
                          </p:cTn>
                        </p:par>
                        <p:par>
                          <p:cTn id="133" fill="hold" nodeType="afterGroup">
                            <p:stCondLst>
                              <p:cond delay="0"/>
                            </p:stCondLst>
                            <p:childTnLst>
                              <p:par>
                                <p:cTn id="134" presetID="2" presetClass="entr" presetSubtype="1" fill="hold" nodeType="afterEffect">
                                  <p:stCondLst>
                                    <p:cond delay="0"/>
                                  </p:stCondLst>
                                  <p:childTnLst>
                                    <p:set>
                                      <p:cBhvr>
                                        <p:cTn id="135" dur="1" fill="hold">
                                          <p:stCondLst>
                                            <p:cond delay="0"/>
                                          </p:stCondLst>
                                        </p:cTn>
                                        <p:tgtEl>
                                          <p:spTgt spid="41001"/>
                                        </p:tgtEl>
                                        <p:attrNameLst>
                                          <p:attrName>style.visibility</p:attrName>
                                        </p:attrNameLst>
                                      </p:cBhvr>
                                      <p:to>
                                        <p:strVal val="visible"/>
                                      </p:to>
                                    </p:set>
                                    <p:anim calcmode="lin" valueType="num">
                                      <p:cBhvr>
                                        <p:cTn id="136" dur="500" fill="hold"/>
                                        <p:tgtEl>
                                          <p:spTgt spid="41001"/>
                                        </p:tgtEl>
                                        <p:attrNameLst>
                                          <p:attrName>ppt_x</p:attrName>
                                        </p:attrNameLst>
                                      </p:cBhvr>
                                      <p:tavLst>
                                        <p:tav tm="100000">
                                          <p:val>
                                            <p:strVal val="#ppt_x"/>
                                          </p:val>
                                        </p:tav>
                                        <p:tav tm="100000">
                                          <p:val>
                                            <p:strVal val="#ppt_x"/>
                                          </p:val>
                                        </p:tav>
                                      </p:tavLst>
                                    </p:anim>
                                    <p:anim calcmode="lin" valueType="num">
                                      <p:cBhvr>
                                        <p:cTn id="137" dur="500" fill="hold"/>
                                        <p:tgtEl>
                                          <p:spTgt spid="41001"/>
                                        </p:tgtEl>
                                        <p:attrNameLst>
                                          <p:attrName>ppt_y</p:attrName>
                                        </p:attrNameLst>
                                      </p:cBhvr>
                                      <p:tavLst>
                                        <p:tav tm="10000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6" grpId="0" animBg="1"/>
      <p:bldP spid="40987" grpId="0" animBg="1"/>
      <p:bldP spid="40988" grpId="0" animBg="1"/>
      <p:bldP spid="40989" grpId="0" animBg="1"/>
      <p:bldP spid="40990" grpId="0" animBg="1"/>
      <p:bldP spid="40991" grpId="0" animBg="1"/>
      <p:bldP spid="40992" grpId="0" animBg="1"/>
      <p:bldP spid="40993" grpId="0" animBg="1"/>
      <p:bldP spid="40994" grpId="0" animBg="1"/>
      <p:bldP spid="4099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45059" name="Text Box 2"/>
          <p:cNvSpPr txBox="1">
            <a:spLocks noChangeArrowheads="1"/>
          </p:cNvSpPr>
          <p:nvPr/>
        </p:nvSpPr>
        <p:spPr bwMode="auto">
          <a:xfrm>
            <a:off x="7688263" y="2176463"/>
            <a:ext cx="2039937" cy="4124325"/>
          </a:xfrm>
          <a:prstGeom prst="rect">
            <a:avLst/>
          </a:prstGeom>
          <a:noFill/>
          <a:ln w="9525">
            <a:noFill/>
            <a:round/>
            <a:headEnd/>
            <a:tailEnd/>
          </a:ln>
        </p:spPr>
        <p:txBody>
          <a:bodyPr lIns="89816" tIns="46699" rIns="89816" bIns="46699">
            <a:spAutoFit/>
          </a:bodyPr>
          <a:lstStyle/>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005DC0"/>
                </a:solidFill>
                <a:latin typeface="Comic Sans MS" pitchFamily="66" charset="0"/>
              </a:rPr>
              <a:t> </a:t>
            </a:r>
            <a:r>
              <a:rPr lang="en-GB" sz="1600" b="1">
                <a:solidFill>
                  <a:srgbClr val="005DC0"/>
                </a:solidFill>
                <a:latin typeface="Comic Sans MS" pitchFamily="66" charset="0"/>
              </a:rPr>
              <a:t>Caesarea</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Sidon</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Around Cyprus</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Myra</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Crete</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Fair Havens</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Melita</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Sicily Syracuse </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Rhegium</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Puteoli</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Forum of Appius</a:t>
            </a:r>
          </a:p>
          <a:p>
            <a:pPr algn="ctr">
              <a:lnSpc>
                <a:spcPct val="12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Three Taverns</a:t>
            </a:r>
          </a:p>
          <a:p>
            <a:pPr algn="ctr">
              <a:lnSpc>
                <a:spcPct val="125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ROME</a:t>
            </a:r>
          </a:p>
        </p:txBody>
      </p:sp>
      <p:sp>
        <p:nvSpPr>
          <p:cNvPr id="45060" name="Line 3"/>
          <p:cNvSpPr>
            <a:spLocks noChangeShapeType="1"/>
          </p:cNvSpPr>
          <p:nvPr/>
        </p:nvSpPr>
        <p:spPr bwMode="auto">
          <a:xfrm>
            <a:off x="3143250" y="533400"/>
            <a:ext cx="6381750" cy="1588"/>
          </a:xfrm>
          <a:prstGeom prst="line">
            <a:avLst/>
          </a:prstGeom>
          <a:noFill/>
          <a:ln w="9525">
            <a:noFill/>
            <a:round/>
            <a:headEnd/>
            <a:tailEnd/>
          </a:ln>
        </p:spPr>
        <p:txBody>
          <a:bodyPr lIns="91255" tIns="45626" rIns="91255" bIns="45626"/>
          <a:lstStyle/>
          <a:p>
            <a:endParaRPr lang="en-SG"/>
          </a:p>
        </p:txBody>
      </p:sp>
      <p:sp>
        <p:nvSpPr>
          <p:cNvPr id="45061" name="Text Box 4"/>
          <p:cNvSpPr txBox="1">
            <a:spLocks noChangeArrowheads="1"/>
          </p:cNvSpPr>
          <p:nvPr/>
        </p:nvSpPr>
        <p:spPr bwMode="auto">
          <a:xfrm>
            <a:off x="3502025" y="346075"/>
            <a:ext cx="2887663" cy="7380288"/>
          </a:xfrm>
          <a:prstGeom prst="rect">
            <a:avLst/>
          </a:prstGeom>
          <a:noFill/>
          <a:ln w="9525">
            <a:noFill/>
            <a:round/>
            <a:headEnd/>
            <a:tailEnd/>
          </a:ln>
        </p:spPr>
        <p:txBody>
          <a:bodyPr lIns="89816" tIns="46699" rIns="89816" bIns="46699">
            <a:spAutoFit/>
          </a:bodyPr>
          <a:lstStyle/>
          <a:p>
            <a:pPr algn="ctr">
              <a:lnSpc>
                <a:spcPct val="115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Syrian Antioch</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Tarsus</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Derbe</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Lystra</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Iconium</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Pisidian Antioch</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Phrygian</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Galatia</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Mysia</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Troas (Troy)</a:t>
            </a:r>
            <a:r>
              <a:rPr lang="x-none" sz="1600" b="1">
                <a:solidFill>
                  <a:srgbClr val="005DC0"/>
                </a:solidFill>
                <a:latin typeface="Comic Sans MS" pitchFamily="66" charset="0"/>
                <a:cs typeface="Arial" pitchFamily="34" charset="0"/>
              </a:rPr>
              <a:t>‏</a:t>
            </a:r>
            <a:endParaRPr lang="en-GB" sz="1600" b="1">
              <a:solidFill>
                <a:srgbClr val="005DC0"/>
              </a:solidFill>
              <a:latin typeface="Comic Sans MS" pitchFamily="66" charset="0"/>
            </a:endParaRP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Samothrace</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Neapolis</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Philippi</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Amphipolis</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Apollonia</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Thessalonica</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Berea</a:t>
            </a:r>
          </a:p>
          <a:p>
            <a:pPr algn="ctr">
              <a:lnSpc>
                <a:spcPct val="115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ATHENS</a:t>
            </a:r>
          </a:p>
          <a:p>
            <a:pPr algn="ctr">
              <a:lnSpc>
                <a:spcPct val="115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CORINTH</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Cenchrea</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Ephesus</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Caesarea</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Jerusalem</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Caesarea</a:t>
            </a:r>
          </a:p>
          <a:p>
            <a:pPr algn="ctr">
              <a:lnSpc>
                <a:spcPct val="115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Syrian Antioch</a:t>
            </a:r>
          </a:p>
        </p:txBody>
      </p:sp>
      <p:sp>
        <p:nvSpPr>
          <p:cNvPr id="45062" name="Text Box 5"/>
          <p:cNvSpPr txBox="1">
            <a:spLocks noChangeArrowheads="1"/>
          </p:cNvSpPr>
          <p:nvPr/>
        </p:nvSpPr>
        <p:spPr bwMode="auto">
          <a:xfrm>
            <a:off x="5800725" y="1101725"/>
            <a:ext cx="2041525" cy="6291263"/>
          </a:xfrm>
          <a:prstGeom prst="rect">
            <a:avLst/>
          </a:prstGeom>
          <a:noFill/>
          <a:ln w="9525">
            <a:noFill/>
            <a:round/>
            <a:headEnd/>
            <a:tailEnd/>
          </a:ln>
        </p:spPr>
        <p:txBody>
          <a:bodyPr lIns="89816" tIns="46699" rIns="89816" bIns="46699">
            <a:spAutoFit/>
          </a:bodyPr>
          <a:lstStyle/>
          <a:p>
            <a:pPr algn="ctr">
              <a:lnSpc>
                <a:spcPct val="12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Syrian Antioch</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Galatia</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Phrygian   </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   Regions</a:t>
            </a:r>
          </a:p>
          <a:p>
            <a:pPr algn="ctr">
              <a:lnSpc>
                <a:spcPct val="12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EPHESUS</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Macedonia</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Troas</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Philippi</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Corinth</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Philippi</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Troas</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Assos</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Miletus</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Cos </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Rhodes</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Patara</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Tyre</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Ptolemais</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Caesarea</a:t>
            </a:r>
          </a:p>
          <a:p>
            <a:pPr algn="ctr">
              <a:lnSpc>
                <a:spcPct val="12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Jerusalem</a:t>
            </a:r>
          </a:p>
        </p:txBody>
      </p:sp>
      <p:pic>
        <p:nvPicPr>
          <p:cNvPr id="41990"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w="9525">
            <a:noFill/>
            <a:miter lim="800000"/>
            <a:headEnd/>
            <a:tailEnd/>
          </a:ln>
          <a:effectLst>
            <a:outerShdw dist="107933" dir="2700000" algn="ctr" rotWithShape="0">
              <a:srgbClr val="808080"/>
            </a:outerShdw>
          </a:effectLst>
        </p:spPr>
      </p:pic>
      <p:sp>
        <p:nvSpPr>
          <p:cNvPr id="45064" name="Text Box 7"/>
          <p:cNvSpPr txBox="1">
            <a:spLocks noChangeArrowheads="1"/>
          </p:cNvSpPr>
          <p:nvPr/>
        </p:nvSpPr>
        <p:spPr bwMode="auto">
          <a:xfrm>
            <a:off x="7781925" y="831850"/>
            <a:ext cx="1943100" cy="1017588"/>
          </a:xfrm>
          <a:prstGeom prst="rect">
            <a:avLst/>
          </a:prstGeom>
          <a:noFill/>
          <a:ln w="9525">
            <a:noFill/>
            <a:round/>
            <a:headEnd/>
            <a:tailEnd/>
          </a:ln>
        </p:spPr>
        <p:txBody>
          <a:bodyPr lIns="89816" tIns="46699" rIns="89816" bIns="46699">
            <a:spAutoFit/>
          </a:bodyPr>
          <a:lstStyle/>
          <a:p>
            <a:pPr algn="ctr">
              <a:lnSpc>
                <a:spcPct val="80000"/>
              </a:lnSpc>
              <a:spcBef>
                <a:spcPts val="15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19FF21"/>
                </a:solidFill>
                <a:latin typeface="Comic Sans MS" pitchFamily="66" charset="0"/>
              </a:rPr>
              <a:t>Rüve diau: Romia nu kevo</a:t>
            </a:r>
            <a:r>
              <a:rPr lang="en-GB" b="1">
                <a:solidFill>
                  <a:srgbClr val="19FFF4"/>
                </a:solidFill>
                <a:latin typeface="Comic Sans MS" pitchFamily="66" charset="0"/>
              </a:rPr>
              <a:t>!</a:t>
            </a:r>
          </a:p>
        </p:txBody>
      </p:sp>
      <p:sp>
        <p:nvSpPr>
          <p:cNvPr id="45065" name="Text Box 8"/>
          <p:cNvSpPr txBox="1">
            <a:spLocks noChangeArrowheads="1"/>
          </p:cNvSpPr>
          <p:nvPr/>
        </p:nvSpPr>
        <p:spPr bwMode="auto">
          <a:xfrm>
            <a:off x="2335213" y="579438"/>
            <a:ext cx="1149350" cy="1230312"/>
          </a:xfrm>
          <a:prstGeom prst="rect">
            <a:avLst/>
          </a:prstGeom>
          <a:noFill/>
          <a:ln w="9525">
            <a:noFill/>
            <a:round/>
            <a:headEnd/>
            <a:tailEnd/>
          </a:ln>
        </p:spPr>
        <p:txBody>
          <a:bodyPr lIns="89816" tIns="46699" rIns="89816" bIns="46699">
            <a:spAutoFit/>
          </a:bodyPr>
          <a:lstStyle/>
          <a:p>
            <a:pPr algn="ctr">
              <a:lnSpc>
                <a:spcPct val="100000"/>
              </a:lnSpc>
              <a:spcBef>
                <a:spcPts val="45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7200" b="1">
                <a:solidFill>
                  <a:srgbClr val="FFEA18"/>
                </a:solidFill>
                <a:latin typeface="Comic Sans MS" pitchFamily="66" charset="0"/>
              </a:rPr>
              <a:t>?</a:t>
            </a:r>
          </a:p>
        </p:txBody>
      </p:sp>
      <p:sp>
        <p:nvSpPr>
          <p:cNvPr id="45066" name="Text Box 9"/>
          <p:cNvSpPr txBox="1">
            <a:spLocks noChangeArrowheads="1"/>
          </p:cNvSpPr>
          <p:nvPr/>
        </p:nvSpPr>
        <p:spPr bwMode="auto">
          <a:xfrm>
            <a:off x="2212975" y="4029075"/>
            <a:ext cx="1784350" cy="2322513"/>
          </a:xfrm>
          <a:prstGeom prst="rect">
            <a:avLst/>
          </a:prstGeom>
          <a:noFill/>
          <a:ln w="9525">
            <a:noFill/>
            <a:round/>
            <a:headEnd/>
            <a:tailEnd/>
          </a:ln>
        </p:spPr>
        <p:txBody>
          <a:bodyPr lIns="89816" tIns="46699" rIns="89816" bIns="46699">
            <a:spAutoFit/>
          </a:bodyPr>
          <a:lstStyle/>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Syr.Antioch</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Phoenicia</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Samaria</a:t>
            </a:r>
          </a:p>
          <a:p>
            <a:pPr algn="ctr">
              <a:lnSpc>
                <a:spcPct val="13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i="1" u="sng">
                <a:solidFill>
                  <a:srgbClr val="FFFFFF"/>
                </a:solidFill>
                <a:latin typeface="Comic Sans MS" pitchFamily="66" charset="0"/>
              </a:rPr>
              <a:t>JERUSALEM</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Samaria</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Phoenicia</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Syr.Antioch</a:t>
            </a:r>
          </a:p>
        </p:txBody>
      </p:sp>
      <p:sp>
        <p:nvSpPr>
          <p:cNvPr id="45067" name="Text Box 10"/>
          <p:cNvSpPr txBox="1">
            <a:spLocks noChangeArrowheads="1"/>
          </p:cNvSpPr>
          <p:nvPr/>
        </p:nvSpPr>
        <p:spPr bwMode="auto">
          <a:xfrm>
            <a:off x="1989138" y="0"/>
            <a:ext cx="1149350" cy="1352550"/>
          </a:xfrm>
          <a:prstGeom prst="rect">
            <a:avLst/>
          </a:prstGeom>
          <a:noFill/>
          <a:ln w="9525">
            <a:noFill/>
            <a:round/>
            <a:headEnd/>
            <a:tailEnd/>
          </a:ln>
        </p:spPr>
        <p:txBody>
          <a:bodyPr lIns="89816" tIns="46699" rIns="89816" bIns="46699">
            <a:spAutoFit/>
          </a:bodyPr>
          <a:lstStyle/>
          <a:p>
            <a:pPr algn="ctr">
              <a:lnSpc>
                <a:spcPct val="100000"/>
              </a:lnSpc>
              <a:spcBef>
                <a:spcPts val="50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8000" b="1">
                <a:solidFill>
                  <a:srgbClr val="19FF21"/>
                </a:solidFill>
                <a:latin typeface="Comic Sans MS" pitchFamily="66" charset="0"/>
              </a:rPr>
              <a:t>?</a:t>
            </a:r>
          </a:p>
        </p:txBody>
      </p:sp>
      <p:sp>
        <p:nvSpPr>
          <p:cNvPr id="45068" name="Text Box 11"/>
          <p:cNvSpPr txBox="1">
            <a:spLocks noChangeArrowheads="1"/>
          </p:cNvSpPr>
          <p:nvPr/>
        </p:nvSpPr>
        <p:spPr bwMode="auto">
          <a:xfrm>
            <a:off x="3063875" y="611188"/>
            <a:ext cx="1149350" cy="1125537"/>
          </a:xfrm>
          <a:prstGeom prst="rect">
            <a:avLst/>
          </a:prstGeom>
          <a:noFill/>
          <a:ln w="9525">
            <a:noFill/>
            <a:round/>
            <a:headEnd/>
            <a:tailEnd/>
          </a:ln>
        </p:spPr>
        <p:txBody>
          <a:bodyPr lIns="89816" tIns="46699" rIns="89816" bIns="46699">
            <a:spAutoFit/>
          </a:bodyPr>
          <a:lstStyle/>
          <a:p>
            <a:pPr algn="ctr">
              <a:lnSpc>
                <a:spcPct val="100000"/>
              </a:lnSpc>
              <a:spcBef>
                <a:spcPts val="4125"/>
              </a:spcBef>
              <a:buClr>
                <a:srgbClr val="FF5757"/>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6600" b="1">
                <a:solidFill>
                  <a:srgbClr val="FF5757"/>
                </a:solidFill>
                <a:latin typeface="Comic Sans MS" pitchFamily="66" charset="0"/>
              </a:rPr>
              <a:t>?</a:t>
            </a:r>
          </a:p>
        </p:txBody>
      </p:sp>
      <p:sp>
        <p:nvSpPr>
          <p:cNvPr id="45069" name="Text Box 12"/>
          <p:cNvSpPr txBox="1">
            <a:spLocks noChangeArrowheads="1"/>
          </p:cNvSpPr>
          <p:nvPr/>
        </p:nvSpPr>
        <p:spPr bwMode="auto">
          <a:xfrm>
            <a:off x="3508375" y="95250"/>
            <a:ext cx="727075" cy="846138"/>
          </a:xfrm>
          <a:prstGeom prst="rect">
            <a:avLst/>
          </a:prstGeom>
          <a:noFill/>
          <a:ln w="9525">
            <a:noFill/>
            <a:round/>
            <a:headEnd/>
            <a:tailEnd/>
          </a:ln>
        </p:spPr>
        <p:txBody>
          <a:bodyPr lIns="89816" tIns="46699" rIns="89816" bIns="46699">
            <a:spAutoFit/>
          </a:bodyPr>
          <a:lstStyle/>
          <a:p>
            <a:pPr algn="ctr">
              <a:lnSpc>
                <a:spcPct val="100000"/>
              </a:lnSpc>
              <a:spcBef>
                <a:spcPts val="3000"/>
              </a:spcBef>
              <a:buClr>
                <a:srgbClr val="FC012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800" b="1">
                <a:solidFill>
                  <a:srgbClr val="FC0128"/>
                </a:solidFill>
                <a:latin typeface="Comic Sans MS" pitchFamily="66" charset="0"/>
              </a:rPr>
              <a:t>?</a:t>
            </a:r>
          </a:p>
        </p:txBody>
      </p:sp>
      <p:sp>
        <p:nvSpPr>
          <p:cNvPr id="45070" name="Text Box 13"/>
          <p:cNvSpPr txBox="1">
            <a:spLocks noChangeArrowheads="1"/>
          </p:cNvSpPr>
          <p:nvPr/>
        </p:nvSpPr>
        <p:spPr bwMode="auto">
          <a:xfrm>
            <a:off x="2878138" y="-142875"/>
            <a:ext cx="1149350" cy="1125538"/>
          </a:xfrm>
          <a:prstGeom prst="rect">
            <a:avLst/>
          </a:prstGeom>
          <a:noFill/>
          <a:ln w="9525">
            <a:noFill/>
            <a:round/>
            <a:headEnd/>
            <a:tailEnd/>
          </a:ln>
        </p:spPr>
        <p:txBody>
          <a:bodyPr lIns="89816" tIns="46699" rIns="89816" bIns="46699">
            <a:spAutoFit/>
          </a:bodyPr>
          <a:lstStyle/>
          <a:p>
            <a:pPr algn="ctr">
              <a:lnSpc>
                <a:spcPct val="100000"/>
              </a:lnSpc>
              <a:spcBef>
                <a:spcPts val="4125"/>
              </a:spcBef>
              <a:buClr>
                <a:srgbClr val="9191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6600" b="1">
                <a:solidFill>
                  <a:srgbClr val="919191"/>
                </a:solidFill>
                <a:latin typeface="Comic Sans MS" pitchFamily="66" charset="0"/>
              </a:rPr>
              <a:t>?</a:t>
            </a:r>
          </a:p>
        </p:txBody>
      </p:sp>
      <p:sp>
        <p:nvSpPr>
          <p:cNvPr id="45071" name="Text Box 14"/>
          <p:cNvSpPr txBox="1">
            <a:spLocks noChangeArrowheads="1"/>
          </p:cNvSpPr>
          <p:nvPr/>
        </p:nvSpPr>
        <p:spPr bwMode="auto">
          <a:xfrm>
            <a:off x="457200" y="709613"/>
            <a:ext cx="1714500" cy="709612"/>
          </a:xfrm>
          <a:prstGeom prst="rect">
            <a:avLst/>
          </a:prstGeom>
          <a:noFill/>
          <a:ln w="9525">
            <a:noFill/>
            <a:round/>
            <a:headEnd/>
            <a:tailEnd/>
          </a:ln>
        </p:spPr>
        <p:txBody>
          <a:bodyPr lIns="89816" tIns="46699" rIns="89816" bIns="46699">
            <a:spAutoFit/>
          </a:bodyPr>
          <a:lstStyle/>
          <a:p>
            <a:pPr algn="ctr">
              <a:lnSpc>
                <a:spcPct val="80000"/>
              </a:lnSpc>
              <a:spcBef>
                <a:spcPts val="15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19FF21"/>
                </a:solidFill>
                <a:latin typeface="Comic Sans MS" pitchFamily="66" charset="0"/>
              </a:rPr>
              <a:t>Rüve kerieu:</a:t>
            </a:r>
          </a:p>
        </p:txBody>
      </p:sp>
      <p:sp>
        <p:nvSpPr>
          <p:cNvPr id="45072" name="Text Box 15"/>
          <p:cNvSpPr txBox="1">
            <a:spLocks noChangeArrowheads="1"/>
          </p:cNvSpPr>
          <p:nvPr/>
        </p:nvSpPr>
        <p:spPr bwMode="auto">
          <a:xfrm>
            <a:off x="2136775" y="2484438"/>
            <a:ext cx="1952625" cy="1596260"/>
          </a:xfrm>
          <a:prstGeom prst="rect">
            <a:avLst/>
          </a:prstGeom>
          <a:noFill/>
          <a:ln w="9525">
            <a:noFill/>
            <a:round/>
            <a:headEnd/>
            <a:tailEnd/>
          </a:ln>
        </p:spPr>
        <p:txBody>
          <a:bodyPr lIns="89816" tIns="46699" rIns="89816" bIns="46699">
            <a:spAutoFit/>
          </a:bodyPr>
          <a:lstStyle/>
          <a:p>
            <a:pPr algn="ctr">
              <a:lnSpc>
                <a:spcPct val="80000"/>
              </a:lnSpc>
              <a:spcBef>
                <a:spcPts val="1125"/>
              </a:spcBef>
              <a:buClr>
                <a:srgbClr val="19FFF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a:solidFill>
                  <a:srgbClr val="19FFF4"/>
                </a:solidFill>
                <a:latin typeface="Comic Sans MS" pitchFamily="66" charset="0"/>
              </a:rPr>
              <a:t>Jerusalem </a:t>
            </a:r>
            <a:r>
              <a:rPr lang="en-GB" b="1" dirty="0" err="1" smtClean="0">
                <a:solidFill>
                  <a:srgbClr val="19FFF4"/>
                </a:solidFill>
                <a:latin typeface="Comic Sans MS" pitchFamily="66" charset="0"/>
              </a:rPr>
              <a:t>mechii</a:t>
            </a:r>
            <a:r>
              <a:rPr lang="en-GB" b="1" dirty="0">
                <a:solidFill>
                  <a:srgbClr val="19FFF4"/>
                </a:solidFill>
                <a:latin typeface="Comic Sans MS" pitchFamily="66" charset="0"/>
              </a:rPr>
              <a:t/>
            </a:r>
            <a:br>
              <a:rPr lang="en-GB" b="1" dirty="0">
                <a:solidFill>
                  <a:srgbClr val="19FFF4"/>
                </a:solidFill>
                <a:latin typeface="Comic Sans MS" pitchFamily="66" charset="0"/>
              </a:rPr>
            </a:br>
            <a:r>
              <a:rPr lang="en-GB" sz="1800" b="1" dirty="0">
                <a:solidFill>
                  <a:srgbClr val="19FFF4"/>
                </a:solidFill>
                <a:latin typeface="Comic Sans MS" pitchFamily="66" charset="0"/>
              </a:rPr>
              <a:t>(a quick trip that changed the Church forever!)</a:t>
            </a:r>
            <a:r>
              <a:rPr lang="x-none" sz="1800" b="1" dirty="0">
                <a:solidFill>
                  <a:srgbClr val="19FFF4"/>
                </a:solidFill>
                <a:latin typeface="Comic Sans MS" pitchFamily="66" charset="0"/>
                <a:cs typeface="Arial" pitchFamily="34" charset="0"/>
              </a:rPr>
              <a:t>‏</a:t>
            </a:r>
            <a:endParaRPr lang="en-GB" sz="1800" b="1" dirty="0">
              <a:solidFill>
                <a:srgbClr val="19FFF4"/>
              </a:solidFill>
              <a:latin typeface="Comic Sans MS" pitchFamily="66" charset="0"/>
            </a:endParaRPr>
          </a:p>
        </p:txBody>
      </p:sp>
      <p:sp>
        <p:nvSpPr>
          <p:cNvPr id="45073" name="Text Box 16"/>
          <p:cNvSpPr txBox="1">
            <a:spLocks noChangeArrowheads="1"/>
          </p:cNvSpPr>
          <p:nvPr/>
        </p:nvSpPr>
        <p:spPr bwMode="auto">
          <a:xfrm>
            <a:off x="3949081" y="0"/>
            <a:ext cx="2232248" cy="722687"/>
          </a:xfrm>
          <a:prstGeom prst="rect">
            <a:avLst/>
          </a:prstGeom>
          <a:noFill/>
          <a:ln w="9525">
            <a:noFill/>
            <a:round/>
            <a:headEnd/>
            <a:tailEnd/>
          </a:ln>
        </p:spPr>
        <p:txBody>
          <a:bodyPr wrap="square" lIns="89816" tIns="46699" rIns="89816" bIns="46699">
            <a:spAutoFit/>
          </a:bodyPr>
          <a:lstStyle/>
          <a:p>
            <a:pPr algn="ctr">
              <a:lnSpc>
                <a:spcPct val="80000"/>
              </a:lnSpc>
              <a:spcBef>
                <a:spcPts val="15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err="1">
                <a:solidFill>
                  <a:srgbClr val="19FF21"/>
                </a:solidFill>
                <a:latin typeface="Comic Sans MS" pitchFamily="66" charset="0"/>
              </a:rPr>
              <a:t>Rüve</a:t>
            </a:r>
            <a:r>
              <a:rPr lang="en-GB" b="1" dirty="0">
                <a:solidFill>
                  <a:srgbClr val="19FF21"/>
                </a:solidFill>
                <a:latin typeface="Comic Sans MS" pitchFamily="66" charset="0"/>
              </a:rPr>
              <a:t> </a:t>
            </a:r>
            <a:r>
              <a:rPr lang="en-GB" b="1" dirty="0" smtClean="0">
                <a:solidFill>
                  <a:srgbClr val="19FF21"/>
                </a:solidFill>
                <a:latin typeface="Comic Sans MS" pitchFamily="66" charset="0"/>
              </a:rPr>
              <a:t/>
            </a:r>
            <a:br>
              <a:rPr lang="en-GB" b="1" dirty="0" smtClean="0">
                <a:solidFill>
                  <a:srgbClr val="19FF21"/>
                </a:solidFill>
                <a:latin typeface="Comic Sans MS" pitchFamily="66" charset="0"/>
              </a:rPr>
            </a:br>
            <a:r>
              <a:rPr lang="en-GB" b="1" dirty="0" err="1" smtClean="0">
                <a:solidFill>
                  <a:srgbClr val="19FF21"/>
                </a:solidFill>
                <a:latin typeface="Comic Sans MS" pitchFamily="66" charset="0"/>
              </a:rPr>
              <a:t>kenieu</a:t>
            </a:r>
            <a:r>
              <a:rPr lang="en-GB" b="1" dirty="0">
                <a:solidFill>
                  <a:srgbClr val="19FF21"/>
                </a:solidFill>
                <a:latin typeface="Comic Sans MS" pitchFamily="66" charset="0"/>
              </a:rPr>
              <a:t>:</a:t>
            </a:r>
          </a:p>
        </p:txBody>
      </p:sp>
      <p:sp>
        <p:nvSpPr>
          <p:cNvPr id="45074" name="Text Box 17"/>
          <p:cNvSpPr txBox="1">
            <a:spLocks noChangeArrowheads="1"/>
          </p:cNvSpPr>
          <p:nvPr/>
        </p:nvSpPr>
        <p:spPr bwMode="auto">
          <a:xfrm>
            <a:off x="5965825" y="695325"/>
            <a:ext cx="1627188" cy="712788"/>
          </a:xfrm>
          <a:prstGeom prst="rect">
            <a:avLst/>
          </a:prstGeom>
          <a:noFill/>
          <a:ln w="9525">
            <a:noFill/>
            <a:round/>
            <a:headEnd/>
            <a:tailEnd/>
          </a:ln>
        </p:spPr>
        <p:txBody>
          <a:bodyPr lIns="89816" tIns="46699" rIns="89816" bIns="46699">
            <a:spAutoFit/>
          </a:bodyPr>
          <a:lstStyle/>
          <a:p>
            <a:pPr algn="ctr">
              <a:lnSpc>
                <a:spcPct val="80000"/>
              </a:lnSpc>
              <a:spcBef>
                <a:spcPts val="1500"/>
              </a:spcBef>
              <a:buClr>
                <a:srgbClr val="19FF2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19FF21"/>
                </a:solidFill>
                <a:latin typeface="Comic Sans MS" pitchFamily="66" charset="0"/>
              </a:rPr>
              <a:t>Rüve seu:</a:t>
            </a:r>
          </a:p>
        </p:txBody>
      </p:sp>
      <p:grpSp>
        <p:nvGrpSpPr>
          <p:cNvPr id="45075" name="Group 18"/>
          <p:cNvGrpSpPr>
            <a:grpSpLocks/>
          </p:cNvGrpSpPr>
          <p:nvPr/>
        </p:nvGrpSpPr>
        <p:grpSpPr bwMode="auto">
          <a:xfrm>
            <a:off x="514350" y="1096963"/>
            <a:ext cx="1735138" cy="5805487"/>
            <a:chOff x="324" y="691"/>
            <a:chExt cx="1093" cy="3657"/>
          </a:xfrm>
        </p:grpSpPr>
        <p:sp>
          <p:nvSpPr>
            <p:cNvPr id="45107" name="Text Box 19"/>
            <p:cNvSpPr txBox="1">
              <a:spLocks noChangeArrowheads="1"/>
            </p:cNvSpPr>
            <p:nvPr/>
          </p:nvSpPr>
          <p:spPr bwMode="auto">
            <a:xfrm>
              <a:off x="324" y="691"/>
              <a:ext cx="1093" cy="3657"/>
            </a:xfrm>
            <a:prstGeom prst="rect">
              <a:avLst/>
            </a:prstGeom>
            <a:noFill/>
            <a:ln w="9525">
              <a:noFill/>
              <a:round/>
              <a:headEnd/>
              <a:tailEnd/>
            </a:ln>
          </p:spPr>
          <p:txBody>
            <a:bodyPr lIns="90000" tIns="46800" rIns="90000" bIns="46800">
              <a:spAutoFit/>
            </a:bodyPr>
            <a:lstStyle/>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Syr.Antioch</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Seleucia</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Salamis</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Paphos</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Perga</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Pisidian Antioch</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Iconium</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Lystra</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 Derbe</a:t>
              </a: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3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b="1">
                <a:solidFill>
                  <a:srgbClr val="FFEA18"/>
                </a:solidFill>
                <a:latin typeface="Comic Sans MS" pitchFamily="66" charset="0"/>
              </a:endParaRP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Lystra</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Iconium</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Pisidian Antioch</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Perga</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Attalia</a:t>
              </a:r>
            </a:p>
            <a:p>
              <a:pPr algn="ctr">
                <a:lnSpc>
                  <a:spcPct val="130000"/>
                </a:lnSpc>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5DC0"/>
                  </a:solidFill>
                  <a:latin typeface="Comic Sans MS" pitchFamily="66" charset="0"/>
                </a:rPr>
                <a:t>Syr.Antioch</a:t>
              </a:r>
              <a:r>
                <a:rPr lang="en-GB" sz="1600" b="1">
                  <a:solidFill>
                    <a:srgbClr val="FFEA18"/>
                  </a:solidFill>
                  <a:latin typeface="Comic Sans MS" pitchFamily="66" charset="0"/>
                </a:rPr>
                <a:t> </a:t>
              </a:r>
            </a:p>
          </p:txBody>
        </p:sp>
        <p:sp>
          <p:nvSpPr>
            <p:cNvPr id="45108" name="AutoShape 20"/>
            <p:cNvSpPr>
              <a:spLocks noChangeArrowheads="1"/>
            </p:cNvSpPr>
            <p:nvPr/>
          </p:nvSpPr>
          <p:spPr bwMode="auto">
            <a:xfrm>
              <a:off x="664" y="2828"/>
              <a:ext cx="43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p>
          </p:txBody>
        </p:sp>
      </p:grpSp>
      <p:sp>
        <p:nvSpPr>
          <p:cNvPr id="45076" name="Text Box 21"/>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grpSp>
        <p:nvGrpSpPr>
          <p:cNvPr id="3" name="Group 23"/>
          <p:cNvGrpSpPr>
            <a:grpSpLocks/>
          </p:cNvGrpSpPr>
          <p:nvPr/>
        </p:nvGrpSpPr>
        <p:grpSpPr bwMode="auto">
          <a:xfrm>
            <a:off x="4033838" y="6411913"/>
            <a:ext cx="1811337" cy="1041400"/>
            <a:chOff x="2541" y="4039"/>
            <a:chExt cx="1141" cy="656"/>
          </a:xfrm>
        </p:grpSpPr>
        <p:sp>
          <p:nvSpPr>
            <p:cNvPr id="42008" name="Rectangle 24"/>
            <p:cNvSpPr>
              <a:spLocks noChangeArrowheads="1"/>
            </p:cNvSpPr>
            <p:nvPr/>
          </p:nvSpPr>
          <p:spPr bwMode="auto">
            <a:xfrm>
              <a:off x="2555" y="4039"/>
              <a:ext cx="112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dist="71785" dir="2700000" algn="ctr" rotWithShape="0">
                <a:srgbClr val="808080"/>
              </a:outerShdw>
            </a:effectLst>
          </p:spPr>
          <p:txBody>
            <a:bodyPr wrap="none" lIns="90000" tIns="46800" rIns="90000" bIns="46800" anchor="ctr"/>
            <a:lstStyle/>
            <a:p>
              <a:pPr algn="ctr" defTabSz="456238">
                <a:lnSpc>
                  <a:spcPct val="100000"/>
                </a:lnSpc>
                <a:buFont typeface="Times New Roman" charset="0"/>
                <a:buNone/>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Comic Sans MS" pitchFamily="-112" charset="0"/>
                  <a:ea typeface="+mn-ea"/>
                </a:rPr>
                <a:t> </a:t>
              </a:r>
            </a:p>
          </p:txBody>
        </p:sp>
        <p:sp>
          <p:nvSpPr>
            <p:cNvPr id="45106" name="Text Box 25"/>
            <p:cNvSpPr txBox="1">
              <a:spLocks noChangeArrowheads="1"/>
            </p:cNvSpPr>
            <p:nvPr/>
          </p:nvSpPr>
          <p:spPr bwMode="auto">
            <a:xfrm>
              <a:off x="2541" y="4092"/>
              <a:ext cx="1117" cy="372"/>
            </a:xfrm>
            <a:prstGeom prst="rect">
              <a:avLst/>
            </a:prstGeom>
            <a:noFill/>
            <a:ln w="9525">
              <a:noFill/>
              <a:round/>
              <a:headEnd/>
              <a:tailEnd/>
            </a:ln>
          </p:spPr>
          <p:txBody>
            <a:bodyPr lIns="90000" tIns="46800" rIns="90000" bIns="46800">
              <a:spAutoFit/>
            </a:bodyPr>
            <a:lstStyle/>
            <a:p>
              <a:pPr algn="ctr">
                <a:lnSpc>
                  <a:spcPct val="8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smtClean="0">
                  <a:solidFill>
                    <a:srgbClr val="FFEA18"/>
                  </a:solidFill>
                  <a:latin typeface="Comic Sans MS" pitchFamily="66" charset="0"/>
                </a:rPr>
                <a:t>Kekramia</a:t>
              </a:r>
              <a:r>
                <a:rPr lang="en-GB" sz="2000" b="1" dirty="0" smtClean="0">
                  <a:solidFill>
                    <a:srgbClr val="FFEA18"/>
                  </a:solidFill>
                  <a:latin typeface="Comic Sans MS" pitchFamily="66" charset="0"/>
                </a:rPr>
                <a:t> </a:t>
              </a:r>
              <a:r>
                <a:rPr lang="en-GB" sz="2000" b="1" dirty="0" err="1" smtClean="0">
                  <a:solidFill>
                    <a:srgbClr val="FFEA18"/>
                  </a:solidFill>
                  <a:latin typeface="Comic Sans MS" pitchFamily="66" charset="0"/>
                </a:rPr>
                <a:t>perhie</a:t>
              </a:r>
              <a:r>
                <a:rPr lang="en-GB" sz="2000" b="1" dirty="0" smtClean="0">
                  <a:solidFill>
                    <a:srgbClr val="FFEA18"/>
                  </a:solidFill>
                  <a:latin typeface="Comic Sans MS" pitchFamily="66" charset="0"/>
                </a:rPr>
                <a:t> </a:t>
              </a:r>
              <a:r>
                <a:rPr lang="en-GB" sz="2000" b="1" dirty="0" err="1" smtClean="0">
                  <a:solidFill>
                    <a:srgbClr val="FFEA18"/>
                  </a:solidFill>
                  <a:latin typeface="Comic Sans MS" pitchFamily="66" charset="0"/>
                </a:rPr>
                <a:t>kevo</a:t>
              </a:r>
              <a:endParaRPr lang="en-GB" sz="2000" b="1" dirty="0">
                <a:solidFill>
                  <a:srgbClr val="FFEA18"/>
                </a:solidFill>
                <a:latin typeface="Comic Sans MS" pitchFamily="66" charset="0"/>
              </a:endParaRPr>
            </a:p>
          </p:txBody>
        </p:sp>
      </p:grpSp>
      <p:grpSp>
        <p:nvGrpSpPr>
          <p:cNvPr id="4" name="Group 26"/>
          <p:cNvGrpSpPr>
            <a:grpSpLocks/>
          </p:cNvGrpSpPr>
          <p:nvPr/>
        </p:nvGrpSpPr>
        <p:grpSpPr bwMode="auto">
          <a:xfrm>
            <a:off x="481013" y="6424613"/>
            <a:ext cx="2327275" cy="1041400"/>
            <a:chOff x="303" y="4047"/>
            <a:chExt cx="1466" cy="656"/>
          </a:xfrm>
        </p:grpSpPr>
        <p:sp>
          <p:nvSpPr>
            <p:cNvPr id="42011" name="Rectangle 27"/>
            <p:cNvSpPr>
              <a:spLocks noChangeArrowheads="1"/>
            </p:cNvSpPr>
            <p:nvPr/>
          </p:nvSpPr>
          <p:spPr bwMode="auto">
            <a:xfrm>
              <a:off x="330" y="4047"/>
              <a:ext cx="143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dist="71785"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45104" name="Text Box 28"/>
            <p:cNvSpPr txBox="1">
              <a:spLocks noChangeArrowheads="1"/>
            </p:cNvSpPr>
            <p:nvPr/>
          </p:nvSpPr>
          <p:spPr bwMode="auto">
            <a:xfrm>
              <a:off x="303" y="4113"/>
              <a:ext cx="1466" cy="447"/>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smtClean="0">
                  <a:solidFill>
                    <a:srgbClr val="FFEA18"/>
                  </a:solidFill>
                  <a:latin typeface="Comic Sans MS" pitchFamily="66" charset="0"/>
                </a:rPr>
                <a:t>Mha</a:t>
              </a:r>
              <a:r>
                <a:rPr lang="en-GB" sz="2000" b="1" dirty="0" smtClean="0">
                  <a:solidFill>
                    <a:srgbClr val="FFEA18"/>
                  </a:solidFill>
                  <a:latin typeface="Comic Sans MS" pitchFamily="66" charset="0"/>
                </a:rPr>
                <a:t> </a:t>
              </a:r>
              <a:r>
                <a:rPr lang="en-GB" sz="2000" b="1" dirty="0" err="1" smtClean="0">
                  <a:solidFill>
                    <a:srgbClr val="FFEA18"/>
                  </a:solidFill>
                  <a:latin typeface="Comic Sans MS" pitchFamily="66" charset="0"/>
                </a:rPr>
                <a:t>kedojii</a:t>
              </a:r>
              <a:r>
                <a:rPr lang="en-GB" sz="2000" b="1" dirty="0" smtClean="0">
                  <a:solidFill>
                    <a:srgbClr val="FFEA18"/>
                  </a:solidFill>
                  <a:latin typeface="Comic Sans MS" pitchFamily="66" charset="0"/>
                </a:rPr>
                <a:t> </a:t>
              </a:r>
              <a:r>
                <a:rPr lang="en-GB" sz="2000" b="1" dirty="0" err="1" smtClean="0">
                  <a:solidFill>
                    <a:srgbClr val="FFEA18"/>
                  </a:solidFill>
                  <a:latin typeface="Comic Sans MS" pitchFamily="66" charset="0"/>
                </a:rPr>
                <a:t>kibou</a:t>
              </a:r>
              <a:endParaRPr lang="en-GB" sz="2000" b="1" i="1" dirty="0">
                <a:solidFill>
                  <a:srgbClr val="FFFFFF"/>
                </a:solidFill>
                <a:latin typeface="Comic Sans MS" pitchFamily="66" charset="0"/>
              </a:endParaRPr>
            </a:p>
          </p:txBody>
        </p:sp>
      </p:grpSp>
      <p:grpSp>
        <p:nvGrpSpPr>
          <p:cNvPr id="5" name="Group 29"/>
          <p:cNvGrpSpPr>
            <a:grpSpLocks/>
          </p:cNvGrpSpPr>
          <p:nvPr/>
        </p:nvGrpSpPr>
        <p:grpSpPr bwMode="auto">
          <a:xfrm>
            <a:off x="5981700" y="6407150"/>
            <a:ext cx="1806575" cy="1041400"/>
            <a:chOff x="3768" y="4036"/>
            <a:chExt cx="1138" cy="656"/>
          </a:xfrm>
        </p:grpSpPr>
        <p:sp>
          <p:nvSpPr>
            <p:cNvPr id="42014" name="Rectangle 30"/>
            <p:cNvSpPr>
              <a:spLocks noChangeArrowheads="1"/>
            </p:cNvSpPr>
            <p:nvPr/>
          </p:nvSpPr>
          <p:spPr bwMode="auto">
            <a:xfrm>
              <a:off x="3768" y="4036"/>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dist="71785" dir="2700000" algn="ctr" rotWithShape="0">
                <a:srgbClr val="808080"/>
              </a:outerShdw>
            </a:effectLst>
          </p:spPr>
          <p:txBody>
            <a:bodyPr wrap="none" lIns="90000" tIns="46800" rIns="90000" bIns="46800" anchor="ctr"/>
            <a:lstStyle/>
            <a:p>
              <a:pPr algn="ctr" defTabSz="456238">
                <a:lnSpc>
                  <a:spcPct val="100000"/>
                </a:lnSpc>
                <a:buFont typeface="Times New Roman" charset="0"/>
                <a:buNone/>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Comic Sans MS" pitchFamily="-112" charset="0"/>
                  <a:ea typeface="+mn-ea"/>
                </a:rPr>
                <a:t> </a:t>
              </a:r>
            </a:p>
          </p:txBody>
        </p:sp>
        <p:sp>
          <p:nvSpPr>
            <p:cNvPr id="45102" name="Text Box 31"/>
            <p:cNvSpPr txBox="1">
              <a:spLocks noChangeArrowheads="1"/>
            </p:cNvSpPr>
            <p:nvPr/>
          </p:nvSpPr>
          <p:spPr bwMode="auto">
            <a:xfrm>
              <a:off x="3787" y="4089"/>
              <a:ext cx="1117" cy="372"/>
            </a:xfrm>
            <a:prstGeom prst="rect">
              <a:avLst/>
            </a:prstGeom>
            <a:noFill/>
            <a:ln w="9525">
              <a:noFill/>
              <a:round/>
              <a:headEnd/>
              <a:tailEnd/>
            </a:ln>
          </p:spPr>
          <p:txBody>
            <a:bodyPr lIns="90000" tIns="46800" rIns="90000" bIns="46800">
              <a:spAutoFit/>
            </a:bodyPr>
            <a:lstStyle/>
            <a:p>
              <a:pPr algn="ctr">
                <a:lnSpc>
                  <a:spcPct val="8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smtClean="0">
                  <a:solidFill>
                    <a:srgbClr val="FFEA18"/>
                  </a:solidFill>
                  <a:latin typeface="Comic Sans MS" pitchFamily="66" charset="0"/>
                </a:rPr>
                <a:t>Niathu</a:t>
              </a:r>
              <a:r>
                <a:rPr lang="en-GB" sz="2000" b="1" dirty="0" smtClean="0">
                  <a:solidFill>
                    <a:srgbClr val="FFEA18"/>
                  </a:solidFill>
                  <a:latin typeface="Comic Sans MS" pitchFamily="66" charset="0"/>
                </a:rPr>
                <a:t> </a:t>
              </a:r>
              <a:r>
                <a:rPr lang="en-GB" sz="2000" b="1" dirty="0" err="1" smtClean="0">
                  <a:solidFill>
                    <a:srgbClr val="FFEA18"/>
                  </a:solidFill>
                  <a:latin typeface="Comic Sans MS" pitchFamily="66" charset="0"/>
                </a:rPr>
                <a:t>tsa</a:t>
              </a:r>
              <a:r>
                <a:rPr lang="en-GB" sz="2000" b="1" dirty="0" smtClean="0">
                  <a:solidFill>
                    <a:srgbClr val="FFEA18"/>
                  </a:solidFill>
                  <a:latin typeface="Comic Sans MS" pitchFamily="66" charset="0"/>
                </a:rPr>
                <a:t> </a:t>
              </a:r>
              <a:r>
                <a:rPr lang="en-GB" sz="2000" b="1" dirty="0" err="1" smtClean="0">
                  <a:solidFill>
                    <a:srgbClr val="FFEA18"/>
                  </a:solidFill>
                  <a:latin typeface="Comic Sans MS" pitchFamily="66" charset="0"/>
                </a:rPr>
                <a:t>perhie</a:t>
              </a:r>
              <a:r>
                <a:rPr lang="en-GB" sz="2000" b="1" dirty="0" smtClean="0">
                  <a:solidFill>
                    <a:srgbClr val="FFEA18"/>
                  </a:solidFill>
                  <a:latin typeface="Comic Sans MS" pitchFamily="66" charset="0"/>
                </a:rPr>
                <a:t> </a:t>
              </a:r>
              <a:r>
                <a:rPr lang="en-GB" sz="2000" b="1" dirty="0" err="1" smtClean="0">
                  <a:solidFill>
                    <a:srgbClr val="FFEA18"/>
                  </a:solidFill>
                  <a:latin typeface="Comic Sans MS" pitchFamily="66" charset="0"/>
                </a:rPr>
                <a:t>kevo</a:t>
              </a:r>
              <a:endParaRPr lang="en-GB" sz="2000" b="1" dirty="0">
                <a:solidFill>
                  <a:srgbClr val="FFEA18"/>
                </a:solidFill>
                <a:latin typeface="Comic Sans MS" pitchFamily="66" charset="0"/>
              </a:endParaRPr>
            </a:p>
          </p:txBody>
        </p:sp>
      </p:grpSp>
      <p:grpSp>
        <p:nvGrpSpPr>
          <p:cNvPr id="6" name="Group 32"/>
          <p:cNvGrpSpPr>
            <a:grpSpLocks/>
          </p:cNvGrpSpPr>
          <p:nvPr/>
        </p:nvGrpSpPr>
        <p:grpSpPr bwMode="auto">
          <a:xfrm>
            <a:off x="7913688" y="6399213"/>
            <a:ext cx="1806575" cy="1041400"/>
            <a:chOff x="4985" y="4031"/>
            <a:chExt cx="1138" cy="656"/>
          </a:xfrm>
        </p:grpSpPr>
        <p:sp>
          <p:nvSpPr>
            <p:cNvPr id="42017" name="Rectangle 33"/>
            <p:cNvSpPr>
              <a:spLocks noChangeArrowheads="1"/>
            </p:cNvSpPr>
            <p:nvPr/>
          </p:nvSpPr>
          <p:spPr bwMode="auto">
            <a:xfrm>
              <a:off x="4985" y="4031"/>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dist="71785" dir="2700000" algn="ctr" rotWithShape="0">
                <a:srgbClr val="808080"/>
              </a:outerShdw>
            </a:effectLst>
          </p:spPr>
          <p:txBody>
            <a:bodyPr wrap="none" lIns="90000" tIns="46800" rIns="90000" bIns="46800" anchor="ctr"/>
            <a:lstStyle/>
            <a:p>
              <a:pPr algn="ctr" defTabSz="456238">
                <a:lnSpc>
                  <a:spcPct val="100000"/>
                </a:lnSpc>
                <a:buFont typeface="Times New Roman" charset="0"/>
                <a:buNone/>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Comic Sans MS" pitchFamily="-112" charset="0"/>
                  <a:ea typeface="+mn-ea"/>
                </a:rPr>
                <a:t> </a:t>
              </a:r>
            </a:p>
          </p:txBody>
        </p:sp>
        <p:sp>
          <p:nvSpPr>
            <p:cNvPr id="45100" name="Text Box 34"/>
            <p:cNvSpPr txBox="1">
              <a:spLocks noChangeArrowheads="1"/>
            </p:cNvSpPr>
            <p:nvPr/>
          </p:nvSpPr>
          <p:spPr bwMode="auto">
            <a:xfrm>
              <a:off x="5004" y="4084"/>
              <a:ext cx="1117" cy="372"/>
            </a:xfrm>
            <a:prstGeom prst="rect">
              <a:avLst/>
            </a:prstGeom>
            <a:noFill/>
            <a:ln w="9525">
              <a:noFill/>
              <a:round/>
              <a:headEnd/>
              <a:tailEnd/>
            </a:ln>
          </p:spPr>
          <p:txBody>
            <a:bodyPr lIns="90000" tIns="46800" rIns="90000" bIns="46800">
              <a:spAutoFit/>
            </a:bodyPr>
            <a:lstStyle/>
            <a:p>
              <a:pPr algn="ctr">
                <a:lnSpc>
                  <a:spcPct val="8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smtClean="0">
                  <a:solidFill>
                    <a:srgbClr val="FFEA18"/>
                  </a:solidFill>
                  <a:latin typeface="Comic Sans MS" pitchFamily="66" charset="0"/>
                </a:rPr>
                <a:t>Romia</a:t>
              </a:r>
              <a:r>
                <a:rPr lang="en-GB" sz="2000" b="1" dirty="0" smtClean="0">
                  <a:solidFill>
                    <a:srgbClr val="FFEA18"/>
                  </a:solidFill>
                  <a:latin typeface="Comic Sans MS" pitchFamily="66" charset="0"/>
                </a:rPr>
                <a:t> mu </a:t>
              </a:r>
              <a:r>
                <a:rPr lang="en-GB" sz="2000" b="1" dirty="0" err="1" smtClean="0">
                  <a:solidFill>
                    <a:srgbClr val="FFEA18"/>
                  </a:solidFill>
                  <a:latin typeface="Comic Sans MS" pitchFamily="66" charset="0"/>
                </a:rPr>
                <a:t>puo</a:t>
              </a:r>
              <a:r>
                <a:rPr lang="en-GB" sz="2000" b="1" dirty="0" smtClean="0">
                  <a:solidFill>
                    <a:srgbClr val="FFEA18"/>
                  </a:solidFill>
                  <a:latin typeface="Comic Sans MS" pitchFamily="66" charset="0"/>
                </a:rPr>
                <a:t> vie </a:t>
              </a:r>
              <a:r>
                <a:rPr lang="en-GB" sz="2000" b="1" dirty="0" err="1" smtClean="0">
                  <a:solidFill>
                    <a:srgbClr val="FFEA18"/>
                  </a:solidFill>
                  <a:latin typeface="Comic Sans MS" pitchFamily="66" charset="0"/>
                </a:rPr>
                <a:t>mevi</a:t>
              </a:r>
              <a:r>
                <a:rPr lang="en-GB" sz="2000" b="1" dirty="0" smtClean="0">
                  <a:solidFill>
                    <a:srgbClr val="FFEA18"/>
                  </a:solidFill>
                  <a:latin typeface="Comic Sans MS" pitchFamily="66" charset="0"/>
                </a:rPr>
                <a:t> </a:t>
              </a:r>
              <a:endParaRPr lang="en-GB" sz="2000" b="1" dirty="0">
                <a:solidFill>
                  <a:srgbClr val="FFEA18"/>
                </a:solidFill>
                <a:latin typeface="Comic Sans MS" pitchFamily="66" charset="0"/>
              </a:endParaRPr>
            </a:p>
          </p:txBody>
        </p:sp>
      </p:grpSp>
      <p:sp>
        <p:nvSpPr>
          <p:cNvPr id="42019" name="Oval 35"/>
          <p:cNvSpPr>
            <a:spLocks noChangeArrowheads="1"/>
          </p:cNvSpPr>
          <p:nvPr/>
        </p:nvSpPr>
        <p:spPr bwMode="auto">
          <a:xfrm>
            <a:off x="2214563" y="4899025"/>
            <a:ext cx="1863725" cy="617538"/>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grpSp>
        <p:nvGrpSpPr>
          <p:cNvPr id="7" name="Group 36"/>
          <p:cNvGrpSpPr>
            <a:grpSpLocks/>
          </p:cNvGrpSpPr>
          <p:nvPr/>
        </p:nvGrpSpPr>
        <p:grpSpPr bwMode="auto">
          <a:xfrm>
            <a:off x="369888" y="4354513"/>
            <a:ext cx="2566987" cy="3230562"/>
            <a:chOff x="233" y="2743"/>
            <a:chExt cx="1617" cy="2035"/>
          </a:xfrm>
        </p:grpSpPr>
        <p:sp>
          <p:nvSpPr>
            <p:cNvPr id="42021" name="Rectangle 37"/>
            <p:cNvSpPr>
              <a:spLocks noChangeArrowheads="1"/>
            </p:cNvSpPr>
            <p:nvPr/>
          </p:nvSpPr>
          <p:spPr bwMode="auto">
            <a:xfrm>
              <a:off x="233" y="3963"/>
              <a:ext cx="1618" cy="816"/>
            </a:xfrm>
            <a:prstGeom prst="rect">
              <a:avLst/>
            </a:prstGeom>
            <a:noFill/>
            <a:ln w="76320">
              <a:solidFill>
                <a:srgbClr val="FFFFFF"/>
              </a:solidFill>
              <a:miter lim="800000"/>
              <a:headEnd/>
              <a:tailEnd/>
            </a:ln>
            <a:effectLst>
              <a:outerShdw dist="71785"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42022" name="Oval 38"/>
            <p:cNvSpPr>
              <a:spLocks noChangeArrowheads="1"/>
            </p:cNvSpPr>
            <p:nvPr/>
          </p:nvSpPr>
          <p:spPr bwMode="auto">
            <a:xfrm>
              <a:off x="539" y="2743"/>
              <a:ext cx="738" cy="486"/>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grpSp>
        <p:nvGrpSpPr>
          <p:cNvPr id="8" name="Group 39"/>
          <p:cNvGrpSpPr>
            <a:grpSpLocks/>
          </p:cNvGrpSpPr>
          <p:nvPr/>
        </p:nvGrpSpPr>
        <p:grpSpPr bwMode="auto">
          <a:xfrm>
            <a:off x="5829300" y="2459038"/>
            <a:ext cx="2084388" cy="5116512"/>
            <a:chOff x="3672" y="1549"/>
            <a:chExt cx="1313" cy="3223"/>
          </a:xfrm>
        </p:grpSpPr>
        <p:sp>
          <p:nvSpPr>
            <p:cNvPr id="42024" name="Oval 40"/>
            <p:cNvSpPr>
              <a:spLocks noChangeArrowheads="1"/>
            </p:cNvSpPr>
            <p:nvPr/>
          </p:nvSpPr>
          <p:spPr bwMode="auto">
            <a:xfrm>
              <a:off x="3923" y="1549"/>
              <a:ext cx="738" cy="401"/>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42025" name="Rectangle 41"/>
            <p:cNvSpPr>
              <a:spLocks noChangeArrowheads="1"/>
            </p:cNvSpPr>
            <p:nvPr/>
          </p:nvSpPr>
          <p:spPr bwMode="auto">
            <a:xfrm>
              <a:off x="3672" y="3970"/>
              <a:ext cx="1314" cy="803"/>
            </a:xfrm>
            <a:prstGeom prst="rect">
              <a:avLst/>
            </a:prstGeom>
            <a:noFill/>
            <a:ln w="76320">
              <a:solidFill>
                <a:srgbClr val="FFFFFF"/>
              </a:solidFill>
              <a:miter lim="800000"/>
              <a:headEnd/>
              <a:tailEnd/>
            </a:ln>
            <a:effectLst>
              <a:outerShdw dist="71785"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grpSp>
        <p:nvGrpSpPr>
          <p:cNvPr id="9" name="Group 42"/>
          <p:cNvGrpSpPr>
            <a:grpSpLocks/>
          </p:cNvGrpSpPr>
          <p:nvPr/>
        </p:nvGrpSpPr>
        <p:grpSpPr bwMode="auto">
          <a:xfrm>
            <a:off x="7772400" y="5878513"/>
            <a:ext cx="2084388" cy="1685925"/>
            <a:chOff x="4896" y="3703"/>
            <a:chExt cx="1313" cy="1062"/>
          </a:xfrm>
        </p:grpSpPr>
        <p:sp>
          <p:nvSpPr>
            <p:cNvPr id="42027" name="Rectangle 43"/>
            <p:cNvSpPr>
              <a:spLocks noChangeArrowheads="1"/>
            </p:cNvSpPr>
            <p:nvPr/>
          </p:nvSpPr>
          <p:spPr bwMode="auto">
            <a:xfrm>
              <a:off x="4896" y="3963"/>
              <a:ext cx="1314" cy="803"/>
            </a:xfrm>
            <a:prstGeom prst="rect">
              <a:avLst/>
            </a:prstGeom>
            <a:noFill/>
            <a:ln w="76320">
              <a:solidFill>
                <a:srgbClr val="FFFFFF"/>
              </a:solidFill>
              <a:miter lim="800000"/>
              <a:headEnd/>
              <a:tailEnd/>
            </a:ln>
            <a:effectLst>
              <a:outerShdw dist="71785"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42028" name="Oval 44"/>
            <p:cNvSpPr>
              <a:spLocks noChangeArrowheads="1"/>
            </p:cNvSpPr>
            <p:nvPr/>
          </p:nvSpPr>
          <p:spPr bwMode="auto">
            <a:xfrm>
              <a:off x="5123" y="3703"/>
              <a:ext cx="738" cy="289"/>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grpSp>
        <p:nvGrpSpPr>
          <p:cNvPr id="10" name="Group 45"/>
          <p:cNvGrpSpPr>
            <a:grpSpLocks/>
          </p:cNvGrpSpPr>
          <p:nvPr/>
        </p:nvGrpSpPr>
        <p:grpSpPr bwMode="auto">
          <a:xfrm>
            <a:off x="3905250" y="5345113"/>
            <a:ext cx="2084388" cy="2216150"/>
            <a:chOff x="2460" y="3367"/>
            <a:chExt cx="1313" cy="1396"/>
          </a:xfrm>
        </p:grpSpPr>
        <p:sp>
          <p:nvSpPr>
            <p:cNvPr id="42030" name="Oval 46"/>
            <p:cNvSpPr>
              <a:spLocks noChangeArrowheads="1"/>
            </p:cNvSpPr>
            <p:nvPr/>
          </p:nvSpPr>
          <p:spPr bwMode="auto">
            <a:xfrm>
              <a:off x="2554" y="3367"/>
              <a:ext cx="1126" cy="486"/>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42031" name="Rectangle 47"/>
            <p:cNvSpPr>
              <a:spLocks noChangeArrowheads="1"/>
            </p:cNvSpPr>
            <p:nvPr/>
          </p:nvSpPr>
          <p:spPr bwMode="auto">
            <a:xfrm>
              <a:off x="2460" y="3961"/>
              <a:ext cx="1314" cy="803"/>
            </a:xfrm>
            <a:prstGeom prst="rect">
              <a:avLst/>
            </a:prstGeom>
            <a:noFill/>
            <a:ln w="76320">
              <a:solidFill>
                <a:srgbClr val="FFFFFF"/>
              </a:solidFill>
              <a:miter lim="800000"/>
              <a:headEnd/>
              <a:tailEnd/>
            </a:ln>
            <a:effectLst>
              <a:outerShdw dist="71785"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sp>
        <p:nvSpPr>
          <p:cNvPr id="45087" name="Text Box 48"/>
          <p:cNvSpPr txBox="1">
            <a:spLocks noChangeArrowheads="1"/>
          </p:cNvSpPr>
          <p:nvPr/>
        </p:nvSpPr>
        <p:spPr bwMode="auto">
          <a:xfrm>
            <a:off x="9513888" y="7000875"/>
            <a:ext cx="184150" cy="366713"/>
          </a:xfrm>
          <a:prstGeom prst="rect">
            <a:avLst/>
          </a:prstGeom>
          <a:noFill/>
          <a:ln w="9525">
            <a:noFill/>
            <a:round/>
            <a:headEnd/>
            <a:tailEnd/>
          </a:ln>
        </p:spPr>
        <p:txBody>
          <a:bodyPr wrap="none" lIns="91255" tIns="45626" rIns="91255" bIns="45626" anchor="ctr"/>
          <a:lstStyle/>
          <a:p>
            <a:endParaRPr lang="en-US"/>
          </a:p>
        </p:txBody>
      </p:sp>
      <p:sp>
        <p:nvSpPr>
          <p:cNvPr id="45088" name="Rectangle 49"/>
          <p:cNvSpPr>
            <a:spLocks noChangeArrowheads="1"/>
          </p:cNvSpPr>
          <p:nvPr/>
        </p:nvSpPr>
        <p:spPr bwMode="auto">
          <a:xfrm>
            <a:off x="8694738"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99CC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99CCFF"/>
                </a:solidFill>
                <a:latin typeface="Comic Sans MS" pitchFamily="66" charset="0"/>
              </a:rPr>
              <a:t>9.65.08.</a:t>
            </a:r>
          </a:p>
        </p:txBody>
      </p:sp>
      <p:sp>
        <p:nvSpPr>
          <p:cNvPr id="45089" name="Text Box 50"/>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99C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99CCFF"/>
                </a:solidFill>
                <a:latin typeface="Comic Sans MS" pitchFamily="66" charset="0"/>
              </a:rPr>
              <a:t>39</a:t>
            </a:r>
          </a:p>
        </p:txBody>
      </p:sp>
      <p:sp>
        <p:nvSpPr>
          <p:cNvPr id="45090" name="Text Box 51"/>
          <p:cNvSpPr txBox="1">
            <a:spLocks noChangeArrowheads="1"/>
          </p:cNvSpPr>
          <p:nvPr/>
        </p:nvSpPr>
        <p:spPr bwMode="auto">
          <a:xfrm>
            <a:off x="9558338" y="7367588"/>
            <a:ext cx="333375" cy="311150"/>
          </a:xfrm>
          <a:prstGeom prst="rect">
            <a:avLst/>
          </a:prstGeom>
          <a:noFill/>
          <a:ln w="9525">
            <a:noFill/>
            <a:round/>
            <a:headEnd/>
            <a:tailEnd/>
          </a:ln>
        </p:spPr>
        <p:txBody>
          <a:bodyPr lIns="89816" tIns="46699" rIns="89816" bIns="46699" anchor="ctr">
            <a:spAutoFit/>
          </a:bodyPr>
          <a:lstStyle/>
          <a:p>
            <a:pPr algn="ctr">
              <a:lnSpc>
                <a:spcPct val="100000"/>
              </a:lnSpc>
              <a:spcBef>
                <a:spcPts val="875"/>
              </a:spcBef>
              <a:buClr>
                <a:srgbClr val="99C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99CCFF"/>
                </a:solidFill>
                <a:latin typeface="Comic Sans MS" pitchFamily="66" charset="0"/>
              </a:rPr>
              <a:t>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fltVal val="0"/>
                                          </p:val>
                                        </p:tav>
                                        <p:tav tm="100000">
                                          <p:val>
                                            <p:strVal val="#ppt_w"/>
                                          </p:val>
                                        </p:tav>
                                      </p:tavLst>
                                    </p:anim>
                                    <p:anim calcmode="lin" valueType="num">
                                      <p:cBhvr>
                                        <p:cTn id="8" dur="500" fill="hold"/>
                                        <p:tgtEl>
                                          <p:spTgt spid="4"/>
                                        </p:tgtEl>
                                        <p:attrNameLst>
                                          <p:attrName>ppt_h</p:attrName>
                                        </p:attrNameLst>
                                      </p:cBhvr>
                                      <p:tavLst>
                                        <p:tav tm="100000">
                                          <p:val>
                                            <p:fltVal val="0"/>
                                          </p:val>
                                        </p:tav>
                                        <p:tav tm="100000">
                                          <p:val>
                                            <p:strVal val="#ppt_h"/>
                                          </p:val>
                                        </p:tav>
                                      </p:tavLst>
                                    </p:anim>
                                    <p:anim calcmode="lin" valueType="num">
                                      <p:cBhvr>
                                        <p:cTn id="9" dur="500" fill="hold"/>
                                        <p:tgtEl>
                                          <p:spTgt spid="4"/>
                                        </p:tgtEl>
                                        <p:attrNameLst>
                                          <p:attrName>ppt_x</p:attrName>
                                        </p:attrNameLst>
                                      </p:cBhvr>
                                      <p:tavLst>
                                        <p:tav tm="100000">
                                          <p:val>
                                            <p:fltVal val="0.5"/>
                                          </p:val>
                                        </p:tav>
                                        <p:tav tm="100000">
                                          <p:val>
                                            <p:strVal val="#ppt_x"/>
                                          </p:val>
                                        </p:tav>
                                      </p:tavLst>
                                    </p:anim>
                                    <p:anim calcmode="lin" valueType="num">
                                      <p:cBhvr>
                                        <p:cTn id="10" dur="500" fill="hold"/>
                                        <p:tgtEl>
                                          <p:spTgt spid="4"/>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tm="100000">
                                          <p:val>
                                            <p:strVal val="#ppt_w"/>
                                          </p:val>
                                        </p:tav>
                                      </p:tavLst>
                                    </p:anim>
                                    <p:anim calcmode="lin" valueType="num">
                                      <p:cBhvr>
                                        <p:cTn id="16" dur="500" fill="hold"/>
                                        <p:tgtEl>
                                          <p:spTgt spid="3"/>
                                        </p:tgtEl>
                                        <p:attrNameLst>
                                          <p:attrName>ppt_h</p:attrName>
                                        </p:attrNameLst>
                                      </p:cBhvr>
                                      <p:tavLst>
                                        <p:tav tm="100000">
                                          <p:val>
                                            <p:fltVal val="0"/>
                                          </p:val>
                                        </p:tav>
                                        <p:tav tm="100000">
                                          <p:val>
                                            <p:strVal val="#ppt_h"/>
                                          </p:val>
                                        </p:tav>
                                      </p:tavLst>
                                    </p:anim>
                                    <p:anim calcmode="lin" valueType="num">
                                      <p:cBhvr>
                                        <p:cTn id="17" dur="500" fill="hold"/>
                                        <p:tgtEl>
                                          <p:spTgt spid="3"/>
                                        </p:tgtEl>
                                        <p:attrNameLst>
                                          <p:attrName>ppt_x</p:attrName>
                                        </p:attrNameLst>
                                      </p:cBhvr>
                                      <p:tavLst>
                                        <p:tav tm="100000">
                                          <p:val>
                                            <p:fltVal val="0.5"/>
                                          </p:val>
                                        </p:tav>
                                        <p:tav tm="100000">
                                          <p:val>
                                            <p:strVal val="#ppt_x"/>
                                          </p:val>
                                        </p:tav>
                                      </p:tavLst>
                                    </p:anim>
                                    <p:anim calcmode="lin" valueType="num">
                                      <p:cBhvr>
                                        <p:cTn id="18" dur="500" fill="hold"/>
                                        <p:tgtEl>
                                          <p:spTgt spid="3"/>
                                        </p:tgtEl>
                                        <p:attrNameLst>
                                          <p:attrName>ppt_y</p:attrName>
                                        </p:attrNameLst>
                                      </p:cBhvr>
                                      <p:tavLst>
                                        <p:tav tm="10000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tm="100000">
                                          <p:val>
                                            <p:strVal val="#ppt_w"/>
                                          </p:val>
                                        </p:tav>
                                      </p:tavLst>
                                    </p:anim>
                                    <p:anim calcmode="lin" valueType="num">
                                      <p:cBhvr>
                                        <p:cTn id="24" dur="500" fill="hold"/>
                                        <p:tgtEl>
                                          <p:spTgt spid="5"/>
                                        </p:tgtEl>
                                        <p:attrNameLst>
                                          <p:attrName>ppt_h</p:attrName>
                                        </p:attrNameLst>
                                      </p:cBhvr>
                                      <p:tavLst>
                                        <p:tav tm="100000">
                                          <p:val>
                                            <p:fltVal val="0"/>
                                          </p:val>
                                        </p:tav>
                                        <p:tav tm="100000">
                                          <p:val>
                                            <p:strVal val="#ppt_h"/>
                                          </p:val>
                                        </p:tav>
                                      </p:tavLst>
                                    </p:anim>
                                    <p:anim calcmode="lin" valueType="num">
                                      <p:cBhvr>
                                        <p:cTn id="25" dur="500" fill="hold"/>
                                        <p:tgtEl>
                                          <p:spTgt spid="5"/>
                                        </p:tgtEl>
                                        <p:attrNameLst>
                                          <p:attrName>ppt_x</p:attrName>
                                        </p:attrNameLst>
                                      </p:cBhvr>
                                      <p:tavLst>
                                        <p:tav tm="100000">
                                          <p:val>
                                            <p:fltVal val="0.5"/>
                                          </p:val>
                                        </p:tav>
                                        <p:tav tm="100000">
                                          <p:val>
                                            <p:strVal val="#ppt_x"/>
                                          </p:val>
                                        </p:tav>
                                      </p:tavLst>
                                    </p:anim>
                                    <p:anim calcmode="lin" valueType="num">
                                      <p:cBhvr>
                                        <p:cTn id="26" dur="500" fill="hold"/>
                                        <p:tgtEl>
                                          <p:spTgt spid="5"/>
                                        </p:tgtEl>
                                        <p:attrNameLst>
                                          <p:attrName>ppt_y</p:attrName>
                                        </p:attrNameLst>
                                      </p:cBhvr>
                                      <p:tavLst>
                                        <p:tav tm="10000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100000">
                                          <p:val>
                                            <p:fltVal val="0"/>
                                          </p:val>
                                        </p:tav>
                                        <p:tav tm="100000">
                                          <p:val>
                                            <p:strVal val="#ppt_w"/>
                                          </p:val>
                                        </p:tav>
                                      </p:tavLst>
                                    </p:anim>
                                    <p:anim calcmode="lin" valueType="num">
                                      <p:cBhvr>
                                        <p:cTn id="32" dur="500" fill="hold"/>
                                        <p:tgtEl>
                                          <p:spTgt spid="6"/>
                                        </p:tgtEl>
                                        <p:attrNameLst>
                                          <p:attrName>ppt_h</p:attrName>
                                        </p:attrNameLst>
                                      </p:cBhvr>
                                      <p:tavLst>
                                        <p:tav tm="100000">
                                          <p:val>
                                            <p:fltVal val="0"/>
                                          </p:val>
                                        </p:tav>
                                        <p:tav tm="100000">
                                          <p:val>
                                            <p:strVal val="#ppt_h"/>
                                          </p:val>
                                        </p:tav>
                                      </p:tavLst>
                                    </p:anim>
                                    <p:anim calcmode="lin" valueType="num">
                                      <p:cBhvr>
                                        <p:cTn id="33" dur="500" fill="hold"/>
                                        <p:tgtEl>
                                          <p:spTgt spid="6"/>
                                        </p:tgtEl>
                                        <p:attrNameLst>
                                          <p:attrName>ppt_x</p:attrName>
                                        </p:attrNameLst>
                                      </p:cBhvr>
                                      <p:tavLst>
                                        <p:tav tm="100000">
                                          <p:val>
                                            <p:fltVal val="0.5"/>
                                          </p:val>
                                        </p:tav>
                                        <p:tav tm="100000">
                                          <p:val>
                                            <p:strVal val="#ppt_x"/>
                                          </p:val>
                                        </p:tav>
                                      </p:tavLst>
                                    </p:anim>
                                    <p:anim calcmode="lin" valueType="num">
                                      <p:cBhvr>
                                        <p:cTn id="34" dur="500" fill="hold"/>
                                        <p:tgtEl>
                                          <p:spTgt spid="6"/>
                                        </p:tgtEl>
                                        <p:attrNameLst>
                                          <p:attrName>ppt_y</p:attrName>
                                        </p:attrNameLst>
                                      </p:cBhvr>
                                      <p:tavLst>
                                        <p:tav tm="10000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100000">
                                          <p:val>
                                            <p:fltVal val="0"/>
                                          </p:val>
                                        </p:tav>
                                        <p:tav tm="100000">
                                          <p:val>
                                            <p:strVal val="#ppt_w"/>
                                          </p:val>
                                        </p:tav>
                                      </p:tavLst>
                                    </p:anim>
                                    <p:anim calcmode="lin" valueType="num">
                                      <p:cBhvr>
                                        <p:cTn id="40" dur="500" fill="hold"/>
                                        <p:tgtEl>
                                          <p:spTgt spid="7"/>
                                        </p:tgtEl>
                                        <p:attrNameLst>
                                          <p:attrName>ppt_h</p:attrName>
                                        </p:attrNameLst>
                                      </p:cBhvr>
                                      <p:tavLst>
                                        <p:tav tm="100000">
                                          <p:val>
                                            <p:fltVal val="0"/>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42019"/>
                                        </p:tgtEl>
                                        <p:attrNameLst>
                                          <p:attrName>style.visibility</p:attrName>
                                        </p:attrNameLst>
                                      </p:cBhvr>
                                      <p:to>
                                        <p:strVal val="visible"/>
                                      </p:to>
                                    </p:set>
                                    <p:anim calcmode="lin" valueType="num">
                                      <p:cBhvr>
                                        <p:cTn id="45" dur="500" fill="hold"/>
                                        <p:tgtEl>
                                          <p:spTgt spid="42019"/>
                                        </p:tgtEl>
                                        <p:attrNameLst>
                                          <p:attrName>ppt_w</p:attrName>
                                        </p:attrNameLst>
                                      </p:cBhvr>
                                      <p:tavLst>
                                        <p:tav tm="100000">
                                          <p:val>
                                            <p:fltVal val="0"/>
                                          </p:val>
                                        </p:tav>
                                        <p:tav tm="100000">
                                          <p:val>
                                            <p:strVal val="#ppt_w"/>
                                          </p:val>
                                        </p:tav>
                                      </p:tavLst>
                                    </p:anim>
                                    <p:anim calcmode="lin" valueType="num">
                                      <p:cBhvr>
                                        <p:cTn id="46" dur="500" fill="hold"/>
                                        <p:tgtEl>
                                          <p:spTgt spid="42019"/>
                                        </p:tgtEl>
                                        <p:attrNameLst>
                                          <p:attrName>ppt_h</p:attrName>
                                        </p:attrNameLst>
                                      </p:cBhvr>
                                      <p:tavLst>
                                        <p:tav tm="100000">
                                          <p:val>
                                            <p:fltVal val="0"/>
                                          </p:val>
                                        </p:tav>
                                        <p:tav tm="100000">
                                          <p:val>
                                            <p:strVal val="#ppt_h"/>
                                          </p:val>
                                        </p:tav>
                                      </p:tavLst>
                                    </p:anim>
                                  </p:childTnLst>
                                  <p:subTnLst>
                                    <p:set>
                                      <p:cBhvr override="childStyle">
                                        <p:cTn dur="1" fill="hold" display="0" masterRel="nextClick" afterEffect="1"/>
                                        <p:tgtEl>
                                          <p:spTgt spid="42019"/>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100000">
                                          <p:val>
                                            <p:fltVal val="0"/>
                                          </p:val>
                                        </p:tav>
                                        <p:tav tm="100000">
                                          <p:val>
                                            <p:strVal val="#ppt_w"/>
                                          </p:val>
                                        </p:tav>
                                      </p:tavLst>
                                    </p:anim>
                                    <p:anim calcmode="lin" valueType="num">
                                      <p:cBhvr>
                                        <p:cTn id="52" dur="500" fill="hold"/>
                                        <p:tgtEl>
                                          <p:spTgt spid="10"/>
                                        </p:tgtEl>
                                        <p:attrNameLst>
                                          <p:attrName>ppt_h</p:attrName>
                                        </p:attrNameLst>
                                      </p:cBhvr>
                                      <p:tavLst>
                                        <p:tav tm="100000">
                                          <p:val>
                                            <p:fltVal val="0"/>
                                          </p:val>
                                        </p:tav>
                                        <p:tav tm="100000">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100000">
                                          <p:val>
                                            <p:fltVal val="0"/>
                                          </p:val>
                                        </p:tav>
                                        <p:tav tm="100000">
                                          <p:val>
                                            <p:strVal val="#ppt_w"/>
                                          </p:val>
                                        </p:tav>
                                      </p:tavLst>
                                    </p:anim>
                                    <p:anim calcmode="lin" valueType="num">
                                      <p:cBhvr>
                                        <p:cTn id="58" dur="500" fill="hold"/>
                                        <p:tgtEl>
                                          <p:spTgt spid="8"/>
                                        </p:tgtEl>
                                        <p:attrNameLst>
                                          <p:attrName>ppt_h</p:attrName>
                                        </p:attrNameLst>
                                      </p:cBhvr>
                                      <p:tavLst>
                                        <p:tav tm="100000">
                                          <p:val>
                                            <p:fltVal val="0"/>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100000">
                                          <p:val>
                                            <p:fltVal val="0"/>
                                          </p:val>
                                        </p:tav>
                                        <p:tav tm="100000">
                                          <p:val>
                                            <p:strVal val="#ppt_w"/>
                                          </p:val>
                                        </p:tav>
                                      </p:tavLst>
                                    </p:anim>
                                    <p:anim calcmode="lin" valueType="num">
                                      <p:cBhvr>
                                        <p:cTn id="64" dur="500" fill="hold"/>
                                        <p:tgtEl>
                                          <p:spTgt spid="9"/>
                                        </p:tgtEl>
                                        <p:attrNameLst>
                                          <p:attrName>ppt_h</p:attrName>
                                        </p:attrNameLst>
                                      </p:cBhvr>
                                      <p:tavLst>
                                        <p:tav tm="10000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srcRect l="35287" t="17430" r="23959" b="9473"/>
          <a:stretch>
            <a:fillRect/>
          </a:stretch>
        </p:blipFill>
        <p:spPr bwMode="auto">
          <a:xfrm>
            <a:off x="711200" y="1270000"/>
            <a:ext cx="4281488" cy="5619750"/>
          </a:xfrm>
          <a:prstGeom prst="rect">
            <a:avLst/>
          </a:prstGeom>
          <a:noFill/>
          <a:ln w="76320">
            <a:solidFill>
              <a:srgbClr val="00AE00"/>
            </a:solidFill>
            <a:miter lim="800000"/>
            <a:headEnd/>
            <a:tailEnd/>
          </a:ln>
          <a:effectLst>
            <a:outerShdw dist="81185" dir="3078031" algn="ctr" rotWithShape="0">
              <a:srgbClr val="808080"/>
            </a:outerShdw>
          </a:effectLst>
        </p:spPr>
      </p:pic>
      <p:grpSp>
        <p:nvGrpSpPr>
          <p:cNvPr id="2" name="Group 2"/>
          <p:cNvGrpSpPr>
            <a:grpSpLocks/>
          </p:cNvGrpSpPr>
          <p:nvPr/>
        </p:nvGrpSpPr>
        <p:grpSpPr bwMode="auto">
          <a:xfrm>
            <a:off x="876300" y="1462088"/>
            <a:ext cx="4257675" cy="5559425"/>
            <a:chOff x="552" y="921"/>
            <a:chExt cx="2682" cy="3502"/>
          </a:xfrm>
        </p:grpSpPr>
        <p:pic>
          <p:nvPicPr>
            <p:cNvPr id="6147" name="Picture 3"/>
            <p:cNvPicPr>
              <a:picLocks noChangeAspect="1" noChangeArrowheads="1"/>
            </p:cNvPicPr>
            <p:nvPr/>
          </p:nvPicPr>
          <p:blipFill>
            <a:blip r:embed="rId4"/>
            <a:srcRect l="29514" t="20314" r="34377" b="10156"/>
            <a:stretch>
              <a:fillRect/>
            </a:stretch>
          </p:blipFill>
          <p:spPr bwMode="auto">
            <a:xfrm>
              <a:off x="552" y="921"/>
              <a:ext cx="2683" cy="3503"/>
            </a:xfrm>
            <a:prstGeom prst="rect">
              <a:avLst/>
            </a:prstGeom>
            <a:noFill/>
            <a:ln w="76320">
              <a:solidFill>
                <a:srgbClr val="00AE00"/>
              </a:solidFill>
              <a:miter lim="800000"/>
              <a:headEnd/>
              <a:tailEnd/>
            </a:ln>
            <a:effectLst>
              <a:outerShdw dist="109185" dir="3271692" algn="ctr" rotWithShape="0">
                <a:srgbClr val="808080"/>
              </a:outerShdw>
            </a:effectLst>
          </p:spPr>
        </p:pic>
        <p:sp>
          <p:nvSpPr>
            <p:cNvPr id="10282" name="Rectangle 4"/>
            <p:cNvSpPr>
              <a:spLocks noChangeArrowheads="1"/>
            </p:cNvSpPr>
            <p:nvPr/>
          </p:nvSpPr>
          <p:spPr bwMode="auto">
            <a:xfrm>
              <a:off x="2984" y="963"/>
              <a:ext cx="214" cy="122"/>
            </a:xfrm>
            <a:prstGeom prst="rect">
              <a:avLst/>
            </a:prstGeom>
            <a:solidFill>
              <a:srgbClr val="FFFFFF"/>
            </a:solidFill>
            <a:ln w="9525">
              <a:noFill/>
              <a:round/>
              <a:headEnd/>
              <a:tailEnd/>
            </a:ln>
          </p:spPr>
          <p:txBody>
            <a:bodyPr wrap="none" anchor="ctr"/>
            <a:lstStyle/>
            <a:p>
              <a:endParaRPr lang="en-US"/>
            </a:p>
          </p:txBody>
        </p:sp>
      </p:grpSp>
      <p:sp>
        <p:nvSpPr>
          <p:cNvPr id="10244" name="Rectangle 5"/>
          <p:cNvSpPr>
            <a:spLocks noChangeArrowheads="1"/>
          </p:cNvSpPr>
          <p:nvPr/>
        </p:nvSpPr>
        <p:spPr bwMode="auto">
          <a:xfrm flipV="1">
            <a:off x="5575300" y="3886200"/>
            <a:ext cx="3548063" cy="1363663"/>
          </a:xfrm>
          <a:prstGeom prst="rect">
            <a:avLst/>
          </a:prstGeom>
          <a:noFill/>
          <a:ln w="9525">
            <a:noFill/>
            <a:round/>
            <a:headEnd/>
            <a:tailEnd/>
          </a:ln>
        </p:spPr>
        <p:txBody>
          <a:bodyPr lIns="90176" tIns="44189" rIns="90176" bIns="44189">
            <a:spAutoFit/>
          </a:bodyPr>
          <a:lstStyle/>
          <a:p>
            <a:pPr algn="ctr">
              <a:lnSpc>
                <a:spcPct val="70000"/>
              </a:lnSpc>
              <a:spcBef>
                <a:spcPts val="1500"/>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a:solidFill>
                <a:srgbClr val="000000"/>
              </a:solidFill>
              <a:latin typeface="Helvetica" charset="0"/>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Helvetica" charset="0"/>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Helvetica" charset="0"/>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Helvetica" charset="0"/>
            </a:endParaRPr>
          </a:p>
        </p:txBody>
      </p:sp>
      <p:sp>
        <p:nvSpPr>
          <p:cNvPr id="10245" name="Rectangle 6"/>
          <p:cNvSpPr>
            <a:spLocks noChangeArrowheads="1"/>
          </p:cNvSpPr>
          <p:nvPr/>
        </p:nvSpPr>
        <p:spPr bwMode="auto">
          <a:xfrm>
            <a:off x="2840038" y="2282825"/>
            <a:ext cx="1587" cy="212725"/>
          </a:xfrm>
          <a:prstGeom prst="rect">
            <a:avLst/>
          </a:prstGeom>
          <a:noFill/>
          <a:ln w="9525">
            <a:noFill/>
            <a:round/>
            <a:headEnd/>
            <a:tailEnd/>
          </a:ln>
        </p:spPr>
        <p:txBody>
          <a:bodyPr wrap="none" lIns="91255" tIns="45626" rIns="91255" bIns="45626" anchor="ctr"/>
          <a:lstStyle/>
          <a:p>
            <a:endParaRPr lang="en-US"/>
          </a:p>
        </p:txBody>
      </p:sp>
      <p:sp>
        <p:nvSpPr>
          <p:cNvPr id="10246" name="Rectangle 7"/>
          <p:cNvSpPr>
            <a:spLocks noChangeArrowheads="1"/>
          </p:cNvSpPr>
          <p:nvPr/>
        </p:nvSpPr>
        <p:spPr bwMode="auto">
          <a:xfrm>
            <a:off x="2871788" y="4406900"/>
            <a:ext cx="1587" cy="212725"/>
          </a:xfrm>
          <a:prstGeom prst="rect">
            <a:avLst/>
          </a:prstGeom>
          <a:noFill/>
          <a:ln w="9525">
            <a:noFill/>
            <a:round/>
            <a:headEnd/>
            <a:tailEnd/>
          </a:ln>
        </p:spPr>
        <p:txBody>
          <a:bodyPr wrap="none" lIns="91255" tIns="45626" rIns="91255" bIns="45626" anchor="ctr"/>
          <a:lstStyle/>
          <a:p>
            <a:endParaRPr lang="en-US"/>
          </a:p>
        </p:txBody>
      </p:sp>
      <p:sp>
        <p:nvSpPr>
          <p:cNvPr id="10247" name="Rectangle 8"/>
          <p:cNvSpPr>
            <a:spLocks noChangeArrowheads="1"/>
          </p:cNvSpPr>
          <p:nvPr/>
        </p:nvSpPr>
        <p:spPr bwMode="auto">
          <a:xfrm>
            <a:off x="2855913" y="4662488"/>
            <a:ext cx="1587" cy="212725"/>
          </a:xfrm>
          <a:prstGeom prst="rect">
            <a:avLst/>
          </a:prstGeom>
          <a:noFill/>
          <a:ln w="9525">
            <a:noFill/>
            <a:round/>
            <a:headEnd/>
            <a:tailEnd/>
          </a:ln>
        </p:spPr>
        <p:txBody>
          <a:bodyPr wrap="none" lIns="91255" tIns="45626" rIns="91255" bIns="45626" anchor="ctr"/>
          <a:lstStyle/>
          <a:p>
            <a:endParaRPr lang="en-US"/>
          </a:p>
        </p:txBody>
      </p:sp>
      <p:sp>
        <p:nvSpPr>
          <p:cNvPr id="10248" name="Rectangle 9"/>
          <p:cNvSpPr>
            <a:spLocks noChangeArrowheads="1"/>
          </p:cNvSpPr>
          <p:nvPr/>
        </p:nvSpPr>
        <p:spPr bwMode="auto">
          <a:xfrm>
            <a:off x="2840038" y="4965700"/>
            <a:ext cx="1587" cy="212725"/>
          </a:xfrm>
          <a:prstGeom prst="rect">
            <a:avLst/>
          </a:prstGeom>
          <a:noFill/>
          <a:ln w="9525">
            <a:noFill/>
            <a:round/>
            <a:headEnd/>
            <a:tailEnd/>
          </a:ln>
        </p:spPr>
        <p:txBody>
          <a:bodyPr wrap="none" lIns="91255" tIns="45626" rIns="91255" bIns="45626" anchor="ctr"/>
          <a:lstStyle/>
          <a:p>
            <a:endParaRPr lang="en-US"/>
          </a:p>
        </p:txBody>
      </p:sp>
      <p:sp>
        <p:nvSpPr>
          <p:cNvPr id="10249" name="Rectangle 10"/>
          <p:cNvSpPr>
            <a:spLocks noChangeArrowheads="1"/>
          </p:cNvSpPr>
          <p:nvPr/>
        </p:nvSpPr>
        <p:spPr bwMode="auto">
          <a:xfrm>
            <a:off x="2840038" y="5175250"/>
            <a:ext cx="1587" cy="212725"/>
          </a:xfrm>
          <a:prstGeom prst="rect">
            <a:avLst/>
          </a:prstGeom>
          <a:noFill/>
          <a:ln w="9525">
            <a:noFill/>
            <a:round/>
            <a:headEnd/>
            <a:tailEnd/>
          </a:ln>
        </p:spPr>
        <p:txBody>
          <a:bodyPr wrap="none" lIns="91255" tIns="45626" rIns="91255" bIns="45626" anchor="ctr"/>
          <a:lstStyle/>
          <a:p>
            <a:endParaRPr lang="en-US"/>
          </a:p>
        </p:txBody>
      </p:sp>
      <p:sp>
        <p:nvSpPr>
          <p:cNvPr id="10250" name="Rectangle 11"/>
          <p:cNvSpPr>
            <a:spLocks noChangeArrowheads="1"/>
          </p:cNvSpPr>
          <p:nvPr/>
        </p:nvSpPr>
        <p:spPr bwMode="auto">
          <a:xfrm>
            <a:off x="933450" y="2933700"/>
            <a:ext cx="1588" cy="212725"/>
          </a:xfrm>
          <a:prstGeom prst="rect">
            <a:avLst/>
          </a:prstGeom>
          <a:noFill/>
          <a:ln w="9525">
            <a:noFill/>
            <a:round/>
            <a:headEnd/>
            <a:tailEnd/>
          </a:ln>
        </p:spPr>
        <p:txBody>
          <a:bodyPr wrap="none" lIns="91255" tIns="45626" rIns="91255" bIns="45626" anchor="ctr"/>
          <a:lstStyle/>
          <a:p>
            <a:endParaRPr lang="en-US"/>
          </a:p>
        </p:txBody>
      </p:sp>
      <p:sp>
        <p:nvSpPr>
          <p:cNvPr id="10251" name="Rectangle 12"/>
          <p:cNvSpPr>
            <a:spLocks noChangeArrowheads="1"/>
          </p:cNvSpPr>
          <p:nvPr/>
        </p:nvSpPr>
        <p:spPr bwMode="auto">
          <a:xfrm>
            <a:off x="3054350" y="1765300"/>
            <a:ext cx="1588" cy="212725"/>
          </a:xfrm>
          <a:prstGeom prst="rect">
            <a:avLst/>
          </a:prstGeom>
          <a:noFill/>
          <a:ln w="9525">
            <a:noFill/>
            <a:round/>
            <a:headEnd/>
            <a:tailEnd/>
          </a:ln>
        </p:spPr>
        <p:txBody>
          <a:bodyPr wrap="none" lIns="91255" tIns="45626" rIns="91255" bIns="45626" anchor="ctr"/>
          <a:lstStyle/>
          <a:p>
            <a:endParaRPr lang="en-US"/>
          </a:p>
        </p:txBody>
      </p:sp>
      <p:sp>
        <p:nvSpPr>
          <p:cNvPr id="10252" name="Rectangle 13"/>
          <p:cNvSpPr>
            <a:spLocks noChangeArrowheads="1"/>
          </p:cNvSpPr>
          <p:nvPr/>
        </p:nvSpPr>
        <p:spPr bwMode="auto">
          <a:xfrm>
            <a:off x="3038475" y="2052638"/>
            <a:ext cx="1588" cy="212725"/>
          </a:xfrm>
          <a:prstGeom prst="rect">
            <a:avLst/>
          </a:prstGeom>
          <a:noFill/>
          <a:ln w="9525">
            <a:noFill/>
            <a:round/>
            <a:headEnd/>
            <a:tailEnd/>
          </a:ln>
        </p:spPr>
        <p:txBody>
          <a:bodyPr wrap="none" lIns="91255" tIns="45626" rIns="91255" bIns="45626" anchor="ctr"/>
          <a:lstStyle/>
          <a:p>
            <a:endParaRPr lang="en-US"/>
          </a:p>
        </p:txBody>
      </p:sp>
      <p:sp>
        <p:nvSpPr>
          <p:cNvPr id="10253" name="Rectangle 14"/>
          <p:cNvSpPr>
            <a:spLocks noChangeArrowheads="1"/>
          </p:cNvSpPr>
          <p:nvPr/>
        </p:nvSpPr>
        <p:spPr bwMode="auto">
          <a:xfrm>
            <a:off x="2878138" y="2244725"/>
            <a:ext cx="1587" cy="212725"/>
          </a:xfrm>
          <a:prstGeom prst="rect">
            <a:avLst/>
          </a:prstGeom>
          <a:noFill/>
          <a:ln w="9525">
            <a:noFill/>
            <a:round/>
            <a:headEnd/>
            <a:tailEnd/>
          </a:ln>
        </p:spPr>
        <p:txBody>
          <a:bodyPr wrap="none" lIns="91255" tIns="45626" rIns="91255" bIns="45626" anchor="ctr"/>
          <a:lstStyle/>
          <a:p>
            <a:endParaRPr lang="en-US"/>
          </a:p>
        </p:txBody>
      </p:sp>
      <p:sp>
        <p:nvSpPr>
          <p:cNvPr id="10254" name="Rectangle 15"/>
          <p:cNvSpPr>
            <a:spLocks noChangeArrowheads="1"/>
          </p:cNvSpPr>
          <p:nvPr/>
        </p:nvSpPr>
        <p:spPr bwMode="auto">
          <a:xfrm>
            <a:off x="3054350" y="2898775"/>
            <a:ext cx="1588" cy="212725"/>
          </a:xfrm>
          <a:prstGeom prst="rect">
            <a:avLst/>
          </a:prstGeom>
          <a:noFill/>
          <a:ln w="9525">
            <a:noFill/>
            <a:round/>
            <a:headEnd/>
            <a:tailEnd/>
          </a:ln>
        </p:spPr>
        <p:txBody>
          <a:bodyPr wrap="none" lIns="91255" tIns="45626" rIns="91255" bIns="45626" anchor="ctr"/>
          <a:lstStyle/>
          <a:p>
            <a:endParaRPr lang="en-US"/>
          </a:p>
        </p:txBody>
      </p:sp>
      <p:sp>
        <p:nvSpPr>
          <p:cNvPr id="10255" name="Rectangle 16"/>
          <p:cNvSpPr>
            <a:spLocks noChangeArrowheads="1"/>
          </p:cNvSpPr>
          <p:nvPr/>
        </p:nvSpPr>
        <p:spPr bwMode="auto">
          <a:xfrm>
            <a:off x="2894013" y="3683000"/>
            <a:ext cx="1587" cy="212725"/>
          </a:xfrm>
          <a:prstGeom prst="rect">
            <a:avLst/>
          </a:prstGeom>
          <a:noFill/>
          <a:ln w="9525">
            <a:noFill/>
            <a:round/>
            <a:headEnd/>
            <a:tailEnd/>
          </a:ln>
        </p:spPr>
        <p:txBody>
          <a:bodyPr wrap="none" lIns="91255" tIns="45626" rIns="91255" bIns="45626" anchor="ctr"/>
          <a:lstStyle/>
          <a:p>
            <a:endParaRPr lang="en-US"/>
          </a:p>
        </p:txBody>
      </p:sp>
      <p:sp>
        <p:nvSpPr>
          <p:cNvPr id="10256" name="Rectangle 17"/>
          <p:cNvSpPr>
            <a:spLocks noChangeArrowheads="1"/>
          </p:cNvSpPr>
          <p:nvPr/>
        </p:nvSpPr>
        <p:spPr bwMode="auto">
          <a:xfrm>
            <a:off x="2894013" y="3827463"/>
            <a:ext cx="1587" cy="212725"/>
          </a:xfrm>
          <a:prstGeom prst="rect">
            <a:avLst/>
          </a:prstGeom>
          <a:noFill/>
          <a:ln w="9525">
            <a:noFill/>
            <a:round/>
            <a:headEnd/>
            <a:tailEnd/>
          </a:ln>
        </p:spPr>
        <p:txBody>
          <a:bodyPr wrap="none" lIns="91255" tIns="45626" rIns="91255" bIns="45626" anchor="ctr"/>
          <a:lstStyle/>
          <a:p>
            <a:endParaRPr lang="en-US"/>
          </a:p>
        </p:txBody>
      </p:sp>
      <p:sp>
        <p:nvSpPr>
          <p:cNvPr id="10257" name="Rectangle 18"/>
          <p:cNvSpPr>
            <a:spLocks noChangeArrowheads="1"/>
          </p:cNvSpPr>
          <p:nvPr/>
        </p:nvSpPr>
        <p:spPr bwMode="auto">
          <a:xfrm>
            <a:off x="2989263" y="3459163"/>
            <a:ext cx="1587" cy="212725"/>
          </a:xfrm>
          <a:prstGeom prst="rect">
            <a:avLst/>
          </a:prstGeom>
          <a:noFill/>
          <a:ln w="9525">
            <a:noFill/>
            <a:round/>
            <a:headEnd/>
            <a:tailEnd/>
          </a:ln>
        </p:spPr>
        <p:txBody>
          <a:bodyPr wrap="none" lIns="91255" tIns="45626" rIns="91255" bIns="45626" anchor="ctr"/>
          <a:lstStyle/>
          <a:p>
            <a:endParaRPr lang="en-US"/>
          </a:p>
        </p:txBody>
      </p:sp>
      <p:sp>
        <p:nvSpPr>
          <p:cNvPr id="10258" name="Rectangle 19"/>
          <p:cNvSpPr>
            <a:spLocks noChangeArrowheads="1"/>
          </p:cNvSpPr>
          <p:nvPr/>
        </p:nvSpPr>
        <p:spPr bwMode="auto">
          <a:xfrm>
            <a:off x="3117850" y="3170238"/>
            <a:ext cx="1588" cy="212725"/>
          </a:xfrm>
          <a:prstGeom prst="rect">
            <a:avLst/>
          </a:prstGeom>
          <a:noFill/>
          <a:ln w="9525">
            <a:noFill/>
            <a:round/>
            <a:headEnd/>
            <a:tailEnd/>
          </a:ln>
        </p:spPr>
        <p:txBody>
          <a:bodyPr wrap="none" lIns="91255" tIns="45626" rIns="91255" bIns="45626" anchor="ctr"/>
          <a:lstStyle/>
          <a:p>
            <a:endParaRPr lang="en-US"/>
          </a:p>
        </p:txBody>
      </p:sp>
      <p:sp>
        <p:nvSpPr>
          <p:cNvPr id="10259" name="Rectangle 20"/>
          <p:cNvSpPr>
            <a:spLocks noChangeArrowheads="1"/>
          </p:cNvSpPr>
          <p:nvPr/>
        </p:nvSpPr>
        <p:spPr bwMode="auto">
          <a:xfrm>
            <a:off x="2894013" y="4624388"/>
            <a:ext cx="1587" cy="212725"/>
          </a:xfrm>
          <a:prstGeom prst="rect">
            <a:avLst/>
          </a:prstGeom>
          <a:noFill/>
          <a:ln w="9525">
            <a:noFill/>
            <a:round/>
            <a:headEnd/>
            <a:tailEnd/>
          </a:ln>
        </p:spPr>
        <p:txBody>
          <a:bodyPr wrap="none" lIns="91255" tIns="45626" rIns="91255" bIns="45626" anchor="ctr"/>
          <a:lstStyle/>
          <a:p>
            <a:endParaRPr lang="en-US"/>
          </a:p>
        </p:txBody>
      </p:sp>
      <p:sp>
        <p:nvSpPr>
          <p:cNvPr id="10260" name="Rectangle 21"/>
          <p:cNvSpPr>
            <a:spLocks noChangeArrowheads="1"/>
          </p:cNvSpPr>
          <p:nvPr/>
        </p:nvSpPr>
        <p:spPr bwMode="auto">
          <a:xfrm>
            <a:off x="2878138" y="4927600"/>
            <a:ext cx="1587" cy="212725"/>
          </a:xfrm>
          <a:prstGeom prst="rect">
            <a:avLst/>
          </a:prstGeom>
          <a:noFill/>
          <a:ln w="9525">
            <a:noFill/>
            <a:round/>
            <a:headEnd/>
            <a:tailEnd/>
          </a:ln>
        </p:spPr>
        <p:txBody>
          <a:bodyPr wrap="none" lIns="91255" tIns="45626" rIns="91255" bIns="45626" anchor="ctr"/>
          <a:lstStyle/>
          <a:p>
            <a:endParaRPr lang="en-US"/>
          </a:p>
        </p:txBody>
      </p:sp>
      <p:sp>
        <p:nvSpPr>
          <p:cNvPr id="10261" name="Rectangle 22"/>
          <p:cNvSpPr>
            <a:spLocks noChangeArrowheads="1"/>
          </p:cNvSpPr>
          <p:nvPr/>
        </p:nvSpPr>
        <p:spPr bwMode="auto">
          <a:xfrm>
            <a:off x="2878138" y="5137150"/>
            <a:ext cx="1587" cy="212725"/>
          </a:xfrm>
          <a:prstGeom prst="rect">
            <a:avLst/>
          </a:prstGeom>
          <a:noFill/>
          <a:ln w="9525">
            <a:noFill/>
            <a:round/>
            <a:headEnd/>
            <a:tailEnd/>
          </a:ln>
        </p:spPr>
        <p:txBody>
          <a:bodyPr wrap="none" lIns="91255" tIns="45626" rIns="91255" bIns="45626" anchor="ctr"/>
          <a:lstStyle/>
          <a:p>
            <a:endParaRPr lang="en-US"/>
          </a:p>
        </p:txBody>
      </p:sp>
      <p:sp>
        <p:nvSpPr>
          <p:cNvPr id="10262" name="Rectangle 23"/>
          <p:cNvSpPr>
            <a:spLocks noChangeArrowheads="1"/>
          </p:cNvSpPr>
          <p:nvPr/>
        </p:nvSpPr>
        <p:spPr bwMode="auto">
          <a:xfrm>
            <a:off x="3022600" y="5807075"/>
            <a:ext cx="1588" cy="212725"/>
          </a:xfrm>
          <a:prstGeom prst="rect">
            <a:avLst/>
          </a:prstGeom>
          <a:noFill/>
          <a:ln w="9525">
            <a:noFill/>
            <a:round/>
            <a:headEnd/>
            <a:tailEnd/>
          </a:ln>
        </p:spPr>
        <p:txBody>
          <a:bodyPr wrap="none" lIns="91255" tIns="45626" rIns="91255" bIns="45626" anchor="ctr"/>
          <a:lstStyle/>
          <a:p>
            <a:endParaRPr lang="en-US"/>
          </a:p>
        </p:txBody>
      </p:sp>
      <p:sp>
        <p:nvSpPr>
          <p:cNvPr id="10263" name="Rectangle 24"/>
          <p:cNvSpPr>
            <a:spLocks noChangeArrowheads="1"/>
          </p:cNvSpPr>
          <p:nvPr/>
        </p:nvSpPr>
        <p:spPr bwMode="auto">
          <a:xfrm>
            <a:off x="3006725" y="6094413"/>
            <a:ext cx="1588" cy="212725"/>
          </a:xfrm>
          <a:prstGeom prst="rect">
            <a:avLst/>
          </a:prstGeom>
          <a:noFill/>
          <a:ln w="9525">
            <a:noFill/>
            <a:round/>
            <a:headEnd/>
            <a:tailEnd/>
          </a:ln>
        </p:spPr>
        <p:txBody>
          <a:bodyPr wrap="none" lIns="91255" tIns="45626" rIns="91255" bIns="45626" anchor="ctr"/>
          <a:lstStyle/>
          <a:p>
            <a:endParaRPr lang="en-US"/>
          </a:p>
        </p:txBody>
      </p:sp>
      <p:sp>
        <p:nvSpPr>
          <p:cNvPr id="10264" name="Rectangle 25"/>
          <p:cNvSpPr>
            <a:spLocks noChangeArrowheads="1"/>
          </p:cNvSpPr>
          <p:nvPr/>
        </p:nvSpPr>
        <p:spPr bwMode="auto">
          <a:xfrm>
            <a:off x="2814638" y="6956425"/>
            <a:ext cx="1587" cy="212725"/>
          </a:xfrm>
          <a:prstGeom prst="rect">
            <a:avLst/>
          </a:prstGeom>
          <a:noFill/>
          <a:ln w="9525">
            <a:noFill/>
            <a:round/>
            <a:headEnd/>
            <a:tailEnd/>
          </a:ln>
        </p:spPr>
        <p:txBody>
          <a:bodyPr wrap="none" lIns="91255" tIns="45626" rIns="91255" bIns="45626" anchor="ctr"/>
          <a:lstStyle/>
          <a:p>
            <a:endParaRPr lang="en-US"/>
          </a:p>
        </p:txBody>
      </p:sp>
      <p:sp>
        <p:nvSpPr>
          <p:cNvPr id="10265" name="Rectangle 26"/>
          <p:cNvSpPr>
            <a:spLocks noChangeArrowheads="1"/>
          </p:cNvSpPr>
          <p:nvPr/>
        </p:nvSpPr>
        <p:spPr bwMode="auto">
          <a:xfrm>
            <a:off x="2894013" y="7227888"/>
            <a:ext cx="1587" cy="212725"/>
          </a:xfrm>
          <a:prstGeom prst="rect">
            <a:avLst/>
          </a:prstGeom>
          <a:noFill/>
          <a:ln w="9525">
            <a:noFill/>
            <a:round/>
            <a:headEnd/>
            <a:tailEnd/>
          </a:ln>
        </p:spPr>
        <p:txBody>
          <a:bodyPr wrap="none" lIns="91255" tIns="45626" rIns="91255" bIns="45626" anchor="ctr"/>
          <a:lstStyle/>
          <a:p>
            <a:endParaRPr lang="en-US"/>
          </a:p>
        </p:txBody>
      </p:sp>
      <p:sp>
        <p:nvSpPr>
          <p:cNvPr id="10266" name="Rectangle 27"/>
          <p:cNvSpPr>
            <a:spLocks noChangeArrowheads="1"/>
          </p:cNvSpPr>
          <p:nvPr/>
        </p:nvSpPr>
        <p:spPr bwMode="auto">
          <a:xfrm>
            <a:off x="3101975" y="2387600"/>
            <a:ext cx="1588" cy="212725"/>
          </a:xfrm>
          <a:prstGeom prst="rect">
            <a:avLst/>
          </a:prstGeom>
          <a:noFill/>
          <a:ln w="9525">
            <a:noFill/>
            <a:round/>
            <a:headEnd/>
            <a:tailEnd/>
          </a:ln>
        </p:spPr>
        <p:txBody>
          <a:bodyPr wrap="none" lIns="91255" tIns="45626" rIns="91255" bIns="45626" anchor="ctr"/>
          <a:lstStyle/>
          <a:p>
            <a:endParaRPr lang="en-US"/>
          </a:p>
        </p:txBody>
      </p:sp>
      <p:sp>
        <p:nvSpPr>
          <p:cNvPr id="10267" name="Text Box 28"/>
          <p:cNvSpPr txBox="1">
            <a:spLocks noChangeArrowheads="1"/>
          </p:cNvSpPr>
          <p:nvPr/>
        </p:nvSpPr>
        <p:spPr bwMode="auto">
          <a:xfrm>
            <a:off x="9696450" y="3175"/>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10268" name="Rectangle 29"/>
          <p:cNvSpPr>
            <a:spLocks noChangeArrowheads="1"/>
          </p:cNvSpPr>
          <p:nvPr/>
        </p:nvSpPr>
        <p:spPr bwMode="auto">
          <a:xfrm rot="-120000">
            <a:off x="3352800" y="5622925"/>
            <a:ext cx="547688" cy="149225"/>
          </a:xfrm>
          <a:prstGeom prst="rect">
            <a:avLst/>
          </a:prstGeom>
          <a:noFill/>
          <a:ln w="9525">
            <a:noFill/>
            <a:round/>
            <a:headEnd/>
            <a:tailEnd/>
          </a:ln>
        </p:spPr>
        <p:txBody>
          <a:bodyPr lIns="90176" tIns="44189" rIns="90176" bIns="44189">
            <a:spAutoFit/>
          </a:bodyPr>
          <a:lstStyle/>
          <a:p>
            <a:pPr>
              <a:lnSpc>
                <a:spcPct val="100000"/>
              </a:lnSpc>
              <a:spcBef>
                <a:spcPts val="313"/>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 b="1">
                <a:solidFill>
                  <a:srgbClr val="000000"/>
                </a:solidFill>
                <a:latin typeface="Lucida Handwriting" pitchFamily="66" charset="0"/>
              </a:rPr>
              <a:t>Nahum</a:t>
            </a:r>
          </a:p>
        </p:txBody>
      </p:sp>
      <p:sp>
        <p:nvSpPr>
          <p:cNvPr id="10269" name="Rectangle 32"/>
          <p:cNvSpPr>
            <a:spLocks noChangeArrowheads="1"/>
          </p:cNvSpPr>
          <p:nvPr/>
        </p:nvSpPr>
        <p:spPr bwMode="auto">
          <a:xfrm>
            <a:off x="5245224" y="550863"/>
            <a:ext cx="4782890" cy="1562978"/>
          </a:xfrm>
          <a:prstGeom prst="rect">
            <a:avLst/>
          </a:prstGeom>
          <a:noFill/>
          <a:ln w="9525">
            <a:noFill/>
            <a:round/>
            <a:headEnd/>
            <a:tailEnd/>
          </a:ln>
        </p:spPr>
        <p:txBody>
          <a:bodyPr wrap="square" lIns="90176" tIns="44189" rIns="90176" bIns="44189">
            <a:spAutoFit/>
          </a:bodyPr>
          <a:lstStyle/>
          <a:p>
            <a:pPr>
              <a:lnSpc>
                <a:spcPct val="100000"/>
              </a:lnSpc>
              <a:spcBef>
                <a:spcPts val="7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100" b="1" dirty="0">
              <a:solidFill>
                <a:srgbClr val="FFFFFF"/>
              </a:solidFill>
              <a:latin typeface="Helvetica" charset="0"/>
            </a:endParaRPr>
          </a:p>
          <a:p>
            <a:pPr algn="ctr">
              <a:lnSpc>
                <a:spcPct val="65000"/>
              </a:lnSpc>
              <a:spcBef>
                <a:spcPts val="30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ja-JP" altLang="en-GB" sz="4400" b="1" dirty="0">
                <a:solidFill>
                  <a:srgbClr val="FFFFFF"/>
                </a:solidFill>
                <a:latin typeface="Helvetica" charset="0"/>
              </a:rPr>
              <a:t>“</a:t>
            </a:r>
            <a:r>
              <a:rPr lang="en-GB" altLang="ja-JP" sz="4400" b="1" dirty="0" err="1">
                <a:solidFill>
                  <a:srgbClr val="FFFFFF"/>
                </a:solidFill>
                <a:latin typeface="Helvetica" charset="0"/>
              </a:rPr>
              <a:t>Ketholeshü</a:t>
            </a:r>
            <a:r>
              <a:rPr lang="en-GB" altLang="ja-JP" sz="4400" b="1" dirty="0">
                <a:solidFill>
                  <a:srgbClr val="FFFFFF"/>
                </a:solidFill>
                <a:latin typeface="Helvetica" charset="0"/>
              </a:rPr>
              <a:t> </a:t>
            </a:r>
            <a:r>
              <a:rPr lang="en-GB" altLang="ja-JP" sz="4400" b="1" dirty="0" err="1">
                <a:solidFill>
                  <a:srgbClr val="FFFFFF"/>
                </a:solidFill>
                <a:latin typeface="Helvetica" charset="0"/>
              </a:rPr>
              <a:t>kehiepiekezhü</a:t>
            </a:r>
            <a:r>
              <a:rPr lang="en-GB" altLang="ja-JP" sz="4400" b="1" dirty="0">
                <a:solidFill>
                  <a:srgbClr val="FFFFFF"/>
                </a:solidFill>
                <a:latin typeface="Helvetica" charset="0"/>
              </a:rPr>
              <a:t> u</a:t>
            </a:r>
            <a:r>
              <a:rPr lang="ja-JP" altLang="en-GB" sz="4400" b="1" dirty="0">
                <a:solidFill>
                  <a:srgbClr val="FFFFFF"/>
                </a:solidFill>
                <a:latin typeface="Helvetica" charset="0"/>
              </a:rPr>
              <a:t>”</a:t>
            </a:r>
            <a:endParaRPr lang="en-GB" sz="4400" b="1" dirty="0">
              <a:solidFill>
                <a:srgbClr val="FFFFFF"/>
              </a:solidFill>
              <a:latin typeface="Helvetica" charset="0"/>
            </a:endParaRPr>
          </a:p>
        </p:txBody>
      </p:sp>
      <p:grpSp>
        <p:nvGrpSpPr>
          <p:cNvPr id="3" name="Group 33"/>
          <p:cNvGrpSpPr>
            <a:grpSpLocks/>
          </p:cNvGrpSpPr>
          <p:nvPr/>
        </p:nvGrpSpPr>
        <p:grpSpPr bwMode="auto">
          <a:xfrm>
            <a:off x="5381625" y="2959104"/>
            <a:ext cx="3630613" cy="2316165"/>
            <a:chOff x="3390" y="1864"/>
            <a:chExt cx="2287" cy="1459"/>
          </a:xfrm>
        </p:grpSpPr>
        <p:sp>
          <p:nvSpPr>
            <p:cNvPr id="10279" name="Text Box 34"/>
            <p:cNvSpPr txBox="1">
              <a:spLocks noChangeArrowheads="1"/>
            </p:cNvSpPr>
            <p:nvPr/>
          </p:nvSpPr>
          <p:spPr bwMode="auto">
            <a:xfrm>
              <a:off x="3424" y="1864"/>
              <a:ext cx="2253" cy="224"/>
            </a:xfrm>
            <a:prstGeom prst="rect">
              <a:avLst/>
            </a:prstGeom>
            <a:noFill/>
            <a:ln w="9525">
              <a:noFill/>
              <a:round/>
              <a:headEnd/>
              <a:tailEnd/>
            </a:ln>
          </p:spPr>
          <p:txBody>
            <a:bodyPr lIns="90000" tIns="46800" rIns="90000" bIns="46800">
              <a:spAutoFit/>
            </a:bodyPr>
            <a:lstStyle/>
            <a:p>
              <a:pPr algn="ctr">
                <a:lnSpc>
                  <a:spcPct val="65000"/>
                </a:lnSpc>
                <a:spcBef>
                  <a:spcPts val="15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FFFFFF"/>
                  </a:solidFill>
                  <a:latin typeface="Helvetica" charset="0"/>
                </a:rPr>
                <a:t> </a:t>
              </a:r>
            </a:p>
          </p:txBody>
        </p:sp>
        <p:sp>
          <p:nvSpPr>
            <p:cNvPr id="10280" name="Text Box 35"/>
            <p:cNvSpPr txBox="1">
              <a:spLocks noChangeArrowheads="1"/>
            </p:cNvSpPr>
            <p:nvPr/>
          </p:nvSpPr>
          <p:spPr bwMode="auto">
            <a:xfrm>
              <a:off x="3390" y="2566"/>
              <a:ext cx="2253" cy="757"/>
            </a:xfrm>
            <a:prstGeom prst="rect">
              <a:avLst/>
            </a:prstGeom>
            <a:noFill/>
            <a:ln w="9525">
              <a:noFill/>
              <a:round/>
              <a:headEnd/>
              <a:tailEnd/>
            </a:ln>
          </p:spPr>
          <p:txBody>
            <a:bodyPr lIns="90000" tIns="46800" rIns="90000" bIns="46800">
              <a:spAutoFit/>
            </a:bodyPr>
            <a:lstStyle/>
            <a:p>
              <a:pPr algn="ctr">
                <a:lnSpc>
                  <a:spcPct val="100000"/>
                </a:lnSpc>
                <a:spcBef>
                  <a:spcPts val="2500"/>
                </a:spcBef>
                <a:buClr>
                  <a:srgbClr val="19FFF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i="1" kern="0" dirty="0" err="1" smtClean="0">
                  <a:solidFill>
                    <a:srgbClr val="19FFF4"/>
                  </a:solidFill>
                  <a:latin typeface="Arial"/>
                  <a:cs typeface="Arial"/>
                </a:rPr>
                <a:t>Ketholeshü</a:t>
              </a:r>
              <a:r>
                <a:rPr lang="en-GB" sz="3600" b="1" i="1" kern="0" dirty="0" smtClean="0">
                  <a:solidFill>
                    <a:srgbClr val="19FFF4"/>
                  </a:solidFill>
                  <a:latin typeface="Arial"/>
                  <a:cs typeface="Arial"/>
                </a:rPr>
                <a:t> </a:t>
              </a:r>
              <a:r>
                <a:rPr lang="en-GB" sz="3600" b="1" i="1" kern="0" dirty="0" err="1" smtClean="0">
                  <a:solidFill>
                    <a:srgbClr val="19FFF4"/>
                  </a:solidFill>
                  <a:latin typeface="Arial"/>
                  <a:cs typeface="Arial"/>
                </a:rPr>
                <a:t>kesau</a:t>
              </a:r>
              <a:r>
                <a:rPr lang="en-GB" sz="3600" b="1" i="1" kern="0" dirty="0" smtClean="0">
                  <a:solidFill>
                    <a:srgbClr val="99FF99"/>
                  </a:solidFill>
                  <a:latin typeface="Arial"/>
                  <a:cs typeface="Arial"/>
                </a:rPr>
                <a:t>                  </a:t>
              </a:r>
              <a:endParaRPr lang="en-GB" sz="3600" b="1" i="1" kern="0" dirty="0">
                <a:solidFill>
                  <a:srgbClr val="19FFF4"/>
                </a:solidFill>
                <a:latin typeface="Arial"/>
                <a:cs typeface="Arial"/>
              </a:endParaRPr>
            </a:p>
          </p:txBody>
        </p:sp>
      </p:grpSp>
      <p:sp>
        <p:nvSpPr>
          <p:cNvPr id="10271" name="Rectangle 36"/>
          <p:cNvSpPr>
            <a:spLocks noChangeArrowheads="1"/>
          </p:cNvSpPr>
          <p:nvPr/>
        </p:nvSpPr>
        <p:spPr bwMode="auto">
          <a:xfrm>
            <a:off x="8807450" y="7397750"/>
            <a:ext cx="184150" cy="268288"/>
          </a:xfrm>
          <a:prstGeom prst="rect">
            <a:avLst/>
          </a:prstGeom>
          <a:noFill/>
          <a:ln w="9525">
            <a:noFill/>
            <a:round/>
            <a:headEnd/>
            <a:tailEnd/>
          </a:ln>
        </p:spPr>
        <p:txBody>
          <a:bodyPr wrap="none" lIns="91255" tIns="45626" rIns="91255" bIns="45626" anchor="ctr"/>
          <a:lstStyle/>
          <a:p>
            <a:endParaRPr lang="en-US"/>
          </a:p>
        </p:txBody>
      </p:sp>
      <p:sp>
        <p:nvSpPr>
          <p:cNvPr id="10272" name="Text Box 37"/>
          <p:cNvSpPr txBox="1">
            <a:spLocks noChangeArrowheads="1"/>
          </p:cNvSpPr>
          <p:nvPr/>
        </p:nvSpPr>
        <p:spPr bwMode="auto">
          <a:xfrm>
            <a:off x="9569450" y="7345363"/>
            <a:ext cx="307975"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1</a:t>
            </a:r>
          </a:p>
        </p:txBody>
      </p:sp>
      <p:sp>
        <p:nvSpPr>
          <p:cNvPr id="10273" name="Text Box 38"/>
          <p:cNvSpPr txBox="1">
            <a:spLocks noChangeArrowheads="1"/>
          </p:cNvSpPr>
          <p:nvPr/>
        </p:nvSpPr>
        <p:spPr bwMode="auto">
          <a:xfrm>
            <a:off x="9193213" y="7412038"/>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04</a:t>
            </a:r>
          </a:p>
        </p:txBody>
      </p:sp>
      <p:grpSp>
        <p:nvGrpSpPr>
          <p:cNvPr id="4" name="Group 39"/>
          <p:cNvGrpSpPr>
            <a:grpSpLocks/>
          </p:cNvGrpSpPr>
          <p:nvPr/>
        </p:nvGrpSpPr>
        <p:grpSpPr bwMode="auto">
          <a:xfrm>
            <a:off x="5351463" y="2954344"/>
            <a:ext cx="3630612" cy="2660654"/>
            <a:chOff x="3371" y="1861"/>
            <a:chExt cx="2287" cy="1676"/>
          </a:xfrm>
        </p:grpSpPr>
        <p:sp>
          <p:nvSpPr>
            <p:cNvPr id="10277" name="Text Box 40"/>
            <p:cNvSpPr txBox="1">
              <a:spLocks noChangeArrowheads="1"/>
            </p:cNvSpPr>
            <p:nvPr/>
          </p:nvSpPr>
          <p:spPr bwMode="auto">
            <a:xfrm>
              <a:off x="3405" y="1861"/>
              <a:ext cx="2253" cy="381"/>
            </a:xfrm>
            <a:prstGeom prst="rect">
              <a:avLst/>
            </a:prstGeom>
            <a:noFill/>
            <a:ln w="9525">
              <a:noFill/>
              <a:round/>
              <a:headEnd/>
              <a:tailEnd/>
            </a:ln>
          </p:spPr>
          <p:txBody>
            <a:bodyPr lIns="90000" tIns="46800" rIns="90000" bIns="46800">
              <a:spAutoFit/>
            </a:bodyPr>
            <a:lstStyle/>
            <a:p>
              <a:pPr algn="ctr">
                <a:lnSpc>
                  <a:spcPct val="65000"/>
                </a:lnSpc>
                <a:spcBef>
                  <a:spcPts val="15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FFFFFF"/>
                  </a:solidFill>
                  <a:latin typeface="Helvetica" charset="0"/>
                </a:rPr>
                <a:t>Leshüda mepfüethepfhüko </a:t>
              </a:r>
            </a:p>
          </p:txBody>
        </p:sp>
        <p:sp>
          <p:nvSpPr>
            <p:cNvPr id="10278" name="Text Box 41"/>
            <p:cNvSpPr txBox="1">
              <a:spLocks noChangeArrowheads="1"/>
            </p:cNvSpPr>
            <p:nvPr/>
          </p:nvSpPr>
          <p:spPr bwMode="auto">
            <a:xfrm>
              <a:off x="3371" y="3090"/>
              <a:ext cx="2253" cy="447"/>
            </a:xfrm>
            <a:prstGeom prst="rect">
              <a:avLst/>
            </a:prstGeom>
            <a:noFill/>
            <a:ln w="9525">
              <a:noFill/>
              <a:round/>
              <a:headEnd/>
              <a:tailEnd/>
            </a:ln>
          </p:spPr>
          <p:txBody>
            <a:bodyPr lIns="90000" tIns="46800" rIns="90000" bIns="46800">
              <a:spAutoFit/>
            </a:bodyPr>
            <a:lstStyle/>
            <a:p>
              <a:pPr algn="ctr">
                <a:lnSpc>
                  <a:spcPct val="100000"/>
                </a:lnSpc>
                <a:spcBef>
                  <a:spcPts val="2500"/>
                </a:spcBef>
                <a:buClr>
                  <a:srgbClr val="19FFF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i="1" dirty="0">
                  <a:solidFill>
                    <a:srgbClr val="99FF99"/>
                  </a:solidFill>
                  <a:latin typeface="Kosher-Normal" charset="0"/>
                </a:rPr>
                <a:t>                   </a:t>
              </a:r>
              <a:endParaRPr lang="en-GB" sz="4000" b="1" i="1" dirty="0">
                <a:solidFill>
                  <a:srgbClr val="19FFF4"/>
                </a:solidFill>
                <a:latin typeface="Kosher-Normal" charset="0"/>
              </a:endParaRPr>
            </a:p>
          </p:txBody>
        </p:sp>
      </p:grpSp>
      <p:sp>
        <p:nvSpPr>
          <p:cNvPr id="6186" name="Text Box 42"/>
          <p:cNvSpPr txBox="1">
            <a:spLocks noChangeArrowheads="1"/>
          </p:cNvSpPr>
          <p:nvPr/>
        </p:nvSpPr>
        <p:spPr bwMode="auto">
          <a:xfrm rot="19620000">
            <a:off x="760413" y="3586166"/>
            <a:ext cx="4329112" cy="1597025"/>
          </a:xfrm>
          <a:prstGeom prst="rect">
            <a:avLst/>
          </a:prstGeom>
          <a:noFill/>
          <a:ln>
            <a:noFill/>
          </a:ln>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1804">
              <a:lnSpc>
                <a:spcPct val="100000"/>
              </a:lnSpc>
              <a:spcBef>
                <a:spcPts val="2997"/>
              </a:spcBef>
              <a:buClr>
                <a:srgbClr val="FC0128"/>
              </a:buClr>
              <a:buFont typeface="Times New Roman" charset="0"/>
              <a:buNone/>
              <a:defRPr/>
            </a:pPr>
            <a:r>
              <a:rPr lang="en-GB" sz="4800" b="1" dirty="0" smtClean="0">
                <a:solidFill>
                  <a:srgbClr val="FC0128"/>
                </a:solidFill>
                <a:effectLst>
                  <a:glow rad="101600">
                    <a:schemeClr val="bg1"/>
                  </a:glow>
                </a:effectLst>
                <a:latin typeface="Comic Sans MS" charset="0"/>
              </a:rPr>
              <a:t>YOUR STUDY GUIDE</a:t>
            </a:r>
          </a:p>
        </p:txBody>
      </p:sp>
      <p:sp>
        <p:nvSpPr>
          <p:cNvPr id="6187" name="Oval 43"/>
          <p:cNvSpPr>
            <a:spLocks noChangeArrowheads="1"/>
          </p:cNvSpPr>
          <p:nvPr/>
        </p:nvSpPr>
        <p:spPr bwMode="auto">
          <a:xfrm>
            <a:off x="715963" y="1874838"/>
            <a:ext cx="5170487" cy="611187"/>
          </a:xfrm>
          <a:prstGeom prst="ellipse">
            <a:avLst/>
          </a:prstGeom>
          <a:noFill/>
          <a:ln w="76320">
            <a:solidFill>
              <a:srgbClr val="FC0128"/>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p:cTn id="6" dur="500"/>
                                        <p:tgtEl>
                                          <p:spTgt spid="3"/>
                                        </p:tgtEl>
                                      </p:cBhvr>
                                    </p:animEffect>
                                    <p:set>
                                      <p:cBhvr>
                                        <p:cTn id="7" dur="1" fill="hold">
                                          <p:stCondLst>
                                            <p:cond delay="0"/>
                                          </p:stCondLst>
                                        </p:cTn>
                                        <p:tgtEl>
                                          <p:spTgt spid="3"/>
                                        </p:tgtEl>
                                        <p:attrNameLst>
                                          <p:attrName>style.visibility</p:attrName>
                                        </p:attrNameLst>
                                      </p:cBhvr>
                                      <p:to>
                                        <p:strVal val="hidden"/>
                                      </p:to>
                                    </p:set>
                                  </p:childTnLst>
                                </p:cTn>
                              </p:par>
                            </p:childTnLst>
                          </p:cTn>
                        </p:par>
                        <p:par>
                          <p:cTn id="8" fill="hold" nodeType="afterGroup">
                            <p:stCondLst>
                              <p:cond delay="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0"/>
                            </p:stCondLst>
                            <p:childTnLst>
                              <p:par>
                                <p:cTn id="17" presetID="2" presetClass="entr" presetSubtype="8" fill="hold" nodeType="afterEffect">
                                  <p:stCondLst>
                                    <p:cond delay="0"/>
                                  </p:stCondLst>
                                  <p:childTnLst>
                                    <p:set>
                                      <p:cBhvr>
                                        <p:cTn id="18" dur="1" fill="hold">
                                          <p:stCondLst>
                                            <p:cond delay="0"/>
                                          </p:stCondLst>
                                        </p:cTn>
                                        <p:tgtEl>
                                          <p:spTgt spid="6186"/>
                                        </p:tgtEl>
                                        <p:attrNameLst>
                                          <p:attrName>style.visibility</p:attrName>
                                        </p:attrNameLst>
                                      </p:cBhvr>
                                      <p:to>
                                        <p:strVal val="visible"/>
                                      </p:to>
                                    </p:set>
                                    <p:anim calcmode="lin" valueType="num">
                                      <p:cBhvr>
                                        <p:cTn id="19" dur="500" fill="hold"/>
                                        <p:tgtEl>
                                          <p:spTgt spid="6186"/>
                                        </p:tgtEl>
                                        <p:attrNameLst>
                                          <p:attrName>ppt_x</p:attrName>
                                        </p:attrNameLst>
                                      </p:cBhvr>
                                      <p:tavLst>
                                        <p:tav tm="100000">
                                          <p:val>
                                            <p:strVal val="0-#ppt_w/2"/>
                                          </p:val>
                                        </p:tav>
                                        <p:tav tm="100000">
                                          <p:val>
                                            <p:strVal val="#ppt_x"/>
                                          </p:val>
                                        </p:tav>
                                      </p:tavLst>
                                    </p:anim>
                                    <p:anim calcmode="lin" valueType="num">
                                      <p:cBhvr>
                                        <p:cTn id="20" dur="500" fill="hold"/>
                                        <p:tgtEl>
                                          <p:spTgt spid="6186"/>
                                        </p:tgtEl>
                                        <p:attrNameLst>
                                          <p:attrName>ppt_y</p:attrName>
                                        </p:attrNameLst>
                                      </p:cBhvr>
                                      <p:tavLst>
                                        <p:tav tm="100000">
                                          <p:val>
                                            <p:strVal val="#ppt_y"/>
                                          </p:val>
                                        </p:tav>
                                        <p:tav tm="100000">
                                          <p:val>
                                            <p:strVal val="#ppt_y"/>
                                          </p:val>
                                        </p:tav>
                                      </p:tavLst>
                                    </p:anim>
                                  </p:childTnLst>
                                </p:cTn>
                              </p:par>
                            </p:childTnLst>
                          </p:cTn>
                        </p:par>
                        <p:par>
                          <p:cTn id="21" fill="hold" nodeType="afterGroup">
                            <p:stCondLst>
                              <p:cond delay="0"/>
                            </p:stCondLst>
                            <p:childTnLst>
                              <p:par>
                                <p:cTn id="22" presetID="23" presetClass="entr" presetSubtype="528" fill="hold" grpId="0" nodeType="afterEffect">
                                  <p:stCondLst>
                                    <p:cond delay="0"/>
                                  </p:stCondLst>
                                  <p:childTnLst>
                                    <p:set>
                                      <p:cBhvr>
                                        <p:cTn id="23" dur="1" fill="hold">
                                          <p:stCondLst>
                                            <p:cond delay="0"/>
                                          </p:stCondLst>
                                        </p:cTn>
                                        <p:tgtEl>
                                          <p:spTgt spid="6187"/>
                                        </p:tgtEl>
                                        <p:attrNameLst>
                                          <p:attrName>style.visibility</p:attrName>
                                        </p:attrNameLst>
                                      </p:cBhvr>
                                      <p:to>
                                        <p:strVal val="visible"/>
                                      </p:to>
                                    </p:set>
                                    <p:anim calcmode="lin" valueType="num">
                                      <p:cBhvr>
                                        <p:cTn id="24" dur="500" fill="hold"/>
                                        <p:tgtEl>
                                          <p:spTgt spid="6187"/>
                                        </p:tgtEl>
                                        <p:attrNameLst>
                                          <p:attrName>ppt_w</p:attrName>
                                        </p:attrNameLst>
                                      </p:cBhvr>
                                      <p:tavLst>
                                        <p:tav tm="100000">
                                          <p:val>
                                            <p:fltVal val="0"/>
                                          </p:val>
                                        </p:tav>
                                        <p:tav tm="100000">
                                          <p:val>
                                            <p:strVal val="#ppt_w"/>
                                          </p:val>
                                        </p:tav>
                                      </p:tavLst>
                                    </p:anim>
                                    <p:anim calcmode="lin" valueType="num">
                                      <p:cBhvr>
                                        <p:cTn id="25" dur="500" fill="hold"/>
                                        <p:tgtEl>
                                          <p:spTgt spid="6187"/>
                                        </p:tgtEl>
                                        <p:attrNameLst>
                                          <p:attrName>ppt_h</p:attrName>
                                        </p:attrNameLst>
                                      </p:cBhvr>
                                      <p:tavLst>
                                        <p:tav tm="100000">
                                          <p:val>
                                            <p:fltVal val="0"/>
                                          </p:val>
                                        </p:tav>
                                        <p:tav tm="100000">
                                          <p:val>
                                            <p:strVal val="#ppt_h"/>
                                          </p:val>
                                        </p:tav>
                                      </p:tavLst>
                                    </p:anim>
                                    <p:anim calcmode="lin" valueType="num">
                                      <p:cBhvr>
                                        <p:cTn id="26" dur="500" fill="hold"/>
                                        <p:tgtEl>
                                          <p:spTgt spid="6187"/>
                                        </p:tgtEl>
                                        <p:attrNameLst>
                                          <p:attrName>ppt_x</p:attrName>
                                        </p:attrNameLst>
                                      </p:cBhvr>
                                      <p:tavLst>
                                        <p:tav tm="100000">
                                          <p:val>
                                            <p:fltVal val="0.5"/>
                                          </p:val>
                                        </p:tav>
                                        <p:tav tm="100000">
                                          <p:val>
                                            <p:strVal val="#ppt_x"/>
                                          </p:val>
                                        </p:tav>
                                      </p:tavLst>
                                    </p:anim>
                                    <p:anim calcmode="lin" valueType="num">
                                      <p:cBhvr>
                                        <p:cTn id="27" dur="500" fill="hold"/>
                                        <p:tgtEl>
                                          <p:spTgt spid="6187"/>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p>
        </p:txBody>
      </p:sp>
      <p:sp>
        <p:nvSpPr>
          <p:cNvPr id="46083" name="Text Box 2"/>
          <p:cNvSpPr txBox="1">
            <a:spLocks noChangeArrowheads="1"/>
          </p:cNvSpPr>
          <p:nvPr/>
        </p:nvSpPr>
        <p:spPr bwMode="auto">
          <a:xfrm>
            <a:off x="828675" y="7435850"/>
            <a:ext cx="982663"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 </a:t>
            </a:r>
            <a:r>
              <a:rPr lang="en-GB" sz="1000" b="1">
                <a:solidFill>
                  <a:srgbClr val="FFFFFF"/>
                </a:solidFill>
                <a:latin typeface="Arial" pitchFamily="34" charset="0"/>
              </a:rPr>
              <a:t>2006</a:t>
            </a:r>
            <a:r>
              <a:rPr lang="en-GB" sz="900" b="1">
                <a:solidFill>
                  <a:srgbClr val="FFFFFF"/>
                </a:solidFill>
                <a:latin typeface="Arial" pitchFamily="34" charset="0"/>
              </a:rPr>
              <a:t> TBBMI</a:t>
            </a:r>
          </a:p>
        </p:txBody>
      </p:sp>
      <p:sp>
        <p:nvSpPr>
          <p:cNvPr id="46084" name="Rectangle 3"/>
          <p:cNvSpPr>
            <a:spLocks noChangeArrowheads="1"/>
          </p:cNvSpPr>
          <p:nvPr/>
        </p:nvSpPr>
        <p:spPr bwMode="auto">
          <a:xfrm>
            <a:off x="8696325" y="7412038"/>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pic>
        <p:nvPicPr>
          <p:cNvPr id="46085" name="Picture 4"/>
          <p:cNvPicPr>
            <a:picLocks noChangeAspect="1" noChangeArrowheads="1"/>
          </p:cNvPicPr>
          <p:nvPr/>
        </p:nvPicPr>
        <p:blipFill>
          <a:blip r:embed="rId3"/>
          <a:srcRect l="5481" t="4640" r="4184" b="3424"/>
          <a:stretch>
            <a:fillRect/>
          </a:stretch>
        </p:blipFill>
        <p:spPr bwMode="auto">
          <a:xfrm>
            <a:off x="628650" y="574675"/>
            <a:ext cx="8745538" cy="6551613"/>
          </a:xfrm>
          <a:prstGeom prst="rect">
            <a:avLst/>
          </a:prstGeom>
          <a:noFill/>
          <a:ln w="9525">
            <a:noFill/>
            <a:round/>
            <a:headEnd/>
            <a:tailEnd/>
          </a:ln>
        </p:spPr>
      </p:pic>
      <p:sp>
        <p:nvSpPr>
          <p:cNvPr id="46086" name="Text Box 9"/>
          <p:cNvSpPr txBox="1">
            <a:spLocks noChangeArrowheads="1"/>
          </p:cNvSpPr>
          <p:nvPr/>
        </p:nvSpPr>
        <p:spPr bwMode="auto">
          <a:xfrm rot="1320000">
            <a:off x="3506788" y="4751388"/>
            <a:ext cx="2319337" cy="590550"/>
          </a:xfrm>
          <a:prstGeom prst="rect">
            <a:avLst/>
          </a:prstGeom>
          <a:noFill/>
          <a:ln w="9525">
            <a:noFill/>
            <a:round/>
            <a:headEnd/>
            <a:tailEnd/>
          </a:ln>
        </p:spPr>
        <p:txBody>
          <a:bodyPr lIns="101667" tIns="51015" rIns="101667" bIns="51015">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MEDITERRANEAN SEA</a:t>
            </a:r>
          </a:p>
        </p:txBody>
      </p:sp>
      <p:sp>
        <p:nvSpPr>
          <p:cNvPr id="46087" name="Text Box 10"/>
          <p:cNvSpPr txBox="1">
            <a:spLocks noChangeArrowheads="1"/>
          </p:cNvSpPr>
          <p:nvPr/>
        </p:nvSpPr>
        <p:spPr bwMode="auto">
          <a:xfrm rot="1320000">
            <a:off x="642938" y="1443038"/>
            <a:ext cx="1500187" cy="590550"/>
          </a:xfrm>
          <a:prstGeom prst="rect">
            <a:avLst/>
          </a:prstGeom>
          <a:noFill/>
          <a:ln w="9525">
            <a:noFill/>
            <a:round/>
            <a:headEnd/>
            <a:tailEnd/>
          </a:ln>
        </p:spPr>
        <p:txBody>
          <a:bodyPr lIns="101667" tIns="51015" rIns="101667" bIns="51015">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ATLANTIC OCEAN</a:t>
            </a:r>
          </a:p>
        </p:txBody>
      </p:sp>
      <p:grpSp>
        <p:nvGrpSpPr>
          <p:cNvPr id="2" name="Group 11"/>
          <p:cNvGrpSpPr>
            <a:grpSpLocks/>
          </p:cNvGrpSpPr>
          <p:nvPr/>
        </p:nvGrpSpPr>
        <p:grpSpPr bwMode="auto">
          <a:xfrm>
            <a:off x="6962775" y="5143500"/>
            <a:ext cx="439738" cy="749300"/>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dist="63504" dir="2216092"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dist="63504" dir="2216092"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sp>
        <p:nvSpPr>
          <p:cNvPr id="46089" name="Freeform 14"/>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46090" name="Rectangle 15"/>
          <p:cNvSpPr>
            <a:spLocks noChangeArrowheads="1"/>
          </p:cNvSpPr>
          <p:nvPr/>
        </p:nvSpPr>
        <p:spPr bwMode="auto">
          <a:xfrm>
            <a:off x="628650" y="561975"/>
            <a:ext cx="8745538" cy="6605588"/>
          </a:xfrm>
          <a:prstGeom prst="rect">
            <a:avLst/>
          </a:prstGeom>
          <a:noFill/>
          <a:ln w="76320">
            <a:solidFill>
              <a:srgbClr val="A50021"/>
            </a:solidFill>
            <a:miter lim="800000"/>
            <a:headEnd/>
            <a:tailEnd/>
          </a:ln>
        </p:spPr>
        <p:txBody>
          <a:bodyPr wrap="none" lIns="91255" tIns="45626" rIns="91255" bIns="45626" anchor="ctr"/>
          <a:lstStyle/>
          <a:p>
            <a:endParaRPr lang="en-US"/>
          </a:p>
        </p:txBody>
      </p:sp>
      <p:sp>
        <p:nvSpPr>
          <p:cNvPr id="43024" name="Text Box 16"/>
          <p:cNvSpPr txBox="1">
            <a:spLocks noChangeArrowheads="1"/>
          </p:cNvSpPr>
          <p:nvPr/>
        </p:nvSpPr>
        <p:spPr bwMode="auto">
          <a:xfrm>
            <a:off x="6411913" y="4459288"/>
            <a:ext cx="1576387" cy="454025"/>
          </a:xfrm>
          <a:prstGeom prst="rect">
            <a:avLst/>
          </a:prstGeom>
          <a:solidFill>
            <a:srgbClr val="022178"/>
          </a:solidFill>
          <a:ln w="76320">
            <a:solidFill>
              <a:srgbClr val="A50021"/>
            </a:solidFill>
            <a:miter lim="800000"/>
            <a:headEnd/>
            <a:tailEnd/>
          </a:ln>
          <a:effectLst>
            <a:outerShdw dist="81185" dir="3078031" algn="ctr" rotWithShape="0">
              <a:srgbClr val="808080"/>
            </a:outerShdw>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66CCFF"/>
              </a:buClr>
              <a:buFont typeface="Times New Roman" charset="0"/>
              <a:buNone/>
              <a:defRPr/>
            </a:pPr>
            <a:r>
              <a:rPr lang="en-GB" sz="2200" b="1" dirty="0">
                <a:latin typeface="Comic Sans MS" charset="0"/>
              </a:rPr>
              <a:t>ISRAEL</a:t>
            </a:r>
          </a:p>
        </p:txBody>
      </p:sp>
      <p:sp>
        <p:nvSpPr>
          <p:cNvPr id="46092" name="Text Box 17"/>
          <p:cNvSpPr txBox="1">
            <a:spLocks noChangeArrowheads="1"/>
          </p:cNvSpPr>
          <p:nvPr/>
        </p:nvSpPr>
        <p:spPr bwMode="auto">
          <a:xfrm>
            <a:off x="9632950" y="106363"/>
            <a:ext cx="204788" cy="442912"/>
          </a:xfrm>
          <a:prstGeom prst="rect">
            <a:avLst/>
          </a:prstGeom>
          <a:noFill/>
          <a:ln w="9525">
            <a:noFill/>
            <a:round/>
            <a:headEnd/>
            <a:tailEnd/>
          </a:ln>
        </p:spPr>
        <p:txBody>
          <a:bodyPr wrap="none" lIns="101667" tIns="51015" rIns="101667" bIns="51015" anchor="ctr">
            <a:spAutoFit/>
          </a:bodyPr>
          <a:lstStyle/>
          <a:p>
            <a:pPr algn="ctr">
              <a:lnSpc>
                <a:spcPct val="100000"/>
              </a:lnSpc>
              <a:spcBef>
                <a:spcPts val="1375"/>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a:solidFill>
                  <a:srgbClr val="FFA27C"/>
                </a:solidFill>
                <a:latin typeface="Comic Sans MS" pitchFamily="66" charset="0"/>
              </a:rPr>
              <a:t> </a:t>
            </a:r>
          </a:p>
        </p:txBody>
      </p:sp>
      <p:sp>
        <p:nvSpPr>
          <p:cNvPr id="46093" name="Text Box 18"/>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46094" name="Text Box 19"/>
          <p:cNvSpPr txBox="1">
            <a:spLocks noChangeArrowheads="1"/>
          </p:cNvSpPr>
          <p:nvPr/>
        </p:nvSpPr>
        <p:spPr bwMode="auto">
          <a:xfrm>
            <a:off x="9228138"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40</a:t>
            </a:r>
          </a:p>
        </p:txBody>
      </p:sp>
      <p:sp>
        <p:nvSpPr>
          <p:cNvPr id="21" name="Text Box 5"/>
          <p:cNvSpPr txBox="1">
            <a:spLocks noChangeArrowheads="1"/>
          </p:cNvSpPr>
          <p:nvPr/>
        </p:nvSpPr>
        <p:spPr bwMode="auto">
          <a:xfrm>
            <a:off x="5457828" y="3671886"/>
            <a:ext cx="3714776" cy="718580"/>
          </a:xfrm>
          <a:prstGeom prst="rect">
            <a:avLst/>
          </a:prstGeom>
          <a:noFill/>
          <a:ln>
            <a:noFill/>
          </a:ln>
          <a:extLst/>
        </p:spPr>
        <p:txBody>
          <a:bodyPr wrap="square"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buFont typeface="Times New Roman" charset="0"/>
              <a:buNone/>
              <a:defRPr/>
            </a:pPr>
            <a:r>
              <a:rPr lang="en-GB" sz="4000" b="1" dirty="0" smtClean="0">
                <a:solidFill>
                  <a:srgbClr val="0033CC"/>
                </a:solidFill>
                <a:effectLst>
                  <a:glow rad="152400">
                    <a:schemeClr val="bg1"/>
                  </a:glow>
                </a:effectLst>
                <a:latin typeface="Comic Sans MS" charset="0"/>
              </a:rPr>
              <a:t>NIATHU TSA</a:t>
            </a:r>
            <a:endParaRPr lang="en-GB" sz="4000" b="1" dirty="0">
              <a:solidFill>
                <a:srgbClr val="0033CC"/>
              </a:solidFill>
              <a:effectLst>
                <a:glow rad="152400">
                  <a:schemeClr val="bg1"/>
                </a:glow>
              </a:effectLst>
              <a:latin typeface="Comic Sans MS" charset="0"/>
            </a:endParaRPr>
          </a:p>
        </p:txBody>
      </p:sp>
      <p:sp>
        <p:nvSpPr>
          <p:cNvPr id="22" name="Text Box 6"/>
          <p:cNvSpPr txBox="1">
            <a:spLocks noChangeArrowheads="1"/>
          </p:cNvSpPr>
          <p:nvPr/>
        </p:nvSpPr>
        <p:spPr bwMode="auto">
          <a:xfrm>
            <a:off x="1465281" y="2635268"/>
            <a:ext cx="3171825" cy="663575"/>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buFont typeface="Times New Roman" charset="0"/>
              <a:buNone/>
              <a:defRPr/>
            </a:pPr>
            <a:r>
              <a:rPr lang="en-GB" sz="3600" b="1" dirty="0" smtClean="0">
                <a:solidFill>
                  <a:srgbClr val="0033CC"/>
                </a:solidFill>
                <a:effectLst>
                  <a:glow rad="152400">
                    <a:schemeClr val="bg1"/>
                  </a:glow>
                </a:effectLst>
                <a:latin typeface="Comic Sans MS" charset="0"/>
              </a:rPr>
              <a:t>KEKRAMIA</a:t>
            </a:r>
            <a:endParaRPr lang="en-GB" sz="3600" b="1" dirty="0">
              <a:solidFill>
                <a:srgbClr val="0033CC"/>
              </a:solidFill>
              <a:effectLst>
                <a:glow rad="152400">
                  <a:schemeClr val="bg1"/>
                </a:glow>
              </a:effectLst>
              <a:latin typeface="Comic Sans MS" charset="0"/>
            </a:endParaRPr>
          </a:p>
        </p:txBody>
      </p:sp>
      <p:sp>
        <p:nvSpPr>
          <p:cNvPr id="23" name="Text Box 20"/>
          <p:cNvSpPr txBox="1">
            <a:spLocks noChangeArrowheads="1"/>
          </p:cNvSpPr>
          <p:nvPr/>
        </p:nvSpPr>
        <p:spPr bwMode="auto">
          <a:xfrm>
            <a:off x="1085850" y="4516440"/>
            <a:ext cx="2878138" cy="733425"/>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buFont typeface="Times New Roman" charset="0"/>
              <a:buNone/>
              <a:defRPr/>
            </a:pPr>
            <a:r>
              <a:rPr lang="en-GB" sz="4000" b="1" dirty="0" smtClean="0">
                <a:solidFill>
                  <a:srgbClr val="0033CC"/>
                </a:solidFill>
                <a:effectLst>
                  <a:glow rad="152400">
                    <a:schemeClr val="bg1"/>
                  </a:glow>
                </a:effectLst>
                <a:latin typeface="Comic Sans MS" charset="0"/>
              </a:rPr>
              <a:t>AFRICA</a:t>
            </a:r>
            <a:endParaRPr lang="en-GB" sz="4000" b="1" dirty="0">
              <a:solidFill>
                <a:srgbClr val="0033CC"/>
              </a:solidFill>
              <a:effectLst>
                <a:glow rad="152400">
                  <a:schemeClr val="bg1"/>
                </a:glow>
              </a:effectLst>
              <a:latin typeface="Comic Sans MS" charset="0"/>
            </a:endParaRPr>
          </a:p>
        </p:txBody>
      </p:sp>
      <p:sp>
        <p:nvSpPr>
          <p:cNvPr id="24" name="Text Box 21"/>
          <p:cNvSpPr txBox="1">
            <a:spLocks noChangeArrowheads="1"/>
          </p:cNvSpPr>
          <p:nvPr/>
        </p:nvSpPr>
        <p:spPr bwMode="auto">
          <a:xfrm>
            <a:off x="6672274" y="5815026"/>
            <a:ext cx="2714644" cy="580080"/>
          </a:xfrm>
          <a:prstGeom prst="rect">
            <a:avLst/>
          </a:prstGeom>
          <a:noFill/>
          <a:ln>
            <a:noFill/>
          </a:ln>
          <a:extLst/>
        </p:spPr>
        <p:txBody>
          <a:bodyPr wrap="square"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buFont typeface="Times New Roman" charset="0"/>
              <a:buNone/>
              <a:defRPr/>
            </a:pPr>
            <a:r>
              <a:rPr lang="en-GB" sz="3100" b="1" dirty="0" smtClean="0">
                <a:solidFill>
                  <a:srgbClr val="0033CC"/>
                </a:solidFill>
                <a:effectLst>
                  <a:glow rad="152400">
                    <a:schemeClr val="bg1"/>
                  </a:glow>
                </a:effectLst>
                <a:latin typeface="Comic Sans MS" charset="0"/>
              </a:rPr>
              <a:t>ARABIA</a:t>
            </a:r>
            <a:endParaRPr lang="en-GB" sz="3100" b="1" dirty="0">
              <a:solidFill>
                <a:srgbClr val="0033CC"/>
              </a:solidFill>
              <a:effectLst>
                <a:glow rad="152400">
                  <a:schemeClr val="bg1"/>
                </a:glow>
              </a:effectLst>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tm="100000">
                                          <p:val>
                                            <p:strVal val="#ppt_w"/>
                                          </p:val>
                                        </p:tav>
                                      </p:tavLst>
                                    </p:anim>
                                    <p:anim calcmode="lin" valueType="num">
                                      <p:cBhvr>
                                        <p:cTn id="8" dur="500" fill="hold"/>
                                        <p:tgtEl>
                                          <p:spTgt spid="2"/>
                                        </p:tgtEl>
                                        <p:attrNameLst>
                                          <p:attrName>ppt_h</p:attrName>
                                        </p:attrNameLst>
                                      </p:cBhvr>
                                      <p:tavLst>
                                        <p:tav tm="100000">
                                          <p:val>
                                            <p:strVal val="2/3*#ppt_h"/>
                                          </p:val>
                                        </p:tav>
                                        <p:tav tm="100000">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tm="100000">
                                          <p:val>
                                            <p:strVal val="#ppt_x"/>
                                          </p:val>
                                        </p:tav>
                                      </p:tavLst>
                                    </p:anim>
                                    <p:anim calcmode="lin" valueType="num">
                                      <p:cBhvr>
                                        <p:cTn id="13" dur="500" fill="hold"/>
                                        <p:tgtEl>
                                          <p:spTgt spid="43024"/>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p>
        </p:txBody>
      </p:sp>
      <p:sp>
        <p:nvSpPr>
          <p:cNvPr id="47107" name="Text Box 2"/>
          <p:cNvSpPr txBox="1">
            <a:spLocks noChangeArrowheads="1"/>
          </p:cNvSpPr>
          <p:nvPr/>
        </p:nvSpPr>
        <p:spPr bwMode="auto">
          <a:xfrm>
            <a:off x="828675" y="7435850"/>
            <a:ext cx="982663"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 </a:t>
            </a:r>
            <a:r>
              <a:rPr lang="en-GB" sz="1000" b="1">
                <a:solidFill>
                  <a:srgbClr val="FFFFFF"/>
                </a:solidFill>
                <a:latin typeface="Arial" pitchFamily="34" charset="0"/>
              </a:rPr>
              <a:t>2006</a:t>
            </a:r>
            <a:r>
              <a:rPr lang="en-GB" sz="900" b="1">
                <a:solidFill>
                  <a:srgbClr val="FFFFFF"/>
                </a:solidFill>
                <a:latin typeface="Arial" pitchFamily="34" charset="0"/>
              </a:rPr>
              <a:t> TBBMI</a:t>
            </a:r>
          </a:p>
        </p:txBody>
      </p:sp>
      <p:sp>
        <p:nvSpPr>
          <p:cNvPr id="47108" name="Rectangle 3"/>
          <p:cNvSpPr>
            <a:spLocks noChangeArrowheads="1"/>
          </p:cNvSpPr>
          <p:nvPr/>
        </p:nvSpPr>
        <p:spPr bwMode="auto">
          <a:xfrm>
            <a:off x="8696325" y="7412038"/>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pic>
        <p:nvPicPr>
          <p:cNvPr id="47109" name="Picture 4"/>
          <p:cNvPicPr>
            <a:picLocks noChangeAspect="1" noChangeArrowheads="1"/>
          </p:cNvPicPr>
          <p:nvPr/>
        </p:nvPicPr>
        <p:blipFill>
          <a:blip r:embed="rId3"/>
          <a:srcRect l="5481" t="4640" r="4184" b="3424"/>
          <a:stretch>
            <a:fillRect/>
          </a:stretch>
        </p:blipFill>
        <p:spPr bwMode="auto">
          <a:xfrm>
            <a:off x="628650" y="573088"/>
            <a:ext cx="8745538" cy="6551612"/>
          </a:xfrm>
          <a:prstGeom prst="rect">
            <a:avLst/>
          </a:prstGeom>
          <a:noFill/>
          <a:ln w="9525">
            <a:noFill/>
            <a:round/>
            <a:headEnd/>
            <a:tailEnd/>
          </a:ln>
        </p:spPr>
      </p:pic>
      <p:sp>
        <p:nvSpPr>
          <p:cNvPr id="96262" name="Text Box 5"/>
          <p:cNvSpPr txBox="1">
            <a:spLocks noChangeArrowheads="1"/>
          </p:cNvSpPr>
          <p:nvPr/>
        </p:nvSpPr>
        <p:spPr bwMode="auto">
          <a:xfrm>
            <a:off x="6181345" y="3656835"/>
            <a:ext cx="1633539" cy="733425"/>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buFont typeface="Times New Roman" charset="0"/>
              <a:buNone/>
              <a:defRPr/>
            </a:pPr>
            <a:r>
              <a:rPr lang="en-GB" sz="4000" b="1" dirty="0">
                <a:solidFill>
                  <a:srgbClr val="0033CC"/>
                </a:solidFill>
                <a:effectLst>
                  <a:glow rad="152400">
                    <a:schemeClr val="bg1"/>
                  </a:glow>
                </a:effectLst>
                <a:latin typeface="Comic Sans MS" charset="0"/>
              </a:rPr>
              <a:t>ASIA</a:t>
            </a:r>
          </a:p>
        </p:txBody>
      </p:sp>
      <p:sp>
        <p:nvSpPr>
          <p:cNvPr id="96263" name="Text Box 6"/>
          <p:cNvSpPr txBox="1">
            <a:spLocks noChangeArrowheads="1"/>
          </p:cNvSpPr>
          <p:nvPr/>
        </p:nvSpPr>
        <p:spPr bwMode="auto">
          <a:xfrm>
            <a:off x="1465281" y="2635268"/>
            <a:ext cx="3171825" cy="663575"/>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buFont typeface="Times New Roman" charset="0"/>
              <a:buNone/>
              <a:defRPr/>
            </a:pPr>
            <a:r>
              <a:rPr lang="en-GB" sz="3600" b="1">
                <a:solidFill>
                  <a:srgbClr val="0033CC"/>
                </a:solidFill>
                <a:effectLst>
                  <a:glow rad="152400">
                    <a:schemeClr val="bg1"/>
                  </a:glow>
                </a:effectLst>
                <a:latin typeface="Comic Sans MS" charset="0"/>
              </a:rPr>
              <a:t>EUROPE</a:t>
            </a:r>
          </a:p>
        </p:txBody>
      </p:sp>
      <p:sp>
        <p:nvSpPr>
          <p:cNvPr id="47112" name="Text Box 7"/>
          <p:cNvSpPr txBox="1">
            <a:spLocks noChangeArrowheads="1"/>
          </p:cNvSpPr>
          <p:nvPr/>
        </p:nvSpPr>
        <p:spPr bwMode="auto">
          <a:xfrm rot="1320000">
            <a:off x="3671888" y="4887913"/>
            <a:ext cx="2319337" cy="590550"/>
          </a:xfrm>
          <a:prstGeom prst="rect">
            <a:avLst/>
          </a:prstGeom>
          <a:noFill/>
          <a:ln w="9525">
            <a:noFill/>
            <a:round/>
            <a:headEnd/>
            <a:tailEnd/>
          </a:ln>
        </p:spPr>
        <p:txBody>
          <a:bodyPr lIns="101667" tIns="51015" rIns="101667" bIns="51015">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MEDITERRANEAN SEA</a:t>
            </a:r>
          </a:p>
        </p:txBody>
      </p:sp>
      <p:sp>
        <p:nvSpPr>
          <p:cNvPr id="47113" name="Text Box 8"/>
          <p:cNvSpPr txBox="1">
            <a:spLocks noChangeArrowheads="1"/>
          </p:cNvSpPr>
          <p:nvPr/>
        </p:nvSpPr>
        <p:spPr bwMode="auto">
          <a:xfrm rot="1320000">
            <a:off x="642938" y="1565275"/>
            <a:ext cx="1500187" cy="590550"/>
          </a:xfrm>
          <a:prstGeom prst="rect">
            <a:avLst/>
          </a:prstGeom>
          <a:noFill/>
          <a:ln w="9525">
            <a:noFill/>
            <a:round/>
            <a:headEnd/>
            <a:tailEnd/>
          </a:ln>
        </p:spPr>
        <p:txBody>
          <a:bodyPr lIns="101667" tIns="51015" rIns="101667" bIns="51015">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ATLANTIC OCEAN</a:t>
            </a:r>
          </a:p>
        </p:txBody>
      </p:sp>
      <p:sp>
        <p:nvSpPr>
          <p:cNvPr id="47114" name="Freeform 9"/>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47115" name="Rectangle 10"/>
          <p:cNvSpPr>
            <a:spLocks noChangeArrowheads="1"/>
          </p:cNvSpPr>
          <p:nvPr/>
        </p:nvSpPr>
        <p:spPr bwMode="auto">
          <a:xfrm>
            <a:off x="628650" y="561975"/>
            <a:ext cx="8745538" cy="6605588"/>
          </a:xfrm>
          <a:prstGeom prst="rect">
            <a:avLst/>
          </a:prstGeom>
          <a:noFill/>
          <a:ln w="76320">
            <a:solidFill>
              <a:srgbClr val="A50021"/>
            </a:solidFill>
            <a:miter lim="800000"/>
            <a:headEnd/>
            <a:tailEnd/>
          </a:ln>
        </p:spPr>
        <p:txBody>
          <a:bodyPr wrap="none" lIns="91255" tIns="45626" rIns="91255" bIns="45626" anchor="ctr"/>
          <a:lstStyle/>
          <a:p>
            <a:endParaRPr lang="en-US"/>
          </a:p>
        </p:txBody>
      </p:sp>
      <p:sp>
        <p:nvSpPr>
          <p:cNvPr id="47116" name="Text Box 11"/>
          <p:cNvSpPr txBox="1">
            <a:spLocks noChangeArrowheads="1"/>
          </p:cNvSpPr>
          <p:nvPr/>
        </p:nvSpPr>
        <p:spPr bwMode="auto">
          <a:xfrm>
            <a:off x="9632950" y="106363"/>
            <a:ext cx="204788" cy="442912"/>
          </a:xfrm>
          <a:prstGeom prst="rect">
            <a:avLst/>
          </a:prstGeom>
          <a:noFill/>
          <a:ln w="9525">
            <a:noFill/>
            <a:round/>
            <a:headEnd/>
            <a:tailEnd/>
          </a:ln>
        </p:spPr>
        <p:txBody>
          <a:bodyPr wrap="none" lIns="101667" tIns="51015" rIns="101667" bIns="51015" anchor="ctr">
            <a:spAutoFit/>
          </a:bodyPr>
          <a:lstStyle/>
          <a:p>
            <a:pPr algn="ctr">
              <a:lnSpc>
                <a:spcPct val="100000"/>
              </a:lnSpc>
              <a:spcBef>
                <a:spcPts val="1375"/>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a:solidFill>
                  <a:srgbClr val="FFA27C"/>
                </a:solidFill>
                <a:latin typeface="Comic Sans MS" pitchFamily="66" charset="0"/>
              </a:rPr>
              <a:t> </a:t>
            </a:r>
          </a:p>
        </p:txBody>
      </p:sp>
      <p:sp>
        <p:nvSpPr>
          <p:cNvPr id="47117" name="Text Box 12"/>
          <p:cNvSpPr txBox="1">
            <a:spLocks noChangeArrowheads="1"/>
          </p:cNvSpPr>
          <p:nvPr/>
        </p:nvSpPr>
        <p:spPr bwMode="auto">
          <a:xfrm>
            <a:off x="3227388" y="3427413"/>
            <a:ext cx="1481137" cy="419100"/>
          </a:xfrm>
          <a:prstGeom prst="rect">
            <a:avLst/>
          </a:prstGeom>
          <a:noFill/>
          <a:ln w="9525">
            <a:noFill/>
            <a:round/>
            <a:headEnd/>
            <a:tailEnd/>
          </a:ln>
        </p:spPr>
        <p:txBody>
          <a:bodyPr lIns="101667" tIns="51015" rIns="101667" bIns="51015">
            <a:spAutoFit/>
          </a:bodyPr>
          <a:lstStyle/>
          <a:p>
            <a:pP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Comic Sans MS" pitchFamily="66" charset="0"/>
              </a:rPr>
              <a:t>ROME•</a:t>
            </a:r>
          </a:p>
        </p:txBody>
      </p:sp>
      <p:sp>
        <p:nvSpPr>
          <p:cNvPr id="47118" name="Text Box 13"/>
          <p:cNvSpPr txBox="1">
            <a:spLocks noChangeArrowheads="1"/>
          </p:cNvSpPr>
          <p:nvPr/>
        </p:nvSpPr>
        <p:spPr bwMode="auto">
          <a:xfrm>
            <a:off x="5143500" y="4137025"/>
            <a:ext cx="338138" cy="663575"/>
          </a:xfrm>
          <a:prstGeom prst="rect">
            <a:avLst/>
          </a:prstGeom>
          <a:noFill/>
          <a:ln w="9525">
            <a:noFill/>
            <a:round/>
            <a:headEnd/>
            <a:tailEnd/>
          </a:ln>
        </p:spPr>
        <p:txBody>
          <a:bodyPr lIns="101667" tIns="51015" rIns="101667" bIns="51015">
            <a:spAutoFit/>
          </a:bodyPr>
          <a:lstStyle/>
          <a:p>
            <a:pPr>
              <a:lnSpc>
                <a:spcPct val="100000"/>
              </a:lnSpc>
              <a:spcBef>
                <a:spcPts val="2250"/>
              </a:spcBef>
              <a:buClr>
                <a:srgbClr val="9191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919191"/>
                </a:solidFill>
                <a:latin typeface="Comic Sans MS" pitchFamily="66" charset="0"/>
              </a:rPr>
              <a:t>•</a:t>
            </a:r>
          </a:p>
        </p:txBody>
      </p:sp>
      <p:sp>
        <p:nvSpPr>
          <p:cNvPr id="44046" name="Line 14"/>
          <p:cNvSpPr>
            <a:spLocks noChangeShapeType="1"/>
          </p:cNvSpPr>
          <p:nvPr/>
        </p:nvSpPr>
        <p:spPr bwMode="auto">
          <a:xfrm flipH="1">
            <a:off x="3392488" y="2403475"/>
            <a:ext cx="2784475" cy="3022600"/>
          </a:xfrm>
          <a:prstGeom prst="line">
            <a:avLst/>
          </a:prstGeom>
          <a:noFill/>
          <a:ln w="57240">
            <a:solidFill>
              <a:srgbClr val="FC0128"/>
            </a:solidFill>
            <a:miter lim="800000"/>
            <a:headEnd type="triangle" w="med" len="med"/>
            <a:tailEnd type="triangle" w="med" len="med"/>
          </a:ln>
          <a:effectLst>
            <a:outerShdw dist="71785" dir="2700000" algn="ctr" rotWithShape="0">
              <a:srgbClr val="040404"/>
            </a:outerShdw>
          </a:effectLst>
        </p:spPr>
        <p:txBody>
          <a:bodyPr lIns="91255" tIns="45626" rIns="91255" bIns="45626"/>
          <a:lstStyle/>
          <a:p>
            <a:pPr>
              <a:defRPr/>
            </a:pPr>
            <a:endParaRPr lang="en-US"/>
          </a:p>
        </p:txBody>
      </p:sp>
      <p:sp>
        <p:nvSpPr>
          <p:cNvPr id="44047" name="Freeform 15"/>
          <p:cNvSpPr>
            <a:spLocks noChangeArrowheads="1"/>
          </p:cNvSpPr>
          <p:nvPr/>
        </p:nvSpPr>
        <p:spPr bwMode="auto">
          <a:xfrm>
            <a:off x="614363" y="4860925"/>
            <a:ext cx="6510337" cy="2292350"/>
          </a:xfrm>
          <a:custGeom>
            <a:avLst/>
            <a:gdLst>
              <a:gd name="T0" fmla="*/ 0 w 3728"/>
              <a:gd name="T1" fmla="*/ 34 h 1274"/>
              <a:gd name="T2" fmla="*/ 224 w 3728"/>
              <a:gd name="T3" fmla="*/ 2 h 1274"/>
              <a:gd name="T4" fmla="*/ 472 w 3728"/>
              <a:gd name="T5" fmla="*/ 18 h 1274"/>
              <a:gd name="T6" fmla="*/ 744 w 3728"/>
              <a:gd name="T7" fmla="*/ 82 h 1274"/>
              <a:gd name="T8" fmla="*/ 1328 w 3728"/>
              <a:gd name="T9" fmla="*/ 82 h 1274"/>
              <a:gd name="T10" fmla="*/ 1384 w 3728"/>
              <a:gd name="T11" fmla="*/ 122 h 1274"/>
              <a:gd name="T12" fmla="*/ 1480 w 3728"/>
              <a:gd name="T13" fmla="*/ 234 h 1274"/>
              <a:gd name="T14" fmla="*/ 1536 w 3728"/>
              <a:gd name="T15" fmla="*/ 354 h 1274"/>
              <a:gd name="T16" fmla="*/ 1576 w 3728"/>
              <a:gd name="T17" fmla="*/ 402 h 1274"/>
              <a:gd name="T18" fmla="*/ 1624 w 3728"/>
              <a:gd name="T19" fmla="*/ 442 h 1274"/>
              <a:gd name="T20" fmla="*/ 1664 w 3728"/>
              <a:gd name="T21" fmla="*/ 514 h 1274"/>
              <a:gd name="T22" fmla="*/ 1680 w 3728"/>
              <a:gd name="T23" fmla="*/ 538 h 1274"/>
              <a:gd name="T24" fmla="*/ 1776 w 3728"/>
              <a:gd name="T25" fmla="*/ 578 h 1274"/>
              <a:gd name="T26" fmla="*/ 1832 w 3728"/>
              <a:gd name="T27" fmla="*/ 674 h 1274"/>
              <a:gd name="T28" fmla="*/ 1856 w 3728"/>
              <a:gd name="T29" fmla="*/ 682 h 1274"/>
              <a:gd name="T30" fmla="*/ 1904 w 3728"/>
              <a:gd name="T31" fmla="*/ 714 h 1274"/>
              <a:gd name="T32" fmla="*/ 1928 w 3728"/>
              <a:gd name="T33" fmla="*/ 730 h 1274"/>
              <a:gd name="T34" fmla="*/ 1968 w 3728"/>
              <a:gd name="T35" fmla="*/ 762 h 1274"/>
              <a:gd name="T36" fmla="*/ 2008 w 3728"/>
              <a:gd name="T37" fmla="*/ 802 h 1274"/>
              <a:gd name="T38" fmla="*/ 2136 w 3728"/>
              <a:gd name="T39" fmla="*/ 834 h 1274"/>
              <a:gd name="T40" fmla="*/ 2216 w 3728"/>
              <a:gd name="T41" fmla="*/ 954 h 1274"/>
              <a:gd name="T42" fmla="*/ 2264 w 3728"/>
              <a:gd name="T43" fmla="*/ 970 h 1274"/>
              <a:gd name="T44" fmla="*/ 2312 w 3728"/>
              <a:gd name="T45" fmla="*/ 1002 h 1274"/>
              <a:gd name="T46" fmla="*/ 2368 w 3728"/>
              <a:gd name="T47" fmla="*/ 1106 h 1274"/>
              <a:gd name="T48" fmla="*/ 2392 w 3728"/>
              <a:gd name="T49" fmla="*/ 1130 h 1274"/>
              <a:gd name="T50" fmla="*/ 2472 w 3728"/>
              <a:gd name="T51" fmla="*/ 1154 h 1274"/>
              <a:gd name="T52" fmla="*/ 2496 w 3728"/>
              <a:gd name="T53" fmla="*/ 1162 h 1274"/>
              <a:gd name="T54" fmla="*/ 2576 w 3728"/>
              <a:gd name="T55" fmla="*/ 1138 h 1274"/>
              <a:gd name="T56" fmla="*/ 2640 w 3728"/>
              <a:gd name="T57" fmla="*/ 986 h 1274"/>
              <a:gd name="T58" fmla="*/ 2736 w 3728"/>
              <a:gd name="T59" fmla="*/ 930 h 1274"/>
              <a:gd name="T60" fmla="*/ 2832 w 3728"/>
              <a:gd name="T61" fmla="*/ 874 h 1274"/>
              <a:gd name="T62" fmla="*/ 2904 w 3728"/>
              <a:gd name="T63" fmla="*/ 866 h 1274"/>
              <a:gd name="T64" fmla="*/ 2928 w 3728"/>
              <a:gd name="T65" fmla="*/ 858 h 1274"/>
              <a:gd name="T66" fmla="*/ 3168 w 3728"/>
              <a:gd name="T67" fmla="*/ 914 h 1274"/>
              <a:gd name="T68" fmla="*/ 3312 w 3728"/>
              <a:gd name="T69" fmla="*/ 1010 h 1274"/>
              <a:gd name="T70" fmla="*/ 3360 w 3728"/>
              <a:gd name="T71" fmla="*/ 1026 h 1274"/>
              <a:gd name="T72" fmla="*/ 3504 w 3728"/>
              <a:gd name="T73" fmla="*/ 1122 h 1274"/>
              <a:gd name="T74" fmla="*/ 3632 w 3728"/>
              <a:gd name="T75" fmla="*/ 1162 h 1274"/>
              <a:gd name="T76" fmla="*/ 3680 w 3728"/>
              <a:gd name="T77" fmla="*/ 1178 h 1274"/>
              <a:gd name="T78" fmla="*/ 3728 w 3728"/>
              <a:gd name="T79" fmla="*/ 1274 h 1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320">
            <a:solidFill>
              <a:srgbClr val="FC0128"/>
            </a:solidFill>
            <a:round/>
            <a:headEnd/>
            <a:tailEnd/>
          </a:ln>
          <a:effectLst>
            <a:outerShdw dist="71785" dir="2700000" algn="ctr" rotWithShape="0">
              <a:srgbClr val="040404"/>
            </a:outerShdw>
          </a:effectLst>
        </p:spPr>
        <p:txBody>
          <a:bodyPr wrap="none" lIns="91255" tIns="45626" rIns="91255" bIns="45626" anchor="ctr"/>
          <a:lstStyle/>
          <a:p>
            <a:pPr>
              <a:defRPr/>
            </a:pPr>
            <a:endParaRPr lang="en-US"/>
          </a:p>
        </p:txBody>
      </p:sp>
      <p:sp>
        <p:nvSpPr>
          <p:cNvPr id="44048" name="Freeform 16"/>
          <p:cNvSpPr>
            <a:spLocks noChangeArrowheads="1"/>
          </p:cNvSpPr>
          <p:nvPr/>
        </p:nvSpPr>
        <p:spPr bwMode="auto">
          <a:xfrm>
            <a:off x="3646488" y="1050925"/>
            <a:ext cx="2835275" cy="1554163"/>
          </a:xfrm>
          <a:custGeom>
            <a:avLst/>
            <a:gdLst>
              <a:gd name="T0" fmla="*/ 0 w 1624"/>
              <a:gd name="T1" fmla="*/ 0 h 864"/>
              <a:gd name="T2" fmla="*/ 24 w 1624"/>
              <a:gd name="T3" fmla="*/ 8 h 864"/>
              <a:gd name="T4" fmla="*/ 40 w 1624"/>
              <a:gd name="T5" fmla="*/ 56 h 864"/>
              <a:gd name="T6" fmla="*/ 72 w 1624"/>
              <a:gd name="T7" fmla="*/ 264 h 864"/>
              <a:gd name="T8" fmla="*/ 64 w 1624"/>
              <a:gd name="T9" fmla="*/ 320 h 864"/>
              <a:gd name="T10" fmla="*/ 48 w 1624"/>
              <a:gd name="T11" fmla="*/ 368 h 864"/>
              <a:gd name="T12" fmla="*/ 56 w 1624"/>
              <a:gd name="T13" fmla="*/ 392 h 864"/>
              <a:gd name="T14" fmla="*/ 80 w 1624"/>
              <a:gd name="T15" fmla="*/ 400 h 864"/>
              <a:gd name="T16" fmla="*/ 152 w 1624"/>
              <a:gd name="T17" fmla="*/ 440 h 864"/>
              <a:gd name="T18" fmla="*/ 224 w 1624"/>
              <a:gd name="T19" fmla="*/ 528 h 864"/>
              <a:gd name="T20" fmla="*/ 336 w 1624"/>
              <a:gd name="T21" fmla="*/ 536 h 864"/>
              <a:gd name="T22" fmla="*/ 456 w 1624"/>
              <a:gd name="T23" fmla="*/ 608 h 864"/>
              <a:gd name="T24" fmla="*/ 512 w 1624"/>
              <a:gd name="T25" fmla="*/ 688 h 864"/>
              <a:gd name="T26" fmla="*/ 632 w 1624"/>
              <a:gd name="T27" fmla="*/ 736 h 864"/>
              <a:gd name="T28" fmla="*/ 808 w 1624"/>
              <a:gd name="T29" fmla="*/ 672 h 864"/>
              <a:gd name="T30" fmla="*/ 944 w 1624"/>
              <a:gd name="T31" fmla="*/ 672 h 864"/>
              <a:gd name="T32" fmla="*/ 992 w 1624"/>
              <a:gd name="T33" fmla="*/ 648 h 864"/>
              <a:gd name="T34" fmla="*/ 1088 w 1624"/>
              <a:gd name="T35" fmla="*/ 664 h 864"/>
              <a:gd name="T36" fmla="*/ 1144 w 1624"/>
              <a:gd name="T37" fmla="*/ 648 h 864"/>
              <a:gd name="T38" fmla="*/ 1200 w 1624"/>
              <a:gd name="T39" fmla="*/ 656 h 864"/>
              <a:gd name="T40" fmla="*/ 1248 w 1624"/>
              <a:gd name="T41" fmla="*/ 672 h 864"/>
              <a:gd name="T42" fmla="*/ 1280 w 1624"/>
              <a:gd name="T43" fmla="*/ 664 h 864"/>
              <a:gd name="T44" fmla="*/ 1328 w 1624"/>
              <a:gd name="T45" fmla="*/ 648 h 864"/>
              <a:gd name="T46" fmla="*/ 1416 w 1624"/>
              <a:gd name="T47" fmla="*/ 664 h 864"/>
              <a:gd name="T48" fmla="*/ 1512 w 1624"/>
              <a:gd name="T49" fmla="*/ 736 h 864"/>
              <a:gd name="T50" fmla="*/ 1576 w 1624"/>
              <a:gd name="T51" fmla="*/ 752 h 864"/>
              <a:gd name="T52" fmla="*/ 1624 w 1624"/>
              <a:gd name="T53" fmla="*/ 864 h 8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320">
            <a:solidFill>
              <a:srgbClr val="FC0128"/>
            </a:solidFill>
            <a:round/>
            <a:headEnd/>
            <a:tailEnd/>
          </a:ln>
          <a:effectLst>
            <a:outerShdw dist="71785" dir="2700000" algn="ctr" rotWithShape="0">
              <a:srgbClr val="040404"/>
            </a:outerShdw>
          </a:effectLst>
        </p:spPr>
        <p:txBody>
          <a:bodyPr wrap="none" lIns="91255" tIns="45626" rIns="91255" bIns="45626" anchor="ctr"/>
          <a:lstStyle/>
          <a:p>
            <a:pPr>
              <a:defRPr/>
            </a:pPr>
            <a:endParaRPr lang="en-US"/>
          </a:p>
        </p:txBody>
      </p:sp>
      <p:sp>
        <p:nvSpPr>
          <p:cNvPr id="44049" name="Freeform 17"/>
          <p:cNvSpPr>
            <a:spLocks noChangeArrowheads="1"/>
          </p:cNvSpPr>
          <p:nvPr/>
        </p:nvSpPr>
        <p:spPr bwMode="auto">
          <a:xfrm>
            <a:off x="7697788" y="3411538"/>
            <a:ext cx="349250" cy="3736975"/>
          </a:xfrm>
          <a:custGeom>
            <a:avLst/>
            <a:gdLst>
              <a:gd name="T0" fmla="*/ 48 w 200"/>
              <a:gd name="T1" fmla="*/ 0 h 2077"/>
              <a:gd name="T2" fmla="*/ 120 w 200"/>
              <a:gd name="T3" fmla="*/ 16 h 2077"/>
              <a:gd name="T4" fmla="*/ 152 w 200"/>
              <a:gd name="T5" fmla="*/ 88 h 2077"/>
              <a:gd name="T6" fmla="*/ 128 w 200"/>
              <a:gd name="T7" fmla="*/ 280 h 2077"/>
              <a:gd name="T8" fmla="*/ 120 w 200"/>
              <a:gd name="T9" fmla="*/ 352 h 2077"/>
              <a:gd name="T10" fmla="*/ 48 w 200"/>
              <a:gd name="T11" fmla="*/ 416 h 2077"/>
              <a:gd name="T12" fmla="*/ 0 w 200"/>
              <a:gd name="T13" fmla="*/ 496 h 2077"/>
              <a:gd name="T14" fmla="*/ 8 w 200"/>
              <a:gd name="T15" fmla="*/ 616 h 2077"/>
              <a:gd name="T16" fmla="*/ 88 w 200"/>
              <a:gd name="T17" fmla="*/ 720 h 2077"/>
              <a:gd name="T18" fmla="*/ 144 w 200"/>
              <a:gd name="T19" fmla="*/ 792 h 2077"/>
              <a:gd name="T20" fmla="*/ 176 w 200"/>
              <a:gd name="T21" fmla="*/ 880 h 2077"/>
              <a:gd name="T22" fmla="*/ 200 w 200"/>
              <a:gd name="T23" fmla="*/ 1096 h 2077"/>
              <a:gd name="T24" fmla="*/ 96 w 200"/>
              <a:gd name="T25" fmla="*/ 1288 h 2077"/>
              <a:gd name="T26" fmla="*/ 112 w 200"/>
              <a:gd name="T27" fmla="*/ 1424 h 2077"/>
              <a:gd name="T28" fmla="*/ 136 w 200"/>
              <a:gd name="T29" fmla="*/ 1504 h 2077"/>
              <a:gd name="T30" fmla="*/ 200 w 200"/>
              <a:gd name="T31" fmla="*/ 1824 h 2077"/>
              <a:gd name="T32" fmla="*/ 168 w 200"/>
              <a:gd name="T33" fmla="*/ 1992 h 2077"/>
              <a:gd name="T34" fmla="*/ 152 w 200"/>
              <a:gd name="T35" fmla="*/ 2016 h 2077"/>
              <a:gd name="T36" fmla="*/ 128 w 200"/>
              <a:gd name="T37" fmla="*/ 2072 h 20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320">
            <a:solidFill>
              <a:srgbClr val="FC0128"/>
            </a:solidFill>
            <a:round/>
            <a:headEnd/>
            <a:tailEnd/>
          </a:ln>
          <a:effectLst>
            <a:outerShdw dist="71785" dir="2700000" algn="ctr" rotWithShape="0">
              <a:srgbClr val="040404"/>
            </a:outerShdw>
          </a:effectLst>
        </p:spPr>
        <p:txBody>
          <a:bodyPr wrap="none" lIns="91255" tIns="45626" rIns="91255" bIns="45626" anchor="ctr"/>
          <a:lstStyle/>
          <a:p>
            <a:pPr>
              <a:defRPr/>
            </a:pPr>
            <a:endParaRPr lang="en-US"/>
          </a:p>
        </p:txBody>
      </p:sp>
      <p:sp>
        <p:nvSpPr>
          <p:cNvPr id="44050" name="Freeform 18"/>
          <p:cNvSpPr>
            <a:spLocks noChangeArrowheads="1"/>
          </p:cNvSpPr>
          <p:nvPr/>
        </p:nvSpPr>
        <p:spPr bwMode="auto">
          <a:xfrm>
            <a:off x="1751013" y="590550"/>
            <a:ext cx="1377950" cy="906463"/>
          </a:xfrm>
          <a:custGeom>
            <a:avLst/>
            <a:gdLst>
              <a:gd name="T0" fmla="*/ 701 w 789"/>
              <a:gd name="T1" fmla="*/ 0 h 504"/>
              <a:gd name="T2" fmla="*/ 685 w 789"/>
              <a:gd name="T3" fmla="*/ 120 h 504"/>
              <a:gd name="T4" fmla="*/ 677 w 789"/>
              <a:gd name="T5" fmla="*/ 248 h 504"/>
              <a:gd name="T6" fmla="*/ 757 w 789"/>
              <a:gd name="T7" fmla="*/ 264 h 504"/>
              <a:gd name="T8" fmla="*/ 789 w 789"/>
              <a:gd name="T9" fmla="*/ 360 h 504"/>
              <a:gd name="T10" fmla="*/ 757 w 789"/>
              <a:gd name="T11" fmla="*/ 376 h 504"/>
              <a:gd name="T12" fmla="*/ 677 w 789"/>
              <a:gd name="T13" fmla="*/ 384 h 504"/>
              <a:gd name="T14" fmla="*/ 693 w 789"/>
              <a:gd name="T15" fmla="*/ 448 h 504"/>
              <a:gd name="T16" fmla="*/ 549 w 789"/>
              <a:gd name="T17" fmla="*/ 504 h 504"/>
              <a:gd name="T18" fmla="*/ 413 w 789"/>
              <a:gd name="T19" fmla="*/ 480 h 504"/>
              <a:gd name="T20" fmla="*/ 333 w 789"/>
              <a:gd name="T21" fmla="*/ 480 h 504"/>
              <a:gd name="T22" fmla="*/ 253 w 789"/>
              <a:gd name="T23" fmla="*/ 488 h 504"/>
              <a:gd name="T24" fmla="*/ 197 w 789"/>
              <a:gd name="T25" fmla="*/ 480 h 504"/>
              <a:gd name="T26" fmla="*/ 229 w 789"/>
              <a:gd name="T27" fmla="*/ 440 h 504"/>
              <a:gd name="T28" fmla="*/ 413 w 789"/>
              <a:gd name="T29" fmla="*/ 384 h 504"/>
              <a:gd name="T30" fmla="*/ 381 w 789"/>
              <a:gd name="T31" fmla="*/ 328 h 504"/>
              <a:gd name="T32" fmla="*/ 301 w 789"/>
              <a:gd name="T33" fmla="*/ 256 h 504"/>
              <a:gd name="T34" fmla="*/ 413 w 789"/>
              <a:gd name="T35" fmla="*/ 216 h 504"/>
              <a:gd name="T36" fmla="*/ 405 w 789"/>
              <a:gd name="T37" fmla="*/ 168 h 504"/>
              <a:gd name="T38" fmla="*/ 317 w 789"/>
              <a:gd name="T39" fmla="*/ 224 h 504"/>
              <a:gd name="T40" fmla="*/ 117 w 789"/>
              <a:gd name="T41" fmla="*/ 216 h 504"/>
              <a:gd name="T42" fmla="*/ 61 w 789"/>
              <a:gd name="T43" fmla="*/ 208 h 504"/>
              <a:gd name="T44" fmla="*/ 37 w 789"/>
              <a:gd name="T45" fmla="*/ 200 h 504"/>
              <a:gd name="T46" fmla="*/ 13 w 789"/>
              <a:gd name="T47" fmla="*/ 184 h 504"/>
              <a:gd name="T48" fmla="*/ 37 w 789"/>
              <a:gd name="T49" fmla="*/ 112 h 504"/>
              <a:gd name="T50" fmla="*/ 61 w 789"/>
              <a:gd name="T51" fmla="*/ 64 h 504"/>
              <a:gd name="T52" fmla="*/ 109 w 789"/>
              <a:gd name="T53" fmla="*/ 48 h 504"/>
              <a:gd name="T54" fmla="*/ 117 w 789"/>
              <a:gd name="T55" fmla="*/ 24 h 504"/>
              <a:gd name="T56" fmla="*/ 133 w 789"/>
              <a:gd name="T57" fmla="*/ 0 h 5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320">
            <a:solidFill>
              <a:srgbClr val="FC0128"/>
            </a:solidFill>
            <a:round/>
            <a:headEnd/>
            <a:tailEnd/>
          </a:ln>
          <a:effectLst>
            <a:outerShdw dist="71785" dir="2700000" algn="ctr" rotWithShape="0">
              <a:srgbClr val="040404"/>
            </a:outerShdw>
          </a:effectLst>
        </p:spPr>
        <p:txBody>
          <a:bodyPr wrap="none" lIns="91255" tIns="45626" rIns="91255" bIns="45626" anchor="ctr"/>
          <a:lstStyle/>
          <a:p>
            <a:pPr>
              <a:defRPr/>
            </a:pPr>
            <a:endParaRPr lang="en-US"/>
          </a:p>
        </p:txBody>
      </p:sp>
      <p:sp>
        <p:nvSpPr>
          <p:cNvPr id="44051" name="Line 19"/>
          <p:cNvSpPr>
            <a:spLocks noChangeShapeType="1"/>
          </p:cNvSpPr>
          <p:nvPr/>
        </p:nvSpPr>
        <p:spPr bwMode="auto">
          <a:xfrm>
            <a:off x="2095500" y="201613"/>
            <a:ext cx="5783263" cy="7181850"/>
          </a:xfrm>
          <a:prstGeom prst="line">
            <a:avLst/>
          </a:prstGeom>
          <a:noFill/>
          <a:ln w="57240">
            <a:solidFill>
              <a:srgbClr val="FC0128"/>
            </a:solidFill>
            <a:miter lim="800000"/>
            <a:headEnd type="triangle" w="med" len="med"/>
            <a:tailEnd type="triangle" w="med" len="med"/>
          </a:ln>
          <a:effectLst>
            <a:outerShdw dist="113503" dir="1593903" algn="ctr" rotWithShape="0">
              <a:srgbClr val="040404"/>
            </a:outerShdw>
          </a:effectLst>
        </p:spPr>
        <p:txBody>
          <a:bodyPr lIns="91255" tIns="45626" rIns="91255" bIns="45626"/>
          <a:lstStyle/>
          <a:p>
            <a:pPr>
              <a:defRPr/>
            </a:pPr>
            <a:endParaRPr lang="en-US"/>
          </a:p>
        </p:txBody>
      </p:sp>
      <p:sp>
        <p:nvSpPr>
          <p:cNvPr id="96277" name="Text Box 20"/>
          <p:cNvSpPr txBox="1">
            <a:spLocks noChangeArrowheads="1"/>
          </p:cNvSpPr>
          <p:nvPr/>
        </p:nvSpPr>
        <p:spPr bwMode="auto">
          <a:xfrm>
            <a:off x="1085850" y="4516440"/>
            <a:ext cx="2878138" cy="733425"/>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buFont typeface="Times New Roman" charset="0"/>
              <a:buNone/>
              <a:defRPr/>
            </a:pPr>
            <a:r>
              <a:rPr lang="en-GB" sz="4000" b="1" dirty="0">
                <a:solidFill>
                  <a:srgbClr val="0033CC"/>
                </a:solidFill>
                <a:effectLst>
                  <a:glow rad="152400">
                    <a:schemeClr val="bg1"/>
                  </a:glow>
                </a:effectLst>
                <a:latin typeface="Comic Sans MS" charset="0"/>
              </a:rPr>
              <a:t>AFRICA</a:t>
            </a:r>
          </a:p>
        </p:txBody>
      </p:sp>
      <p:sp>
        <p:nvSpPr>
          <p:cNvPr id="96278" name="Text Box 21"/>
          <p:cNvSpPr txBox="1">
            <a:spLocks noChangeArrowheads="1"/>
          </p:cNvSpPr>
          <p:nvPr/>
        </p:nvSpPr>
        <p:spPr bwMode="auto">
          <a:xfrm>
            <a:off x="7318375" y="5727718"/>
            <a:ext cx="1841500" cy="593725"/>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buFont typeface="Times New Roman" charset="0"/>
              <a:buNone/>
              <a:defRPr/>
            </a:pPr>
            <a:r>
              <a:rPr lang="en-GB" sz="3100" b="1" dirty="0">
                <a:solidFill>
                  <a:srgbClr val="0033CC"/>
                </a:solidFill>
                <a:effectLst>
                  <a:glow rad="152400">
                    <a:schemeClr val="bg1"/>
                  </a:glow>
                </a:effectLst>
                <a:latin typeface="Comic Sans MS" charset="0"/>
              </a:rPr>
              <a:t>ARABIA</a:t>
            </a:r>
          </a:p>
        </p:txBody>
      </p:sp>
      <p:sp>
        <p:nvSpPr>
          <p:cNvPr id="44054" name="Text Box 22"/>
          <p:cNvSpPr txBox="1">
            <a:spLocks noChangeArrowheads="1"/>
          </p:cNvSpPr>
          <p:nvPr/>
        </p:nvSpPr>
        <p:spPr bwMode="auto">
          <a:xfrm>
            <a:off x="565150" y="2813050"/>
            <a:ext cx="8778875" cy="1360488"/>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4995"/>
              </a:spcBef>
              <a:buClr>
                <a:srgbClr val="FFEA18"/>
              </a:buClr>
              <a:buFont typeface="Times New Roman" charset="0"/>
              <a:buNone/>
              <a:defRPr/>
            </a:pPr>
            <a:endParaRPr lang="en-GB" sz="8000" b="1" dirty="0">
              <a:solidFill>
                <a:srgbClr val="FFEA18"/>
              </a:solidFill>
              <a:effectLst>
                <a:glow rad="165100">
                  <a:schemeClr val="tx1">
                    <a:alpha val="96000"/>
                  </a:schemeClr>
                </a:glow>
              </a:effectLst>
              <a:latin typeface="Comic Sans MS" charset="0"/>
            </a:endParaRPr>
          </a:p>
        </p:txBody>
      </p:sp>
      <p:sp>
        <p:nvSpPr>
          <p:cNvPr id="47128" name="Text Box 23"/>
          <p:cNvSpPr txBox="1">
            <a:spLocks noChangeArrowheads="1"/>
          </p:cNvSpPr>
          <p:nvPr/>
        </p:nvSpPr>
        <p:spPr bwMode="auto">
          <a:xfrm>
            <a:off x="923766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41</a:t>
            </a:r>
          </a:p>
        </p:txBody>
      </p:sp>
      <p:grpSp>
        <p:nvGrpSpPr>
          <p:cNvPr id="47129" name="Group 24"/>
          <p:cNvGrpSpPr>
            <a:grpSpLocks/>
          </p:cNvGrpSpPr>
          <p:nvPr/>
        </p:nvGrpSpPr>
        <p:grpSpPr bwMode="auto">
          <a:xfrm>
            <a:off x="6962775" y="5143500"/>
            <a:ext cx="439738" cy="749300"/>
            <a:chOff x="4386" y="3240"/>
            <a:chExt cx="277" cy="472"/>
          </a:xfrm>
        </p:grpSpPr>
        <p:sp>
          <p:nvSpPr>
            <p:cNvPr id="44057" name="Oval 25"/>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dist="63504" dir="2216092"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44058" name="Oval 26"/>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dist="63504" dir="2216092"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sp>
        <p:nvSpPr>
          <p:cNvPr id="44059" name="Text Box 27"/>
          <p:cNvSpPr txBox="1">
            <a:spLocks noChangeArrowheads="1"/>
          </p:cNvSpPr>
          <p:nvPr/>
        </p:nvSpPr>
        <p:spPr bwMode="auto">
          <a:xfrm>
            <a:off x="6411913" y="4459288"/>
            <a:ext cx="1576387" cy="454025"/>
          </a:xfrm>
          <a:prstGeom prst="rect">
            <a:avLst/>
          </a:prstGeom>
          <a:solidFill>
            <a:srgbClr val="022178"/>
          </a:solidFill>
          <a:ln w="76320">
            <a:solidFill>
              <a:srgbClr val="A50021"/>
            </a:solidFill>
            <a:miter lim="800000"/>
            <a:headEnd/>
            <a:tailEnd/>
          </a:ln>
          <a:effectLst>
            <a:outerShdw dist="81185" dir="3078031" algn="ctr" rotWithShape="0">
              <a:srgbClr val="808080"/>
            </a:outerShdw>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66CCFF"/>
              </a:buClr>
              <a:buFont typeface="Times New Roman" charset="0"/>
              <a:buNone/>
              <a:defRPr/>
            </a:pPr>
            <a:r>
              <a:rPr lang="en-GB" sz="2200" b="1" dirty="0">
                <a:solidFill>
                  <a:srgbClr val="FFFFFF"/>
                </a:solidFill>
                <a:latin typeface="Comic Sans MS" charset="0"/>
              </a:rPr>
              <a:t>ISRAEL</a:t>
            </a:r>
          </a:p>
        </p:txBody>
      </p:sp>
      <p:sp>
        <p:nvSpPr>
          <p:cNvPr id="2" name="Title 1"/>
          <p:cNvSpPr>
            <a:spLocks noGrp="1"/>
          </p:cNvSpPr>
          <p:nvPr>
            <p:ph type="title" idx="4294967295"/>
          </p:nvPr>
        </p:nvSpPr>
        <p:spPr bwMode="auto">
          <a:xfrm>
            <a:off x="0" y="2949575"/>
            <a:ext cx="10058400" cy="1295400"/>
          </a:xfrm>
          <a:prstGeom prst="rect">
            <a:avLst/>
          </a:prstGeom>
        </p:spPr>
        <p:txBody>
          <a:bodyPr lIns="91277" tIns="45637" rIns="91277" bIns="45637"/>
          <a:lstStyle/>
          <a:p>
            <a:pPr defTabSz="453173">
              <a:buFont typeface="Times New Roman" charset="0"/>
            </a:pPr>
            <a:r>
              <a:rPr lang="en-US" sz="6600" b="1" kern="1200" dirty="0">
                <a:solidFill>
                  <a:srgbClr val="FFEA18"/>
                </a:solidFill>
                <a:effectLst>
                  <a:glow rad="165100">
                    <a:schemeClr val="tx1">
                      <a:alpha val="96000"/>
                    </a:schemeClr>
                  </a:glow>
                </a:effectLst>
                <a:latin typeface="Comic Sans MS"/>
                <a:ea typeface="ＭＳ Ｐゴシック"/>
                <a:cs typeface="ＭＳ Ｐゴシック"/>
              </a:rPr>
              <a:t>ROMIAKO KEDI </a:t>
            </a:r>
            <a:r>
              <a:rPr lang="en-US" sz="6600" b="1" kern="1200" dirty="0" err="1">
                <a:solidFill>
                  <a:srgbClr val="FFEA18"/>
                </a:solidFill>
                <a:effectLst>
                  <a:glow rad="165100">
                    <a:schemeClr val="tx1">
                      <a:alpha val="96000"/>
                    </a:schemeClr>
                  </a:glow>
                </a:effectLst>
                <a:latin typeface="Comic Sans MS"/>
                <a:ea typeface="ＭＳ Ｐゴシック"/>
                <a:cs typeface="ＭＳ Ｐゴシック"/>
              </a:rPr>
              <a:t>RüVE</a:t>
            </a:r>
            <a:endParaRPr lang="en-US" sz="6600" b="1" kern="1200" dirty="0">
              <a:solidFill>
                <a:srgbClr val="FFEA18"/>
              </a:solidFill>
              <a:effectLst>
                <a:glow rad="165100">
                  <a:schemeClr val="tx1">
                    <a:alpha val="96000"/>
                  </a:schemeClr>
                </a:glow>
              </a:effectLst>
              <a:latin typeface="Comic Sans MS"/>
              <a:ea typeface="ＭＳ Ｐゴシック"/>
              <a:cs typeface="ＭＳ Ｐゴシック"/>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16" presetClass="entr" presetSubtype="42" fill="hold" nodeType="afterEffect">
                                  <p:stCondLst>
                                    <p:cond delay="0"/>
                                  </p:stCondLst>
                                  <p:childTnLst>
                                    <p:set>
                                      <p:cBhvr>
                                        <p:cTn id="12" dur="1" fill="hold">
                                          <p:stCondLst>
                                            <p:cond delay="0"/>
                                          </p:stCondLst>
                                        </p:cTn>
                                        <p:tgtEl>
                                          <p:spTgt spid="44051"/>
                                        </p:tgtEl>
                                        <p:attrNameLst>
                                          <p:attrName>style.visibility</p:attrName>
                                        </p:attrNameLst>
                                      </p:cBhvr>
                                      <p:to>
                                        <p:strVal val="visible"/>
                                      </p:to>
                                    </p:set>
                                    <p:animEffect transition="in" filter="barn(outHorizontal)">
                                      <p:cBhvr>
                                        <p:cTn id="13" dur="500"/>
                                        <p:tgtEl>
                                          <p:spTgt spid="44051"/>
                                        </p:tgtEl>
                                      </p:cBhvr>
                                    </p:animEffect>
                                  </p:childTnLst>
                                </p:cTn>
                              </p:par>
                            </p:childTnLst>
                          </p:cTn>
                        </p:par>
                        <p:par>
                          <p:cTn id="14" fill="hold" nodeType="afterGroup">
                            <p:stCondLst>
                              <p:cond delay="1500"/>
                            </p:stCondLst>
                            <p:childTnLst>
                              <p:par>
                                <p:cTn id="15" presetID="16" presetClass="entr" presetSubtype="37" fill="hold" nodeType="afterEffect">
                                  <p:stCondLst>
                                    <p:cond delay="0"/>
                                  </p:stCondLst>
                                  <p:childTnLst>
                                    <p:set>
                                      <p:cBhvr>
                                        <p:cTn id="16" dur="1" fill="hold">
                                          <p:stCondLst>
                                            <p:cond delay="0"/>
                                          </p:stCondLst>
                                        </p:cTn>
                                        <p:tgtEl>
                                          <p:spTgt spid="44046"/>
                                        </p:tgtEl>
                                        <p:attrNameLst>
                                          <p:attrName>style.visibility</p:attrName>
                                        </p:attrNameLst>
                                      </p:cBhvr>
                                      <p:to>
                                        <p:strVal val="visible"/>
                                      </p:to>
                                    </p:set>
                                    <p:animEffect transition="in" filter="barn(outVertical)">
                                      <p:cBhvr>
                                        <p:cTn id="17" dur="500"/>
                                        <p:tgtEl>
                                          <p:spTgt spid="44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pic>
        <p:nvPicPr>
          <p:cNvPr id="48131" name="Picture 4"/>
          <p:cNvPicPr>
            <a:picLocks noChangeAspect="1" noChangeArrowheads="1"/>
          </p:cNvPicPr>
          <p:nvPr/>
        </p:nvPicPr>
        <p:blipFill>
          <a:blip r:embed="rId3"/>
          <a:srcRect l="5481" t="4640" r="4184" b="3424"/>
          <a:stretch>
            <a:fillRect/>
          </a:stretch>
        </p:blipFill>
        <p:spPr bwMode="auto">
          <a:xfrm>
            <a:off x="628650" y="574675"/>
            <a:ext cx="8745538" cy="6550025"/>
          </a:xfrm>
          <a:prstGeom prst="rect">
            <a:avLst/>
          </a:prstGeom>
          <a:noFill/>
          <a:ln w="9525">
            <a:noFill/>
            <a:round/>
            <a:headEnd/>
            <a:tailEnd/>
          </a:ln>
        </p:spPr>
      </p:pic>
      <p:sp>
        <p:nvSpPr>
          <p:cNvPr id="48132" name="Rectangle 10"/>
          <p:cNvSpPr>
            <a:spLocks noChangeArrowheads="1"/>
          </p:cNvSpPr>
          <p:nvPr/>
        </p:nvSpPr>
        <p:spPr bwMode="auto">
          <a:xfrm>
            <a:off x="628650" y="561975"/>
            <a:ext cx="8745538" cy="6605588"/>
          </a:xfrm>
          <a:prstGeom prst="rect">
            <a:avLst/>
          </a:prstGeom>
          <a:noFill/>
          <a:ln w="76320">
            <a:solidFill>
              <a:srgbClr val="A50021"/>
            </a:solidFill>
            <a:miter lim="800000"/>
            <a:headEnd/>
            <a:tailEnd/>
          </a:ln>
        </p:spPr>
        <p:txBody>
          <a:bodyPr wrap="none" lIns="91266" tIns="45632" rIns="91266" bIns="45632" anchor="ctr"/>
          <a:lstStyle/>
          <a:p>
            <a:endParaRPr lang="en-US">
              <a:solidFill>
                <a:srgbClr val="FFFFFF"/>
              </a:solidFill>
            </a:endParaRPr>
          </a:p>
        </p:txBody>
      </p:sp>
      <p:sp>
        <p:nvSpPr>
          <p:cNvPr id="48133" name="Text Box 2"/>
          <p:cNvSpPr txBox="1">
            <a:spLocks noChangeArrowheads="1"/>
          </p:cNvSpPr>
          <p:nvPr/>
        </p:nvSpPr>
        <p:spPr bwMode="auto">
          <a:xfrm>
            <a:off x="830263" y="7439025"/>
            <a:ext cx="977900" cy="239713"/>
          </a:xfrm>
          <a:prstGeom prst="rect">
            <a:avLst/>
          </a:prstGeom>
          <a:noFill/>
          <a:ln w="9525">
            <a:noFill/>
            <a:round/>
            <a:headEnd/>
            <a:tailEnd/>
          </a:ln>
        </p:spPr>
        <p:txBody>
          <a:bodyPr wrap="none" lIns="89816" tIns="46699" rIns="89816" bIns="46699" anchor="ctr">
            <a:spAutoFit/>
          </a:bodyPr>
          <a:lstStyle/>
          <a:p>
            <a:pPr algn="ctr" defTabSz="406400">
              <a:spcBef>
                <a:spcPts val="563"/>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900" b="1">
                <a:solidFill>
                  <a:srgbClr val="FFFFFF"/>
                </a:solidFill>
                <a:ea typeface="MS Gothic" pitchFamily="49" charset="-128"/>
              </a:rPr>
              <a:t>© </a:t>
            </a:r>
            <a:r>
              <a:rPr lang="en-GB" sz="1000" b="1">
                <a:solidFill>
                  <a:srgbClr val="FFFFFF"/>
                </a:solidFill>
                <a:ea typeface="MS Gothic" pitchFamily="49" charset="-128"/>
              </a:rPr>
              <a:t>2006</a:t>
            </a:r>
            <a:r>
              <a:rPr lang="en-GB" sz="900" b="1">
                <a:solidFill>
                  <a:srgbClr val="FFFFFF"/>
                </a:solidFill>
                <a:ea typeface="MS Gothic" pitchFamily="49" charset="-128"/>
              </a:rPr>
              <a:t> TBBMI</a:t>
            </a:r>
          </a:p>
        </p:txBody>
      </p:sp>
      <p:sp>
        <p:nvSpPr>
          <p:cNvPr id="48134" name="Rectangle 3"/>
          <p:cNvSpPr>
            <a:spLocks noChangeArrowheads="1"/>
          </p:cNvSpPr>
          <p:nvPr/>
        </p:nvSpPr>
        <p:spPr bwMode="auto">
          <a:xfrm>
            <a:off x="8696325" y="7416800"/>
            <a:ext cx="739775" cy="238125"/>
          </a:xfrm>
          <a:prstGeom prst="rect">
            <a:avLst/>
          </a:prstGeom>
          <a:noFill/>
          <a:ln w="9525">
            <a:noFill/>
            <a:round/>
            <a:headEnd/>
            <a:tailEnd/>
          </a:ln>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pitchFamily="66" charset="0"/>
                <a:ea typeface="MS Gothic" pitchFamily="49" charset="-128"/>
              </a:rPr>
              <a:t>9.65.08.</a:t>
            </a:r>
          </a:p>
        </p:txBody>
      </p:sp>
      <p:sp>
        <p:nvSpPr>
          <p:cNvPr id="48135" name="Picture 4"/>
          <p:cNvSpPr>
            <a:spLocks noChangeAspect="1" noChangeArrowheads="1"/>
          </p:cNvSpPr>
          <p:nvPr/>
        </p:nvSpPr>
        <p:spPr bwMode="auto">
          <a:xfrm>
            <a:off x="628650" y="574675"/>
            <a:ext cx="8745538" cy="6551613"/>
          </a:xfrm>
          <a:prstGeom prst="rect">
            <a:avLst/>
          </a:prstGeom>
          <a:noFill/>
          <a:ln w="9525">
            <a:noFill/>
            <a:round/>
            <a:headEnd/>
            <a:tailEnd/>
          </a:ln>
        </p:spPr>
        <p:txBody>
          <a:bodyPr lIns="91288" tIns="45642" rIns="91288" bIns="45642"/>
          <a:lstStyle/>
          <a:p>
            <a:endParaRPr lang="en-US">
              <a:solidFill>
                <a:srgbClr val="FFFFFF"/>
              </a:solidFill>
            </a:endParaRPr>
          </a:p>
        </p:txBody>
      </p:sp>
      <p:sp>
        <p:nvSpPr>
          <p:cNvPr id="48136"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48137" name="Text Box 6"/>
          <p:cNvSpPr txBox="1">
            <a:spLocks noChangeArrowheads="1"/>
          </p:cNvSpPr>
          <p:nvPr/>
        </p:nvSpPr>
        <p:spPr bwMode="auto">
          <a:xfrm rot="1320000">
            <a:off x="3671888" y="4900613"/>
            <a:ext cx="231933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MEDITERRANEAN SEA</a:t>
            </a:r>
          </a:p>
        </p:txBody>
      </p:sp>
      <p:sp>
        <p:nvSpPr>
          <p:cNvPr id="48138" name="Text Box 7"/>
          <p:cNvSpPr txBox="1">
            <a:spLocks noChangeArrowheads="1"/>
          </p:cNvSpPr>
          <p:nvPr/>
        </p:nvSpPr>
        <p:spPr bwMode="auto">
          <a:xfrm rot="1320000">
            <a:off x="642938" y="1577975"/>
            <a:ext cx="150018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ATLANTIC OCEAN</a:t>
            </a:r>
          </a:p>
        </p:txBody>
      </p:sp>
      <p:sp>
        <p:nvSpPr>
          <p:cNvPr id="48139" name="Text Box 9"/>
          <p:cNvSpPr txBox="1">
            <a:spLocks noChangeArrowheads="1"/>
          </p:cNvSpPr>
          <p:nvPr/>
        </p:nvSpPr>
        <p:spPr bwMode="auto">
          <a:xfrm>
            <a:off x="9632950" y="115888"/>
            <a:ext cx="204788" cy="422275"/>
          </a:xfrm>
          <a:prstGeom prst="rect">
            <a:avLst/>
          </a:prstGeom>
          <a:noFill/>
          <a:ln w="9525">
            <a:noFill/>
            <a:round/>
            <a:headEnd/>
            <a:tailEnd/>
          </a:ln>
        </p:spPr>
        <p:txBody>
          <a:bodyPr wrap="none" lIns="101667" tIns="51015" rIns="101667" bIns="51015" anchor="ctr">
            <a:spAutoFit/>
          </a:bodyPr>
          <a:lstStyle/>
          <a:p>
            <a:pPr algn="ctr" defTabSz="406400">
              <a:spcBef>
                <a:spcPts val="1375"/>
              </a:spcBef>
              <a:buClr>
                <a:srgbClr val="FFA27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2200">
                <a:solidFill>
                  <a:srgbClr val="FFA27C"/>
                </a:solidFill>
                <a:latin typeface="Comic Sans MS" pitchFamily="66" charset="0"/>
                <a:ea typeface="MS Gothic" pitchFamily="49" charset="-128"/>
              </a:rPr>
              <a:t> </a:t>
            </a:r>
          </a:p>
        </p:txBody>
      </p:sp>
      <p:sp>
        <p:nvSpPr>
          <p:cNvPr id="45066" name="Text Box 10"/>
          <p:cNvSpPr txBox="1">
            <a:spLocks noChangeArrowheads="1"/>
          </p:cNvSpPr>
          <p:nvPr/>
        </p:nvSpPr>
        <p:spPr bwMode="auto">
          <a:xfrm>
            <a:off x="2793925" y="3427426"/>
            <a:ext cx="1984467" cy="508778"/>
          </a:xfrm>
          <a:prstGeom prst="rect">
            <a:avLst/>
          </a:prstGeom>
          <a:noFill/>
          <a:ln>
            <a:noFill/>
          </a:ln>
          <a:extLst/>
        </p:spPr>
        <p:txBody>
          <a:bodyPr lIns="101667" tIns="51015" rIns="101667" bIns="5101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53226">
              <a:buFont typeface="Times New Roman" charset="0"/>
              <a:buNone/>
              <a:defRPr/>
            </a:pPr>
            <a:r>
              <a:rPr lang="en-GB" dirty="0" smtClean="0">
                <a:effectLst>
                  <a:glow rad="165100">
                    <a:srgbClr val="FFFFFF">
                      <a:alpha val="98000"/>
                    </a:srgbClr>
                  </a:glow>
                </a:effectLst>
              </a:rPr>
              <a:t>ROME•</a:t>
            </a:r>
          </a:p>
        </p:txBody>
      </p:sp>
      <p:sp>
        <p:nvSpPr>
          <p:cNvPr id="45067" name="Text Box 11"/>
          <p:cNvSpPr txBox="1">
            <a:spLocks noChangeArrowheads="1"/>
          </p:cNvSpPr>
          <p:nvPr/>
        </p:nvSpPr>
        <p:spPr bwMode="auto">
          <a:xfrm>
            <a:off x="7177088" y="4595819"/>
            <a:ext cx="2195512" cy="660871"/>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70000"/>
              </a:lnSpc>
              <a:spcBef>
                <a:spcPts val="1500"/>
              </a:spcBef>
              <a:buClr>
                <a:srgbClr val="FC0128"/>
              </a:buClr>
              <a:buFont typeface="Times New Roman" charset="0"/>
              <a:buNone/>
              <a:defRPr/>
            </a:pPr>
            <a:r>
              <a:rPr lang="en-GB" b="1">
                <a:solidFill>
                  <a:srgbClr val="FC0128"/>
                </a:solidFill>
                <a:effectLst>
                  <a:glow rad="165100">
                    <a:srgbClr val="FFFFFF">
                      <a:alpha val="98000"/>
                    </a:srgbClr>
                  </a:glow>
                </a:effectLst>
                <a:latin typeface="Comic Sans MS" charset="0"/>
                <a:ea typeface="MS Gothic" charset="0"/>
                <a:cs typeface="MS Gothic" charset="0"/>
              </a:rPr>
              <a:t>•Syrian Antioch</a:t>
            </a:r>
          </a:p>
        </p:txBody>
      </p:sp>
      <p:sp>
        <p:nvSpPr>
          <p:cNvPr id="45068" name="Text Box 12"/>
          <p:cNvSpPr txBox="1">
            <a:spLocks noChangeArrowheads="1"/>
          </p:cNvSpPr>
          <p:nvPr/>
        </p:nvSpPr>
        <p:spPr bwMode="auto">
          <a:xfrm>
            <a:off x="6323013" y="4106868"/>
            <a:ext cx="3141662" cy="391567"/>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lnSpc>
                <a:spcPct val="70000"/>
              </a:lnSpc>
              <a:spcBef>
                <a:spcPts val="1500"/>
              </a:spcBef>
              <a:buClr>
                <a:srgbClr val="FC0128"/>
              </a:buClr>
              <a:buFont typeface="Times New Roman" charset="0"/>
              <a:buNone/>
              <a:defRPr/>
            </a:pPr>
            <a:r>
              <a:rPr lang="en-GB" b="1">
                <a:solidFill>
                  <a:srgbClr val="FC0128"/>
                </a:solidFill>
                <a:effectLst>
                  <a:glow rad="165100">
                    <a:srgbClr val="FFFFFF">
                      <a:alpha val="98000"/>
                    </a:srgbClr>
                  </a:glow>
                </a:effectLst>
                <a:latin typeface="Comic Sans MS" charset="0"/>
                <a:ea typeface="MS Gothic" charset="0"/>
                <a:cs typeface="MS Gothic" charset="0"/>
              </a:rPr>
              <a:t>•Pisidian Antioch</a:t>
            </a:r>
          </a:p>
        </p:txBody>
      </p:sp>
      <p:sp>
        <p:nvSpPr>
          <p:cNvPr id="45069" name="Text Box 13"/>
          <p:cNvSpPr txBox="1">
            <a:spLocks noChangeArrowheads="1"/>
          </p:cNvSpPr>
          <p:nvPr/>
        </p:nvSpPr>
        <p:spPr bwMode="auto">
          <a:xfrm>
            <a:off x="5705475" y="4348171"/>
            <a:ext cx="1993900"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buFont typeface="Times New Roman" charset="0"/>
              <a:buNone/>
              <a:defRPr/>
            </a:pPr>
            <a:r>
              <a:rPr lang="en-GB" b="1">
                <a:solidFill>
                  <a:srgbClr val="FC0128"/>
                </a:solidFill>
                <a:effectLst>
                  <a:glow rad="165100">
                    <a:srgbClr val="FFFFFF">
                      <a:alpha val="98000"/>
                    </a:srgbClr>
                  </a:glow>
                </a:effectLst>
                <a:latin typeface="Comic Sans MS" charset="0"/>
                <a:ea typeface="MS Gothic" charset="0"/>
                <a:cs typeface="MS Gothic" charset="0"/>
              </a:rPr>
              <a:t>•Ephesus</a:t>
            </a:r>
          </a:p>
        </p:txBody>
      </p:sp>
      <p:sp>
        <p:nvSpPr>
          <p:cNvPr id="45070" name="Text Box 14"/>
          <p:cNvSpPr txBox="1">
            <a:spLocks noChangeArrowheads="1"/>
          </p:cNvSpPr>
          <p:nvPr/>
        </p:nvSpPr>
        <p:spPr bwMode="auto">
          <a:xfrm>
            <a:off x="4289425" y="4292607"/>
            <a:ext cx="1462088"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buFont typeface="Times New Roman" charset="0"/>
              <a:buNone/>
              <a:defRPr/>
            </a:pPr>
            <a:r>
              <a:rPr lang="en-GB" b="1">
                <a:solidFill>
                  <a:srgbClr val="FC0128"/>
                </a:solidFill>
                <a:effectLst>
                  <a:glow rad="165100">
                    <a:srgbClr val="FFFFFF">
                      <a:alpha val="98000"/>
                    </a:srgbClr>
                  </a:glow>
                </a:effectLst>
                <a:latin typeface="Comic Sans MS" charset="0"/>
                <a:ea typeface="MS Gothic" charset="0"/>
                <a:cs typeface="MS Gothic" charset="0"/>
              </a:rPr>
              <a:t>Athens</a:t>
            </a:r>
          </a:p>
        </p:txBody>
      </p:sp>
      <p:sp>
        <p:nvSpPr>
          <p:cNvPr id="48145" name="Text Box 15"/>
          <p:cNvSpPr txBox="1">
            <a:spLocks noChangeArrowheads="1"/>
          </p:cNvSpPr>
          <p:nvPr/>
        </p:nvSpPr>
        <p:spPr bwMode="auto">
          <a:xfrm>
            <a:off x="5143500" y="4137025"/>
            <a:ext cx="338138" cy="630238"/>
          </a:xfrm>
          <a:prstGeom prst="rect">
            <a:avLst/>
          </a:prstGeom>
          <a:noFill/>
          <a:ln w="9525">
            <a:noFill/>
            <a:round/>
            <a:headEnd/>
            <a:tailEnd/>
          </a:ln>
        </p:spPr>
        <p:txBody>
          <a:bodyPr lIns="101667" tIns="51015" rIns="101667" bIns="51015">
            <a:spAutoFit/>
          </a:bodyPr>
          <a:lstStyle/>
          <a:p>
            <a:pPr defTabSz="406400">
              <a:spcBef>
                <a:spcPts val="2250"/>
              </a:spcBef>
              <a:buClr>
                <a:srgbClr val="919191"/>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600" b="1">
                <a:solidFill>
                  <a:srgbClr val="919191"/>
                </a:solidFill>
                <a:latin typeface="Comic Sans MS" pitchFamily="66" charset="0"/>
                <a:ea typeface="MS Gothic" pitchFamily="49" charset="-128"/>
              </a:rPr>
              <a:t>•</a:t>
            </a:r>
          </a:p>
        </p:txBody>
      </p:sp>
      <p:sp>
        <p:nvSpPr>
          <p:cNvPr id="45072" name="Text Box 16"/>
          <p:cNvSpPr txBox="1">
            <a:spLocks noChangeArrowheads="1"/>
          </p:cNvSpPr>
          <p:nvPr/>
        </p:nvSpPr>
        <p:spPr bwMode="auto">
          <a:xfrm>
            <a:off x="2316179" y="1062039"/>
            <a:ext cx="6553201" cy="1378044"/>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r" defTabSz="453226">
              <a:spcBef>
                <a:spcPts val="2750"/>
              </a:spcBef>
              <a:buClr>
                <a:srgbClr val="FFFFFF"/>
              </a:buClr>
              <a:buFont typeface="Times New Roman" charset="0"/>
              <a:buNone/>
              <a:defRPr/>
            </a:pPr>
            <a:r>
              <a:rPr lang="en-GB" sz="4300" b="1" dirty="0" smtClean="0">
                <a:solidFill>
                  <a:srgbClr val="000000"/>
                </a:solidFill>
                <a:effectLst>
                  <a:glow rad="165100">
                    <a:srgbClr val="FFFFFF">
                      <a:alpha val="98000"/>
                    </a:srgbClr>
                  </a:glow>
                </a:effectLst>
                <a:latin typeface="Comic Sans MS" charset="0"/>
                <a:ea typeface="MS Gothic" charset="0"/>
                <a:cs typeface="MS Gothic" charset="0"/>
              </a:rPr>
              <a:t>PAUL</a:t>
            </a:r>
            <a:r>
              <a:rPr lang="fr-FR" altLang="ja-JP" sz="4300" b="1" dirty="0" smtClean="0">
                <a:solidFill>
                  <a:srgbClr val="000000"/>
                </a:solidFill>
                <a:effectLst>
                  <a:glow rad="165100">
                    <a:srgbClr val="FFFFFF">
                      <a:alpha val="98000"/>
                    </a:srgbClr>
                  </a:glow>
                </a:effectLst>
                <a:latin typeface="Comic Sans MS" charset="0"/>
                <a:ea typeface="MS Gothic" charset="0"/>
                <a:cs typeface="MS Gothic" charset="0"/>
              </a:rPr>
              <a:t>'</a:t>
            </a:r>
            <a:r>
              <a:rPr lang="en-GB" altLang="ja-JP" sz="4300" b="1" dirty="0" smtClean="0">
                <a:solidFill>
                  <a:srgbClr val="000000"/>
                </a:solidFill>
                <a:effectLst>
                  <a:glow rad="165100">
                    <a:srgbClr val="FFFFFF">
                      <a:alpha val="98000"/>
                    </a:srgbClr>
                  </a:glow>
                </a:effectLst>
                <a:latin typeface="Comic Sans MS" charset="0"/>
                <a:ea typeface="MS Gothic" charset="0"/>
                <a:cs typeface="MS Gothic" charset="0"/>
              </a:rPr>
              <a:t>S </a:t>
            </a:r>
            <a:r>
              <a:rPr lang="en-GB" altLang="ja-JP" sz="4300" b="1" dirty="0">
                <a:solidFill>
                  <a:srgbClr val="000000"/>
                </a:solidFill>
                <a:effectLst>
                  <a:glow rad="165100">
                    <a:srgbClr val="FFFFFF">
                      <a:alpha val="98000"/>
                    </a:srgbClr>
                  </a:glow>
                </a:effectLst>
                <a:latin typeface="Comic Sans MS" charset="0"/>
                <a:ea typeface="MS Gothic" charset="0"/>
                <a:cs typeface="MS Gothic" charset="0"/>
              </a:rPr>
              <a:t>JOURNEYS …AT A GLANCE</a:t>
            </a:r>
            <a:endParaRPr lang="en-GB" sz="4300" b="1" dirty="0">
              <a:solidFill>
                <a:srgbClr val="000000"/>
              </a:solidFill>
              <a:effectLst>
                <a:glow rad="165100">
                  <a:srgbClr val="FFFFFF">
                    <a:alpha val="98000"/>
                  </a:srgbClr>
                </a:glow>
              </a:effectLst>
              <a:latin typeface="Comic Sans MS" charset="0"/>
              <a:ea typeface="MS Gothic" charset="0"/>
              <a:cs typeface="MS Gothic" charset="0"/>
            </a:endParaRPr>
          </a:p>
        </p:txBody>
      </p:sp>
      <p:sp>
        <p:nvSpPr>
          <p:cNvPr id="45073" name="Text Box 17"/>
          <p:cNvSpPr txBox="1">
            <a:spLocks noChangeArrowheads="1"/>
          </p:cNvSpPr>
          <p:nvPr/>
        </p:nvSpPr>
        <p:spPr bwMode="auto">
          <a:xfrm>
            <a:off x="4727575" y="3414719"/>
            <a:ext cx="1995488"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buFont typeface="Times New Roman" charset="0"/>
              <a:buNone/>
              <a:defRPr/>
            </a:pPr>
            <a:r>
              <a:rPr lang="en-GB" b="1" dirty="0">
                <a:solidFill>
                  <a:srgbClr val="FC0128"/>
                </a:solidFill>
                <a:effectLst>
                  <a:glow rad="165100">
                    <a:srgbClr val="FFFFFF">
                      <a:alpha val="98000"/>
                    </a:srgbClr>
                  </a:glow>
                </a:effectLst>
                <a:latin typeface="Comic Sans MS" charset="0"/>
                <a:ea typeface="MS Gothic" charset="0"/>
                <a:cs typeface="MS Gothic" charset="0"/>
              </a:rPr>
              <a:t>Macedonia</a:t>
            </a:r>
          </a:p>
        </p:txBody>
      </p:sp>
      <p:grpSp>
        <p:nvGrpSpPr>
          <p:cNvPr id="48148" name="Group 18"/>
          <p:cNvGrpSpPr>
            <a:grpSpLocks/>
          </p:cNvGrpSpPr>
          <p:nvPr/>
        </p:nvGrpSpPr>
        <p:grpSpPr bwMode="auto">
          <a:xfrm>
            <a:off x="1068388" y="2540000"/>
            <a:ext cx="8074025" cy="4238625"/>
            <a:chOff x="673" y="1600"/>
            <a:chExt cx="5086" cy="2670"/>
          </a:xfrm>
        </p:grpSpPr>
        <p:sp>
          <p:nvSpPr>
            <p:cNvPr id="48169" name="Text Box 19"/>
            <p:cNvSpPr txBox="1">
              <a:spLocks noChangeArrowheads="1"/>
            </p:cNvSpPr>
            <p:nvPr/>
          </p:nvSpPr>
          <p:spPr bwMode="auto">
            <a:xfrm>
              <a:off x="673" y="2759"/>
              <a:ext cx="1813" cy="446"/>
            </a:xfrm>
            <a:prstGeom prst="rect">
              <a:avLst/>
            </a:prstGeom>
            <a:noFill/>
            <a:ln w="9525">
              <a:noFill/>
              <a:round/>
              <a:headEnd/>
              <a:tailEnd/>
            </a:ln>
          </p:spPr>
          <p:txBody>
            <a:bodyPr lIns="101880" tIns="51120" rIns="101880" bIns="51120">
              <a:spAutoFit/>
            </a:bodyPr>
            <a:lstStyle/>
            <a:p>
              <a:pPr defTabSz="406400">
                <a:spcBef>
                  <a:spcPts val="2513"/>
                </a:spcBef>
                <a:buClr>
                  <a:srgbClr val="0033C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4000" b="1">
                  <a:solidFill>
                    <a:srgbClr val="0033CC"/>
                  </a:solidFill>
                  <a:latin typeface="Comic Sans MS" pitchFamily="66" charset="0"/>
                  <a:ea typeface="MS Gothic" pitchFamily="49" charset="-128"/>
                </a:rPr>
                <a:t>AFRICA</a:t>
              </a:r>
            </a:p>
          </p:txBody>
        </p:sp>
        <p:sp>
          <p:nvSpPr>
            <p:cNvPr id="48170" name="Text Box 20"/>
            <p:cNvSpPr txBox="1">
              <a:spLocks noChangeArrowheads="1"/>
            </p:cNvSpPr>
            <p:nvPr/>
          </p:nvSpPr>
          <p:spPr bwMode="auto">
            <a:xfrm>
              <a:off x="4656" y="1957"/>
              <a:ext cx="1029" cy="446"/>
            </a:xfrm>
            <a:prstGeom prst="rect">
              <a:avLst/>
            </a:prstGeom>
            <a:noFill/>
            <a:ln w="9525">
              <a:noFill/>
              <a:round/>
              <a:headEnd/>
              <a:tailEnd/>
            </a:ln>
          </p:spPr>
          <p:txBody>
            <a:bodyPr lIns="101880" tIns="51120" rIns="101880" bIns="51120">
              <a:spAutoFit/>
            </a:bodyPr>
            <a:lstStyle/>
            <a:p>
              <a:pPr defTabSz="406400">
                <a:spcBef>
                  <a:spcPts val="2513"/>
                </a:spcBef>
                <a:buClr>
                  <a:srgbClr val="0033C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4000" b="1">
                  <a:solidFill>
                    <a:srgbClr val="0033CC"/>
                  </a:solidFill>
                  <a:latin typeface="Comic Sans MS" pitchFamily="66" charset="0"/>
                  <a:ea typeface="MS Gothic" pitchFamily="49" charset="-128"/>
                </a:rPr>
                <a:t>ASIA</a:t>
              </a:r>
            </a:p>
          </p:txBody>
        </p:sp>
        <p:sp>
          <p:nvSpPr>
            <p:cNvPr id="48171" name="Text Box 21"/>
            <p:cNvSpPr txBox="1">
              <a:spLocks noChangeArrowheads="1"/>
            </p:cNvSpPr>
            <p:nvPr/>
          </p:nvSpPr>
          <p:spPr bwMode="auto">
            <a:xfrm>
              <a:off x="803" y="1600"/>
              <a:ext cx="1998" cy="405"/>
            </a:xfrm>
            <a:prstGeom prst="rect">
              <a:avLst/>
            </a:prstGeom>
            <a:noFill/>
            <a:ln w="9525">
              <a:noFill/>
              <a:round/>
              <a:headEnd/>
              <a:tailEnd/>
            </a:ln>
          </p:spPr>
          <p:txBody>
            <a:bodyPr lIns="101880" tIns="51120" rIns="101880" bIns="51120">
              <a:spAutoFit/>
            </a:bodyPr>
            <a:lstStyle/>
            <a:p>
              <a:pPr defTabSz="406400">
                <a:spcBef>
                  <a:spcPts val="2250"/>
                </a:spcBef>
                <a:buClr>
                  <a:srgbClr val="0033C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600" b="1">
                  <a:solidFill>
                    <a:srgbClr val="0033CC"/>
                  </a:solidFill>
                  <a:latin typeface="Comic Sans MS" pitchFamily="66" charset="0"/>
                  <a:ea typeface="MS Gothic" pitchFamily="49" charset="-128"/>
                </a:rPr>
                <a:t>EUROPE</a:t>
              </a:r>
            </a:p>
          </p:txBody>
        </p:sp>
        <p:sp>
          <p:nvSpPr>
            <p:cNvPr id="48172" name="Text Box 22"/>
            <p:cNvSpPr txBox="1">
              <a:spLocks noChangeArrowheads="1"/>
            </p:cNvSpPr>
            <p:nvPr/>
          </p:nvSpPr>
          <p:spPr bwMode="auto">
            <a:xfrm>
              <a:off x="4599" y="3922"/>
              <a:ext cx="1160" cy="348"/>
            </a:xfrm>
            <a:prstGeom prst="rect">
              <a:avLst/>
            </a:prstGeom>
            <a:noFill/>
            <a:ln w="9525">
              <a:noFill/>
              <a:round/>
              <a:headEnd/>
              <a:tailEnd/>
            </a:ln>
          </p:spPr>
          <p:txBody>
            <a:bodyPr lIns="101880" tIns="51120" rIns="101880" bIns="51120">
              <a:spAutoFit/>
            </a:bodyPr>
            <a:lstStyle/>
            <a:p>
              <a:pPr defTabSz="406400">
                <a:spcBef>
                  <a:spcPts val="1938"/>
                </a:spcBef>
                <a:buClr>
                  <a:srgbClr val="0033C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100" b="1">
                  <a:solidFill>
                    <a:srgbClr val="0033CC"/>
                  </a:solidFill>
                  <a:latin typeface="Comic Sans MS" pitchFamily="66" charset="0"/>
                  <a:ea typeface="MS Gothic" pitchFamily="49" charset="-128"/>
                </a:rPr>
                <a:t>ARABIA</a:t>
              </a:r>
            </a:p>
          </p:txBody>
        </p:sp>
      </p:grpSp>
      <p:sp>
        <p:nvSpPr>
          <p:cNvPr id="45079" name="Text Box 23"/>
          <p:cNvSpPr txBox="1">
            <a:spLocks noChangeArrowheads="1"/>
          </p:cNvSpPr>
          <p:nvPr/>
        </p:nvSpPr>
        <p:spPr bwMode="auto">
          <a:xfrm>
            <a:off x="7105653" y="5291145"/>
            <a:ext cx="2281238"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500"/>
              </a:spcBef>
              <a:buClr>
                <a:srgbClr val="FC0128"/>
              </a:buClr>
              <a:buFont typeface="Times New Roman" charset="0"/>
              <a:buNone/>
              <a:defRPr/>
            </a:pPr>
            <a:r>
              <a:rPr lang="en-GB" b="1">
                <a:solidFill>
                  <a:srgbClr val="FC0128"/>
                </a:solidFill>
                <a:effectLst>
                  <a:glow rad="165100">
                    <a:srgbClr val="FFFFFF">
                      <a:alpha val="98000"/>
                    </a:srgbClr>
                  </a:glow>
                </a:effectLst>
                <a:latin typeface="Comic Sans MS" charset="0"/>
                <a:ea typeface="MS Gothic" charset="0"/>
                <a:cs typeface="MS Gothic" charset="0"/>
              </a:rPr>
              <a:t>•Jerusalem</a:t>
            </a:r>
          </a:p>
        </p:txBody>
      </p:sp>
      <p:sp>
        <p:nvSpPr>
          <p:cNvPr id="48150" name="Text Box 24"/>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pPr defTabSz="406400">
              <a:buFontTx/>
              <a:buNone/>
            </a:pPr>
            <a:endParaRPr lang="en-US">
              <a:solidFill>
                <a:srgbClr val="FFFFFF"/>
              </a:solidFill>
              <a:ea typeface="MS Gothic" pitchFamily="49" charset="-128"/>
            </a:endParaRPr>
          </a:p>
        </p:txBody>
      </p:sp>
      <p:sp>
        <p:nvSpPr>
          <p:cNvPr id="48151" name="Text Box 26"/>
          <p:cNvSpPr txBox="1">
            <a:spLocks noChangeArrowheads="1"/>
          </p:cNvSpPr>
          <p:nvPr/>
        </p:nvSpPr>
        <p:spPr bwMode="auto">
          <a:xfrm>
            <a:off x="9227567" y="7413625"/>
            <a:ext cx="338137" cy="239713"/>
          </a:xfrm>
          <a:prstGeom prst="rect">
            <a:avLst/>
          </a:prstGeom>
          <a:noFill/>
          <a:ln w="9525">
            <a:noFill/>
            <a:round/>
            <a:headEnd/>
            <a:tailEnd/>
          </a:ln>
        </p:spPr>
        <p:txBody>
          <a:bodyPr wrap="none" lIns="89816" tIns="46699" rIns="89816" bIns="46699" anchor="ctr">
            <a:spAutoFit/>
          </a:bodyPr>
          <a:lstStyle/>
          <a:p>
            <a:pPr algn="ctr" defTabSz="406400">
              <a:spcBef>
                <a:spcPts val="625"/>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000" b="1" dirty="0">
                <a:solidFill>
                  <a:srgbClr val="FFFFFF"/>
                </a:solidFill>
                <a:latin typeface="Comic Sans MS" pitchFamily="66" charset="0"/>
                <a:ea typeface="MS Gothic" pitchFamily="49" charset="-128"/>
              </a:rPr>
              <a:t>42</a:t>
            </a:r>
          </a:p>
        </p:txBody>
      </p:sp>
      <p:sp>
        <p:nvSpPr>
          <p:cNvPr id="48152" name="Text Box 27"/>
          <p:cNvSpPr txBox="1">
            <a:spLocks noChangeArrowheads="1"/>
          </p:cNvSpPr>
          <p:nvPr/>
        </p:nvSpPr>
        <p:spPr bwMode="auto">
          <a:xfrm>
            <a:off x="9513888" y="7377113"/>
            <a:ext cx="412750" cy="296862"/>
          </a:xfrm>
          <a:prstGeom prst="rect">
            <a:avLst/>
          </a:prstGeom>
          <a:noFill/>
          <a:ln w="9525">
            <a:noFill/>
            <a:round/>
            <a:headEnd/>
            <a:tailEnd/>
          </a:ln>
        </p:spPr>
        <p:txBody>
          <a:bodyPr wrap="none" lIns="89816" tIns="46699" rIns="89816" bIns="46699" anchor="ctr">
            <a:spAutoFit/>
          </a:bodyPr>
          <a:lstStyle/>
          <a:p>
            <a:pPr algn="ctr" defTabSz="406400">
              <a:spcBef>
                <a:spcPts val="875"/>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400" b="1">
                <a:solidFill>
                  <a:srgbClr val="FFFFFF"/>
                </a:solidFill>
                <a:latin typeface="Comic Sans MS" pitchFamily="66" charset="0"/>
                <a:ea typeface="MS Gothic" pitchFamily="49" charset="-128"/>
              </a:rPr>
              <a:t>14</a:t>
            </a:r>
          </a:p>
        </p:txBody>
      </p:sp>
      <p:sp>
        <p:nvSpPr>
          <p:cNvPr id="45085" name="Rectangle 29"/>
          <p:cNvSpPr>
            <a:spLocks noChangeArrowheads="1"/>
          </p:cNvSpPr>
          <p:nvPr/>
        </p:nvSpPr>
        <p:spPr bwMode="auto">
          <a:xfrm>
            <a:off x="420688" y="5172084"/>
            <a:ext cx="6080094" cy="857256"/>
          </a:xfrm>
          <a:prstGeom prst="rect">
            <a:avLst/>
          </a:prstGeom>
          <a:blipFill dpi="0" rotWithShape="0">
            <a:blip r:embed="rId5"/>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lIns="91288" tIns="45642" rIns="91288" bIns="45642" anchor="ctr"/>
          <a:lstStyle/>
          <a:p>
            <a:pPr defTabSz="456238">
              <a:buFont typeface="Times New Roman" charset="0"/>
              <a:buNone/>
              <a:defRPr/>
            </a:pPr>
            <a:endParaRPr lang="en-US" dirty="0">
              <a:solidFill>
                <a:srgbClr val="FFFFFF"/>
              </a:solidFill>
              <a:latin typeface="Times New Roman"/>
              <a:ea typeface="MS Gothic"/>
            </a:endParaRPr>
          </a:p>
        </p:txBody>
      </p:sp>
      <p:sp>
        <p:nvSpPr>
          <p:cNvPr id="45087" name="Text Box 31"/>
          <p:cNvSpPr txBox="1">
            <a:spLocks noChangeArrowheads="1"/>
          </p:cNvSpPr>
          <p:nvPr/>
        </p:nvSpPr>
        <p:spPr bwMode="auto">
          <a:xfrm>
            <a:off x="796925" y="4565650"/>
            <a:ext cx="1890713" cy="365125"/>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buFont typeface="Times New Roman" charset="0"/>
              <a:buNone/>
              <a:defRPr/>
            </a:pPr>
            <a:r>
              <a:rPr lang="en-GB" sz="1800" b="1">
                <a:solidFill>
                  <a:srgbClr val="000000"/>
                </a:solidFill>
                <a:latin typeface="Comic Sans MS" charset="0"/>
                <a:ea typeface="MS Gothic" charset="0"/>
                <a:cs typeface="MS Gothic" charset="0"/>
              </a:rPr>
              <a:t>Acts 13-14</a:t>
            </a:r>
          </a:p>
        </p:txBody>
      </p:sp>
      <p:sp>
        <p:nvSpPr>
          <p:cNvPr id="45088" name="Text Box 32"/>
          <p:cNvSpPr txBox="1">
            <a:spLocks noChangeArrowheads="1"/>
          </p:cNvSpPr>
          <p:nvPr/>
        </p:nvSpPr>
        <p:spPr bwMode="auto">
          <a:xfrm>
            <a:off x="731838" y="473075"/>
            <a:ext cx="4341812" cy="457200"/>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lIns="89816" tIns="46699" rIns="89816" bIns="4669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buFont typeface="Times New Roman" charset="0"/>
              <a:buNone/>
              <a:defRPr/>
            </a:pPr>
            <a:r>
              <a:rPr lang="en-GB" b="1">
                <a:solidFill>
                  <a:srgbClr val="FFFF00"/>
                </a:solidFill>
                <a:latin typeface="Comic Sans MS" charset="0"/>
                <a:ea typeface="MS Gothic" charset="0"/>
                <a:cs typeface="MS Gothic" charset="0"/>
              </a:rPr>
              <a:t>STUDY HELP #24</a:t>
            </a:r>
          </a:p>
        </p:txBody>
      </p:sp>
      <p:sp>
        <p:nvSpPr>
          <p:cNvPr id="45089" name="AutoShape 33"/>
          <p:cNvSpPr>
            <a:spLocks noChangeArrowheads="1"/>
          </p:cNvSpPr>
          <p:nvPr/>
        </p:nvSpPr>
        <p:spPr bwMode="auto">
          <a:xfrm rot="-10380000">
            <a:off x="5854700" y="3922713"/>
            <a:ext cx="473075" cy="1081087"/>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grpSp>
        <p:nvGrpSpPr>
          <p:cNvPr id="3" name="Group 34"/>
          <p:cNvGrpSpPr>
            <a:grpSpLocks/>
          </p:cNvGrpSpPr>
          <p:nvPr/>
        </p:nvGrpSpPr>
        <p:grpSpPr bwMode="auto">
          <a:xfrm>
            <a:off x="457200" y="5992813"/>
            <a:ext cx="7643813" cy="1687512"/>
            <a:chOff x="520" y="3775"/>
            <a:chExt cx="4943" cy="1063"/>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48168" name="Rectangle 36"/>
            <p:cNvSpPr>
              <a:spLocks noChangeArrowheads="1"/>
            </p:cNvSpPr>
            <p:nvPr/>
          </p:nvSpPr>
          <p:spPr bwMode="auto">
            <a:xfrm>
              <a:off x="623" y="3807"/>
              <a:ext cx="4840" cy="1031"/>
            </a:xfrm>
            <a:prstGeom prst="rect">
              <a:avLst/>
            </a:prstGeom>
            <a:noFill/>
            <a:ln w="9525">
              <a:noFill/>
              <a:round/>
              <a:headEnd/>
              <a:tailEnd/>
            </a:ln>
          </p:spPr>
          <p:txBody>
            <a:bodyPr lIns="90000" tIns="46800" rIns="90000" bIns="46800">
              <a:spAutoFit/>
            </a:bodyPr>
            <a:lstStyle/>
            <a:p>
              <a:pPr>
                <a:lnSpc>
                  <a:spcPct val="8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a:solidFill>
                    <a:srgbClr val="000000"/>
                  </a:solidFill>
                  <a:latin typeface="Comic Sans MS" pitchFamily="66" charset="0"/>
                  <a:ea typeface="MS Gothic" pitchFamily="49" charset="-128"/>
                </a:rPr>
                <a:t>Mhatho kemeyieko:Ukepenuopfü üdi rüsuokecü;Ungo mhatho chüshü;ketse pie Paul vakewa;mhathoko puo kere;kehouki pesiekeshü/sedekeshü;vo kecü hau nunu la vorketa.</a:t>
              </a:r>
            </a:p>
          </p:txBody>
        </p:sp>
      </p:grpSp>
      <p:grpSp>
        <p:nvGrpSpPr>
          <p:cNvPr id="4" name="Group 37"/>
          <p:cNvGrpSpPr>
            <a:grpSpLocks/>
          </p:cNvGrpSpPr>
          <p:nvPr/>
        </p:nvGrpSpPr>
        <p:grpSpPr bwMode="auto">
          <a:xfrm>
            <a:off x="814388" y="1589088"/>
            <a:ext cx="4084637" cy="2703512"/>
            <a:chOff x="585" y="999"/>
            <a:chExt cx="2573" cy="1703"/>
          </a:xfrm>
        </p:grpSpPr>
        <p:sp>
          <p:nvSpPr>
            <p:cNvPr id="48165"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a typeface="MS Gothic" pitchFamily="49" charset="-128"/>
              </a:endParaRPr>
            </a:p>
          </p:txBody>
        </p:sp>
        <p:sp>
          <p:nvSpPr>
            <p:cNvPr id="48166" name="Text Box 39"/>
            <p:cNvSpPr txBox="1">
              <a:spLocks noChangeArrowheads="1"/>
            </p:cNvSpPr>
            <p:nvPr/>
          </p:nvSpPr>
          <p:spPr bwMode="auto">
            <a:xfrm>
              <a:off x="585" y="1166"/>
              <a:ext cx="2573" cy="1280"/>
            </a:xfrm>
            <a:prstGeom prst="rect">
              <a:avLst/>
            </a:prstGeom>
            <a:noFill/>
            <a:ln w="9525">
              <a:noFill/>
              <a:round/>
              <a:headEnd/>
              <a:tailEnd/>
            </a:ln>
          </p:spPr>
          <p:txBody>
            <a:bodyPr lIns="90000" tIns="46800" rIns="90000" bIns="46800">
              <a:spAutoFit/>
            </a:bodyPr>
            <a:lstStyle/>
            <a:p>
              <a:pPr algn="ctr" defTabSz="406400">
                <a:spcBef>
                  <a:spcPts val="4125"/>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6600" b="1">
                  <a:solidFill>
                    <a:srgbClr val="FFEA18"/>
                  </a:solidFill>
                  <a:latin typeface="Comic Sans MS" pitchFamily="66" charset="0"/>
                  <a:ea typeface="MS Gothic" pitchFamily="49" charset="-128"/>
                </a:rPr>
                <a:t>A.D.  46-48</a:t>
              </a:r>
            </a:p>
          </p:txBody>
        </p:sp>
      </p:grpSp>
      <p:grpSp>
        <p:nvGrpSpPr>
          <p:cNvPr id="5" name="Group 40"/>
          <p:cNvGrpSpPr>
            <a:grpSpLocks/>
          </p:cNvGrpSpPr>
          <p:nvPr/>
        </p:nvGrpSpPr>
        <p:grpSpPr bwMode="auto">
          <a:xfrm>
            <a:off x="5462588" y="328613"/>
            <a:ext cx="4246562" cy="3195637"/>
            <a:chOff x="3441" y="207"/>
            <a:chExt cx="2675" cy="2014"/>
          </a:xfrm>
        </p:grpSpPr>
        <p:pic>
          <p:nvPicPr>
            <p:cNvPr id="45097" name="Picture 41"/>
            <p:cNvPicPr>
              <a:picLocks noChangeAspect="1" noChangeArrowheads="1"/>
            </p:cNvPicPr>
            <p:nvPr/>
          </p:nvPicPr>
          <p:blipFill>
            <a:blip r:embed="rId6"/>
            <a:srcRect/>
            <a:stretch>
              <a:fillRect/>
            </a:stretch>
          </p:blipFill>
          <p:spPr bwMode="auto">
            <a:xfrm>
              <a:off x="3441" y="207"/>
              <a:ext cx="2622" cy="1966"/>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48164" name="Text Box 42"/>
            <p:cNvSpPr txBox="1">
              <a:spLocks noChangeArrowheads="1"/>
            </p:cNvSpPr>
            <p:nvPr/>
          </p:nvSpPr>
          <p:spPr bwMode="auto">
            <a:xfrm>
              <a:off x="3532" y="1933"/>
              <a:ext cx="2584" cy="288"/>
            </a:xfrm>
            <a:prstGeom prst="rect">
              <a:avLst/>
            </a:prstGeom>
            <a:noFill/>
            <a:ln w="9525">
              <a:noFill/>
              <a:round/>
              <a:headEnd/>
              <a:tailEnd/>
            </a:ln>
          </p:spPr>
          <p:txBody>
            <a:bodyPr lIns="90000" tIns="46800" rIns="90000" bIns="46800">
              <a:spAutoFit/>
            </a:bodyPr>
            <a:lstStyle/>
            <a:p>
              <a:pPr algn="ctr" defTabSz="406400">
                <a:spcBef>
                  <a:spcPts val="1250"/>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b="1">
                  <a:solidFill>
                    <a:srgbClr val="FFEA18"/>
                  </a:solidFill>
                  <a:latin typeface="Comic Sans MS" pitchFamily="66" charset="0"/>
                  <a:ea typeface="MS Gothic" pitchFamily="49" charset="-128"/>
                </a:rPr>
                <a:t>A BEACH ON CYPRUS</a:t>
              </a:r>
            </a:p>
          </p:txBody>
        </p:sp>
      </p:grpSp>
      <p:sp>
        <p:nvSpPr>
          <p:cNvPr id="45099" name="Freeform 43"/>
          <p:cNvSpPr>
            <a:spLocks noChangeArrowheads="1"/>
          </p:cNvSpPr>
          <p:nvPr/>
        </p:nvSpPr>
        <p:spPr bwMode="auto">
          <a:xfrm>
            <a:off x="6435725" y="3995738"/>
            <a:ext cx="855663" cy="1001712"/>
          </a:xfrm>
          <a:custGeom>
            <a:avLst/>
            <a:gdLst>
              <a:gd name="T0" fmla="*/ 539 w 539"/>
              <a:gd name="T1" fmla="*/ 593 h 631"/>
              <a:gd name="T2" fmla="*/ 180 w 539"/>
              <a:gd name="T3" fmla="*/ 584 h 631"/>
              <a:gd name="T4" fmla="*/ 90 w 539"/>
              <a:gd name="T5" fmla="*/ 530 h 631"/>
              <a:gd name="T6" fmla="*/ 54 w 539"/>
              <a:gd name="T7" fmla="*/ 441 h 631"/>
              <a:gd name="T8" fmla="*/ 18 w 539"/>
              <a:gd name="T9" fmla="*/ 387 h 631"/>
              <a:gd name="T10" fmla="*/ 0 w 539"/>
              <a:gd name="T11" fmla="*/ 333 h 631"/>
              <a:gd name="T12" fmla="*/ 45 w 539"/>
              <a:gd name="T13" fmla="*/ 36 h 631"/>
              <a:gd name="T14" fmla="*/ 126 w 539"/>
              <a:gd name="T15" fmla="*/ 0 h 631"/>
              <a:gd name="T16" fmla="*/ 207 w 539"/>
              <a:gd name="T17" fmla="*/ 36 h 631"/>
              <a:gd name="T18" fmla="*/ 216 w 539"/>
              <a:gd name="T19" fmla="*/ 81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dist="63504" dir="3183908" algn="ctr" rotWithShape="0">
              <a:srgbClr val="000000"/>
            </a:outerShdw>
          </a:effectLst>
        </p:spPr>
        <p:txBody>
          <a:bodyPr wrap="none" lIns="91255" tIns="45626" rIns="91255" bIns="45626" anchor="ctr"/>
          <a:lstStyle/>
          <a:p>
            <a:pPr>
              <a:defRPr/>
            </a:pPr>
            <a:endParaRPr lang="en-US"/>
          </a:p>
        </p:txBody>
      </p:sp>
      <p:sp>
        <p:nvSpPr>
          <p:cNvPr id="45100" name="AutoShape 44"/>
          <p:cNvSpPr>
            <a:spLocks noChangeArrowheads="1"/>
          </p:cNvSpPr>
          <p:nvPr/>
        </p:nvSpPr>
        <p:spPr bwMode="auto">
          <a:xfrm>
            <a:off x="6704013" y="3624263"/>
            <a:ext cx="617537" cy="1079500"/>
          </a:xfrm>
          <a:prstGeom prst="curvedLeftArrow">
            <a:avLst>
              <a:gd name="adj1" fmla="val 34047"/>
              <a:gd name="adj2" fmla="val 69704"/>
              <a:gd name="adj3" fmla="val 6666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87073" name="Title 1"/>
          <p:cNvSpPr>
            <a:spLocks noGrp="1"/>
          </p:cNvSpPr>
          <p:nvPr>
            <p:ph type="title" idx="4294967295"/>
          </p:nvPr>
        </p:nvSpPr>
        <p:spPr bwMode="auto">
          <a:xfrm>
            <a:off x="492696" y="5325591"/>
            <a:ext cx="6049268" cy="504825"/>
          </a:xfrm>
          <a:prstGeom prst="rect">
            <a:avLst/>
          </a:prstGeom>
          <a:noFill/>
          <a:ln>
            <a:miter lim="800000"/>
            <a:headEnd/>
            <a:tailEnd/>
          </a:ln>
        </p:spPr>
        <p:txBody>
          <a:bodyPr lIns="101704" tIns="50853" rIns="101704" bIns="50853"/>
          <a:lstStyle/>
          <a:p>
            <a:r>
              <a:rPr lang="en-GB" sz="2400" b="1" dirty="0" smtClean="0">
                <a:latin typeface="Comic Sans MS" pitchFamily="66" charset="0"/>
              </a:rPr>
              <a:t>1.</a:t>
            </a:r>
            <a:r>
              <a:rPr lang="en-GB" altLang="ja-JP" sz="2400" b="1" dirty="0" smtClean="0">
                <a:latin typeface="Comic Sans MS" pitchFamily="66" charset="0"/>
              </a:rPr>
              <a:t>“Mha </a:t>
            </a:r>
            <a:r>
              <a:rPr lang="en-GB" altLang="ja-JP" sz="2400" b="1" dirty="0" err="1" smtClean="0">
                <a:latin typeface="Comic Sans MS" pitchFamily="66" charset="0"/>
              </a:rPr>
              <a:t>kegou</a:t>
            </a:r>
            <a:r>
              <a:rPr lang="en-GB" altLang="ja-JP" sz="2400" b="1" dirty="0" smtClean="0">
                <a:latin typeface="Comic Sans MS" pitchFamily="66" charset="0"/>
              </a:rPr>
              <a:t> </a:t>
            </a:r>
            <a:r>
              <a:rPr lang="en-GB" altLang="ja-JP" sz="2400" b="1" dirty="0" err="1" smtClean="0">
                <a:latin typeface="Comic Sans MS" pitchFamily="66" charset="0"/>
              </a:rPr>
              <a:t>nya</a:t>
            </a:r>
            <a:r>
              <a:rPr lang="en-GB" altLang="ja-JP" sz="2400" b="1" dirty="0" smtClean="0">
                <a:latin typeface="Comic Sans MS" pitchFamily="66" charset="0"/>
              </a:rPr>
              <a:t>: </a:t>
            </a:r>
            <a:r>
              <a:rPr lang="en-GB" altLang="ja-JP" sz="2400" b="1" dirty="0" err="1" smtClean="0">
                <a:latin typeface="Comic Sans MS" pitchFamily="66" charset="0"/>
              </a:rPr>
              <a:t>mha</a:t>
            </a:r>
            <a:r>
              <a:rPr lang="en-GB" altLang="ja-JP" sz="2400" b="1" dirty="0" smtClean="0">
                <a:latin typeface="Comic Sans MS" pitchFamily="66" charset="0"/>
              </a:rPr>
              <a:t> </a:t>
            </a:r>
            <a:r>
              <a:rPr lang="en-GB" altLang="ja-JP" sz="2400" b="1" dirty="0" err="1" smtClean="0">
                <a:latin typeface="Comic Sans MS" pitchFamily="66" charset="0"/>
              </a:rPr>
              <a:t>kedojii</a:t>
            </a:r>
            <a:r>
              <a:rPr lang="en-GB" altLang="ja-JP" sz="2400" b="1" dirty="0" smtClean="0">
                <a:latin typeface="Comic Sans MS" pitchFamily="66" charset="0"/>
              </a:rPr>
              <a:t> </a:t>
            </a:r>
            <a:r>
              <a:rPr lang="en-GB" altLang="ja-JP" sz="2400" b="1" dirty="0" err="1" smtClean="0">
                <a:latin typeface="Comic Sans MS" pitchFamily="66" charset="0"/>
              </a:rPr>
              <a:t>kebou</a:t>
            </a:r>
            <a:r>
              <a:rPr lang="en-GB" altLang="ja-JP" sz="2400" b="1" dirty="0" smtClean="0">
                <a:latin typeface="Comic Sans MS" pitchFamily="66" charset="0"/>
              </a:rPr>
              <a:t> ”</a:t>
            </a:r>
            <a:endParaRPr lang="en-US" sz="4400"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tm="100000">
                                          <p:val>
                                            <p:strVal val="#ppt_w"/>
                                          </p:val>
                                        </p:tav>
                                      </p:tavLst>
                                    </p:anim>
                                    <p:anim calcmode="lin" valueType="num">
                                      <p:cBhvr>
                                        <p:cTn id="8" dur="500" fill="hold"/>
                                        <p:tgtEl>
                                          <p:spTgt spid="45088"/>
                                        </p:tgtEl>
                                        <p:attrNameLst>
                                          <p:attrName>ppt_h</p:attrName>
                                        </p:attrNameLst>
                                      </p:cBhvr>
                                      <p:tavLst>
                                        <p:tav tm="100000">
                                          <p:val>
                                            <p:fltVal val="0"/>
                                          </p:val>
                                        </p:tav>
                                        <p:tav tm="100000">
                                          <p:val>
                                            <p:strVal val="#ppt_h"/>
                                          </p:val>
                                        </p:tav>
                                      </p:tavLst>
                                    </p:anim>
                                    <p:anim calcmode="lin" valueType="num">
                                      <p:cBhvr>
                                        <p:cTn id="9" dur="500" fill="hold"/>
                                        <p:tgtEl>
                                          <p:spTgt spid="45088"/>
                                        </p:tgtEl>
                                        <p:attrNameLst>
                                          <p:attrName>ppt_x</p:attrName>
                                        </p:attrNameLst>
                                      </p:cBhvr>
                                      <p:tavLst>
                                        <p:tav tm="100000">
                                          <p:val>
                                            <p:fltVal val="0.5"/>
                                          </p:val>
                                        </p:tav>
                                        <p:tav tm="100000">
                                          <p:val>
                                            <p:strVal val="#ppt_x"/>
                                          </p:val>
                                        </p:tav>
                                      </p:tavLst>
                                    </p:anim>
                                    <p:anim calcmode="lin" valueType="num">
                                      <p:cBhvr>
                                        <p:cTn id="10" dur="500" fill="hold"/>
                                        <p:tgtEl>
                                          <p:spTgt spid="45088"/>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tm="100000">
                                          <p:val>
                                            <p:strVal val="#ppt_w"/>
                                          </p:val>
                                        </p:tav>
                                      </p:tavLst>
                                    </p:anim>
                                    <p:anim calcmode="lin" valueType="num">
                                      <p:cBhvr>
                                        <p:cTn id="15" dur="500" fill="hold"/>
                                        <p:tgtEl>
                                          <p:spTgt spid="45072"/>
                                        </p:tgtEl>
                                        <p:attrNameLst>
                                          <p:attrName>ppt_h</p:attrName>
                                        </p:attrNameLst>
                                      </p:cBhvr>
                                      <p:tavLst>
                                        <p:tav tm="100000">
                                          <p:val>
                                            <p:strVal val="2/3*#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tm="100000">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tm="100000">
                                          <p:val>
                                            <p:strVal val="#ppt_h"/>
                                          </p:val>
                                        </p:tav>
                                      </p:tavLst>
                                    </p:anim>
                                    <p:anim calcmode="lin" valueType="num">
                                      <p:cBhvr>
                                        <p:cTn id="22" dur="500" fill="hold"/>
                                        <p:tgtEl>
                                          <p:spTgt spid="45079"/>
                                        </p:tgtEl>
                                        <p:attrNameLst>
                                          <p:attrName>ppt_x</p:attrName>
                                        </p:attrNameLst>
                                      </p:cBhvr>
                                      <p:tavLst>
                                        <p:tav tm="100000">
                                          <p:val>
                                            <p:fltVal val="0.5"/>
                                          </p:val>
                                        </p:tav>
                                        <p:tav tm="100000">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tm="100000">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tm="100000">
                                          <p:val>
                                            <p:strVal val="#ppt_h"/>
                                          </p:val>
                                        </p:tav>
                                      </p:tavLst>
                                    </p:anim>
                                    <p:anim calcmode="lin" valueType="num">
                                      <p:cBhvr>
                                        <p:cTn id="30" dur="500" fill="hold"/>
                                        <p:tgtEl>
                                          <p:spTgt spid="45067"/>
                                        </p:tgtEl>
                                        <p:attrNameLst>
                                          <p:attrName>ppt_x</p:attrName>
                                        </p:attrNameLst>
                                      </p:cBhvr>
                                      <p:tavLst>
                                        <p:tav tm="100000">
                                          <p:val>
                                            <p:fltVal val="0.5"/>
                                          </p:val>
                                        </p:tav>
                                        <p:tav tm="100000">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tm="100000">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tm="100000">
                                          <p:val>
                                            <p:strVal val="#ppt_h"/>
                                          </p:val>
                                        </p:tav>
                                      </p:tavLst>
                                    </p:anim>
                                    <p:anim calcmode="lin" valueType="num">
                                      <p:cBhvr>
                                        <p:cTn id="38" dur="500" fill="hold"/>
                                        <p:tgtEl>
                                          <p:spTgt spid="45068"/>
                                        </p:tgtEl>
                                        <p:attrNameLst>
                                          <p:attrName>ppt_x</p:attrName>
                                        </p:attrNameLst>
                                      </p:cBhvr>
                                      <p:tavLst>
                                        <p:tav tm="100000">
                                          <p:val>
                                            <p:fltVal val="0.5"/>
                                          </p:val>
                                        </p:tav>
                                        <p:tav tm="100000">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tm="100000">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tm="100000">
                                          <p:val>
                                            <p:strVal val="#ppt_h"/>
                                          </p:val>
                                        </p:tav>
                                      </p:tavLst>
                                    </p:anim>
                                    <p:anim calcmode="lin" valueType="num">
                                      <p:cBhvr>
                                        <p:cTn id="46" dur="500" fill="hold"/>
                                        <p:tgtEl>
                                          <p:spTgt spid="45069"/>
                                        </p:tgtEl>
                                        <p:attrNameLst>
                                          <p:attrName>ppt_x</p:attrName>
                                        </p:attrNameLst>
                                      </p:cBhvr>
                                      <p:tavLst>
                                        <p:tav tm="100000">
                                          <p:val>
                                            <p:fltVal val="0.5"/>
                                          </p:val>
                                        </p:tav>
                                        <p:tav tm="100000">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tm="100000">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tm="100000">
                                          <p:val>
                                            <p:strVal val="#ppt_h"/>
                                          </p:val>
                                        </p:tav>
                                      </p:tavLst>
                                    </p:anim>
                                    <p:anim calcmode="lin" valueType="num">
                                      <p:cBhvr>
                                        <p:cTn id="54" dur="500" fill="hold"/>
                                        <p:tgtEl>
                                          <p:spTgt spid="45073"/>
                                        </p:tgtEl>
                                        <p:attrNameLst>
                                          <p:attrName>ppt_x</p:attrName>
                                        </p:attrNameLst>
                                      </p:cBhvr>
                                      <p:tavLst>
                                        <p:tav tm="100000">
                                          <p:val>
                                            <p:fltVal val="0.5"/>
                                          </p:val>
                                        </p:tav>
                                        <p:tav tm="100000">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tm="100000">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tm="100000">
                                          <p:val>
                                            <p:strVal val="#ppt_h"/>
                                          </p:val>
                                        </p:tav>
                                      </p:tavLst>
                                    </p:anim>
                                    <p:anim calcmode="lin" valueType="num">
                                      <p:cBhvr>
                                        <p:cTn id="62" dur="500" fill="hold"/>
                                        <p:tgtEl>
                                          <p:spTgt spid="45070"/>
                                        </p:tgtEl>
                                        <p:attrNameLst>
                                          <p:attrName>ppt_x</p:attrName>
                                        </p:attrNameLst>
                                      </p:cBhvr>
                                      <p:tavLst>
                                        <p:tav tm="100000">
                                          <p:val>
                                            <p:fltVal val="0.5"/>
                                          </p:val>
                                        </p:tav>
                                        <p:tav tm="100000">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tm="100000">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tm="100000">
                                          <p:val>
                                            <p:strVal val="#ppt_h"/>
                                          </p:val>
                                        </p:tav>
                                      </p:tavLst>
                                    </p:anim>
                                    <p:anim calcmode="lin" valueType="num">
                                      <p:cBhvr>
                                        <p:cTn id="70" dur="500" fill="hold"/>
                                        <p:tgtEl>
                                          <p:spTgt spid="45066"/>
                                        </p:tgtEl>
                                        <p:attrNameLst>
                                          <p:attrName>ppt_x</p:attrName>
                                        </p:attrNameLst>
                                      </p:cBhvr>
                                      <p:tavLst>
                                        <p:tav tm="100000">
                                          <p:val>
                                            <p:fltVal val="0.5"/>
                                          </p:val>
                                        </p:tav>
                                        <p:tav tm="100000">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1000"/>
                                        <p:tgtEl>
                                          <p:spTgt spid="5"/>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grpId="0"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tm="100000">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tm="100000">
                                          <p:val>
                                            <p:strVal val="#ppt_h"/>
                                          </p:val>
                                        </p:tav>
                                      </p:tavLst>
                                    </p:anim>
                                    <p:anim calcmode="lin" valueType="num">
                                      <p:cBhvr>
                                        <p:cTn id="103" dur="2000" fill="hold"/>
                                        <p:tgtEl>
                                          <p:spTgt spid="45099"/>
                                        </p:tgtEl>
                                        <p:attrNameLst>
                                          <p:attrName>ppt_x</p:attrName>
                                        </p:attrNameLst>
                                      </p:cBhvr>
                                      <p:tavLst>
                                        <p:tav tm="100000">
                                          <p:val>
                                            <p:fltVal val="0.5"/>
                                          </p:val>
                                        </p:tav>
                                        <p:tav tm="100000">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tm="100000">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tm="100000">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tm="100000">
                                          <p:val>
                                            <p:strVal val="#ppt_h"/>
                                          </p:val>
                                        </p:tav>
                                      </p:tavLst>
                                    </p:anim>
                                    <p:anim calcmode="lin" valueType="num">
                                      <p:cBhvr>
                                        <p:cTn id="110" dur="500" fill="hold"/>
                                        <p:tgtEl>
                                          <p:spTgt spid="45089"/>
                                        </p:tgtEl>
                                        <p:attrNameLst>
                                          <p:attrName>ppt_x</p:attrName>
                                        </p:attrNameLst>
                                      </p:cBhvr>
                                      <p:tavLst>
                                        <p:tav tm="100000">
                                          <p:val>
                                            <p:fltVal val="0.5"/>
                                          </p:val>
                                        </p:tav>
                                        <p:tav tm="100000">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fade">
                                      <p:cBhvr>
                                        <p:cTn id="116" dur="1000"/>
                                        <p:tgtEl>
                                          <p:spTgt spid="3"/>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tm="100000">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tm="100000">
                                          <p:val>
                                            <p:strVal val="#ppt_h"/>
                                          </p:val>
                                        </p:tav>
                                      </p:tavLst>
                                    </p:anim>
                                    <p:anim calcmode="lin" valueType="num">
                                      <p:cBhvr>
                                        <p:cTn id="123" dur="500" fill="hold"/>
                                        <p:tgtEl>
                                          <p:spTgt spid="45100"/>
                                        </p:tgtEl>
                                        <p:attrNameLst>
                                          <p:attrName>ppt_x</p:attrName>
                                        </p:attrNameLst>
                                      </p:cBhvr>
                                      <p:tavLst>
                                        <p:tav tm="100000">
                                          <p:val>
                                            <p:fltVal val="0.5"/>
                                          </p:val>
                                        </p:tav>
                                        <p:tav tm="100000">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4"/>
                                        </p:tgtEl>
                                        <p:attrNameLst>
                                          <p:attrName>style.visibility</p:attrName>
                                        </p:attrNameLst>
                                      </p:cBhvr>
                                      <p:to>
                                        <p:strVal val="visible"/>
                                      </p:to>
                                    </p:set>
                                    <p:anim calcmode="lin" valueType="num">
                                      <p:cBhvr>
                                        <p:cTn id="129" dur="500" fill="hold"/>
                                        <p:tgtEl>
                                          <p:spTgt spid="4"/>
                                        </p:tgtEl>
                                        <p:attrNameLst>
                                          <p:attrName>ppt_x</p:attrName>
                                        </p:attrNameLst>
                                      </p:cBhvr>
                                      <p:tavLst>
                                        <p:tav tm="100000">
                                          <p:val>
                                            <p:strVal val="#ppt_x"/>
                                          </p:val>
                                        </p:tav>
                                        <p:tav tm="100000">
                                          <p:val>
                                            <p:strVal val="#ppt_x"/>
                                          </p:val>
                                        </p:tav>
                                      </p:tavLst>
                                    </p:anim>
                                    <p:anim calcmode="lin" valueType="num">
                                      <p:cBhvr>
                                        <p:cTn id="130" dur="500" fill="hold"/>
                                        <p:tgtEl>
                                          <p:spTgt spid="4"/>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099" grpId="0" animBg="1"/>
      <p:bldP spid="45100" grpId="0" animBg="1"/>
      <p:bldP spid="8707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pic>
        <p:nvPicPr>
          <p:cNvPr id="49155" name="Picture 4"/>
          <p:cNvPicPr>
            <a:picLocks noChangeAspect="1" noChangeArrowheads="1"/>
          </p:cNvPicPr>
          <p:nvPr/>
        </p:nvPicPr>
        <p:blipFill>
          <a:blip r:embed="rId3"/>
          <a:srcRect l="5481" t="4640" r="4184" b="3424"/>
          <a:stretch>
            <a:fillRect/>
          </a:stretch>
        </p:blipFill>
        <p:spPr bwMode="auto">
          <a:xfrm>
            <a:off x="628650" y="574675"/>
            <a:ext cx="8745538" cy="6550025"/>
          </a:xfrm>
          <a:prstGeom prst="rect">
            <a:avLst/>
          </a:prstGeom>
          <a:noFill/>
          <a:ln w="9525">
            <a:noFill/>
            <a:round/>
            <a:headEnd/>
            <a:tailEnd/>
          </a:ln>
        </p:spPr>
      </p:pic>
      <p:sp>
        <p:nvSpPr>
          <p:cNvPr id="49156" name="Text Box 2"/>
          <p:cNvSpPr txBox="1">
            <a:spLocks noChangeArrowheads="1"/>
          </p:cNvSpPr>
          <p:nvPr/>
        </p:nvSpPr>
        <p:spPr bwMode="auto">
          <a:xfrm>
            <a:off x="830263" y="7439025"/>
            <a:ext cx="977900" cy="239713"/>
          </a:xfrm>
          <a:prstGeom prst="rect">
            <a:avLst/>
          </a:prstGeom>
          <a:noFill/>
          <a:ln w="9525">
            <a:noFill/>
            <a:round/>
            <a:headEnd/>
            <a:tailEnd/>
          </a:ln>
        </p:spPr>
        <p:txBody>
          <a:bodyPr wrap="none" lIns="89816" tIns="46699" rIns="89816" bIns="46699" anchor="ctr">
            <a:spAutoFit/>
          </a:bodyPr>
          <a:lstStyle/>
          <a:p>
            <a:pPr algn="ctr" defTabSz="406400">
              <a:spcBef>
                <a:spcPts val="563"/>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900" b="1">
                <a:solidFill>
                  <a:srgbClr val="FFFFFF"/>
                </a:solidFill>
                <a:ea typeface="MS Gothic" pitchFamily="49" charset="-128"/>
              </a:rPr>
              <a:t>© </a:t>
            </a:r>
            <a:r>
              <a:rPr lang="en-GB" sz="1000" b="1">
                <a:solidFill>
                  <a:srgbClr val="FFFFFF"/>
                </a:solidFill>
                <a:ea typeface="MS Gothic" pitchFamily="49" charset="-128"/>
              </a:rPr>
              <a:t>2006</a:t>
            </a:r>
            <a:r>
              <a:rPr lang="en-GB" sz="900" b="1">
                <a:solidFill>
                  <a:srgbClr val="FFFFFF"/>
                </a:solidFill>
                <a:ea typeface="MS Gothic" pitchFamily="49" charset="-128"/>
              </a:rPr>
              <a:t> TBBMI</a:t>
            </a:r>
          </a:p>
        </p:txBody>
      </p:sp>
      <p:sp>
        <p:nvSpPr>
          <p:cNvPr id="49157" name="Rectangle 3"/>
          <p:cNvSpPr>
            <a:spLocks noChangeArrowheads="1"/>
          </p:cNvSpPr>
          <p:nvPr/>
        </p:nvSpPr>
        <p:spPr bwMode="auto">
          <a:xfrm>
            <a:off x="8696325" y="7416800"/>
            <a:ext cx="739775" cy="238125"/>
          </a:xfrm>
          <a:prstGeom prst="rect">
            <a:avLst/>
          </a:prstGeom>
          <a:noFill/>
          <a:ln w="9525">
            <a:noFill/>
            <a:round/>
            <a:headEnd/>
            <a:tailEnd/>
          </a:ln>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pitchFamily="66" charset="0"/>
                <a:ea typeface="MS Gothic" pitchFamily="49" charset="-128"/>
              </a:rPr>
              <a:t>9.65.08.</a:t>
            </a:r>
          </a:p>
        </p:txBody>
      </p:sp>
      <p:sp>
        <p:nvSpPr>
          <p:cNvPr id="49158" name="Picture 4"/>
          <p:cNvSpPr>
            <a:spLocks noChangeAspect="1" noChangeArrowheads="1"/>
          </p:cNvSpPr>
          <p:nvPr/>
        </p:nvSpPr>
        <p:spPr bwMode="auto">
          <a:xfrm>
            <a:off x="628650" y="574675"/>
            <a:ext cx="8745538" cy="6551613"/>
          </a:xfrm>
          <a:prstGeom prst="rect">
            <a:avLst/>
          </a:prstGeom>
          <a:noFill/>
          <a:ln w="9525">
            <a:noFill/>
            <a:round/>
            <a:headEnd/>
            <a:tailEnd/>
          </a:ln>
        </p:spPr>
        <p:txBody>
          <a:bodyPr lIns="91288" tIns="45642" rIns="91288" bIns="45642"/>
          <a:lstStyle/>
          <a:p>
            <a:endParaRPr lang="en-US">
              <a:solidFill>
                <a:srgbClr val="FFFFFF"/>
              </a:solidFill>
            </a:endParaRPr>
          </a:p>
        </p:txBody>
      </p:sp>
      <p:sp>
        <p:nvSpPr>
          <p:cNvPr id="49159" name="Text Box 5"/>
          <p:cNvSpPr txBox="1">
            <a:spLocks noChangeArrowheads="1"/>
          </p:cNvSpPr>
          <p:nvPr/>
        </p:nvSpPr>
        <p:spPr bwMode="auto">
          <a:xfrm rot="1320000">
            <a:off x="3671888" y="4900613"/>
            <a:ext cx="231933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MEDITERRANEAN SEA</a:t>
            </a:r>
          </a:p>
        </p:txBody>
      </p:sp>
      <p:sp>
        <p:nvSpPr>
          <p:cNvPr id="49160" name="Text Box 6"/>
          <p:cNvSpPr txBox="1">
            <a:spLocks noChangeArrowheads="1"/>
          </p:cNvSpPr>
          <p:nvPr/>
        </p:nvSpPr>
        <p:spPr bwMode="auto">
          <a:xfrm rot="1320000">
            <a:off x="642938" y="1577975"/>
            <a:ext cx="150018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ATLANTIC OCEAN</a:t>
            </a:r>
          </a:p>
        </p:txBody>
      </p:sp>
      <p:sp>
        <p:nvSpPr>
          <p:cNvPr id="49161"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49162"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sp>
        <p:nvSpPr>
          <p:cNvPr id="49163" name="Text Box 9"/>
          <p:cNvSpPr txBox="1">
            <a:spLocks noChangeArrowheads="1"/>
          </p:cNvSpPr>
          <p:nvPr/>
        </p:nvSpPr>
        <p:spPr bwMode="auto">
          <a:xfrm>
            <a:off x="9632950" y="115888"/>
            <a:ext cx="204788" cy="422275"/>
          </a:xfrm>
          <a:prstGeom prst="rect">
            <a:avLst/>
          </a:prstGeom>
          <a:noFill/>
          <a:ln w="9525">
            <a:noFill/>
            <a:round/>
            <a:headEnd/>
            <a:tailEnd/>
          </a:ln>
        </p:spPr>
        <p:txBody>
          <a:bodyPr wrap="none" lIns="101667" tIns="51015" rIns="101667" bIns="51015" anchor="ctr">
            <a:spAutoFit/>
          </a:bodyPr>
          <a:lstStyle/>
          <a:p>
            <a:pPr algn="ctr" defTabSz="406400">
              <a:spcBef>
                <a:spcPts val="1375"/>
              </a:spcBef>
              <a:buClr>
                <a:srgbClr val="FFA27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2200">
                <a:solidFill>
                  <a:srgbClr val="FFA27C"/>
                </a:solidFill>
                <a:latin typeface="Comic Sans MS" pitchFamily="66" charset="0"/>
                <a:ea typeface="MS Gothic" pitchFamily="49" charset="-128"/>
              </a:rPr>
              <a:t> </a:t>
            </a:r>
          </a:p>
        </p:txBody>
      </p:sp>
      <p:sp>
        <p:nvSpPr>
          <p:cNvPr id="100363" name="Text Box 10"/>
          <p:cNvSpPr txBox="1">
            <a:spLocks noChangeArrowheads="1"/>
          </p:cNvSpPr>
          <p:nvPr/>
        </p:nvSpPr>
        <p:spPr bwMode="auto">
          <a:xfrm>
            <a:off x="3227390" y="3427418"/>
            <a:ext cx="1481137"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buFont typeface="Times New Roman" charset="0"/>
              <a:buNone/>
              <a:defRPr/>
            </a:pPr>
            <a:r>
              <a:rPr lang="en-GB" b="1" smtClean="0">
                <a:solidFill>
                  <a:srgbClr val="FFFFFF"/>
                </a:solidFill>
                <a:effectLst>
                  <a:glow rad="177800">
                    <a:srgbClr val="000000"/>
                  </a:glow>
                </a:effectLst>
                <a:latin typeface="Comic Sans MS" charset="0"/>
                <a:ea typeface="MS Gothic" charset="0"/>
                <a:cs typeface="MS Gothic" charset="0"/>
              </a:rPr>
              <a:t>ROME•</a:t>
            </a:r>
          </a:p>
        </p:txBody>
      </p:sp>
      <p:sp>
        <p:nvSpPr>
          <p:cNvPr id="100364" name="Text Box 11"/>
          <p:cNvSpPr txBox="1">
            <a:spLocks noChangeArrowheads="1"/>
          </p:cNvSpPr>
          <p:nvPr/>
        </p:nvSpPr>
        <p:spPr bwMode="auto">
          <a:xfrm>
            <a:off x="7105650" y="4703771"/>
            <a:ext cx="2952750"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dirty="0" smtClean="0">
                <a:solidFill>
                  <a:srgbClr val="000000"/>
                </a:solidFill>
                <a:effectLst>
                  <a:glow rad="190500">
                    <a:srgbClr val="FFFFFF">
                      <a:alpha val="96000"/>
                    </a:srgbClr>
                  </a:glow>
                </a:effectLst>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6561144" y="3968757"/>
            <a:ext cx="3497262"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dirty="0" smtClean="0">
                <a:solidFill>
                  <a:srgbClr val="000000"/>
                </a:solidFill>
                <a:effectLst>
                  <a:glow rad="190500">
                    <a:srgbClr val="FFFFFF">
                      <a:alpha val="96000"/>
                    </a:srgbClr>
                  </a:glow>
                </a:effectLst>
                <a:latin typeface="Comic Sans MS" charset="0"/>
                <a:ea typeface="MS Gothic" charset="0"/>
                <a:cs typeface="MS Gothic" charset="0"/>
              </a:rPr>
              <a:t>•</a:t>
            </a:r>
            <a:r>
              <a:rPr lang="en-GB" b="1" dirty="0" err="1" smtClean="0">
                <a:solidFill>
                  <a:srgbClr val="000000"/>
                </a:solidFill>
                <a:effectLst>
                  <a:glow rad="190500">
                    <a:srgbClr val="FFFFFF">
                      <a:alpha val="96000"/>
                    </a:srgbClr>
                  </a:glow>
                </a:effectLst>
                <a:latin typeface="Comic Sans MS" charset="0"/>
                <a:ea typeface="MS Gothic" charset="0"/>
                <a:cs typeface="MS Gothic" charset="0"/>
              </a:rPr>
              <a:t>Pisidian</a:t>
            </a:r>
            <a:r>
              <a:rPr lang="en-GB" b="1" dirty="0" smtClean="0">
                <a:solidFill>
                  <a:srgbClr val="000000"/>
                </a:solidFill>
                <a:effectLst>
                  <a:glow rad="190500">
                    <a:srgbClr val="FFFFFF">
                      <a:alpha val="96000"/>
                    </a:srgbClr>
                  </a:glow>
                </a:effectLst>
                <a:latin typeface="Comic Sans MS" charset="0"/>
                <a:ea typeface="MS Gothic" charset="0"/>
                <a:cs typeface="MS Gothic" charset="0"/>
              </a:rPr>
              <a:t> Antioch</a:t>
            </a:r>
          </a:p>
        </p:txBody>
      </p:sp>
      <p:sp>
        <p:nvSpPr>
          <p:cNvPr id="100366" name="Text Box 13"/>
          <p:cNvSpPr txBox="1">
            <a:spLocks noChangeArrowheads="1"/>
          </p:cNvSpPr>
          <p:nvPr/>
        </p:nvSpPr>
        <p:spPr bwMode="auto">
          <a:xfrm>
            <a:off x="5705476" y="4213232"/>
            <a:ext cx="1905000"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90500">
                    <a:srgbClr val="FFFFFF">
                      <a:alpha val="96000"/>
                    </a:srgbClr>
                  </a:glow>
                </a:effectLst>
                <a:latin typeface="Comic Sans MS" charset="0"/>
                <a:ea typeface="MS Gothic" charset="0"/>
                <a:cs typeface="MS Gothic" charset="0"/>
              </a:rPr>
              <a:t>•Ephesus</a:t>
            </a:r>
          </a:p>
        </p:txBody>
      </p:sp>
      <p:sp>
        <p:nvSpPr>
          <p:cNvPr id="100367" name="Text Box 14"/>
          <p:cNvSpPr txBox="1">
            <a:spLocks noChangeArrowheads="1"/>
          </p:cNvSpPr>
          <p:nvPr/>
        </p:nvSpPr>
        <p:spPr bwMode="auto">
          <a:xfrm>
            <a:off x="4289429" y="4292607"/>
            <a:ext cx="1747887"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buFont typeface="Times New Roman" charset="0"/>
              <a:buNone/>
              <a:defRPr/>
            </a:pPr>
            <a:r>
              <a:rPr lang="en-GB" b="1" dirty="0" smtClean="0">
                <a:solidFill>
                  <a:srgbClr val="FFFFFF"/>
                </a:solidFill>
                <a:effectLst>
                  <a:glow rad="177800">
                    <a:srgbClr val="000000"/>
                  </a:glow>
                </a:effectLst>
                <a:latin typeface="Comic Sans MS" charset="0"/>
                <a:ea typeface="MS Gothic" charset="0"/>
                <a:cs typeface="MS Gothic" charset="0"/>
              </a:rPr>
              <a:t>Athens</a:t>
            </a:r>
          </a:p>
        </p:txBody>
      </p:sp>
      <p:sp>
        <p:nvSpPr>
          <p:cNvPr id="100369" name="Text Box 16"/>
          <p:cNvSpPr txBox="1">
            <a:spLocks noChangeArrowheads="1"/>
          </p:cNvSpPr>
          <p:nvPr/>
        </p:nvSpPr>
        <p:spPr bwMode="auto">
          <a:xfrm>
            <a:off x="5087938" y="3486158"/>
            <a:ext cx="2317526"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dirty="0" smtClean="0">
                <a:solidFill>
                  <a:srgbClr val="000000"/>
                </a:solidFill>
                <a:effectLst>
                  <a:glow rad="190500">
                    <a:srgbClr val="FFFFFF">
                      <a:alpha val="96000"/>
                    </a:srgbClr>
                  </a:glow>
                </a:effectLst>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a:lum contrast="18000"/>
          </a:blip>
          <a:srcRect t="12242"/>
          <a:stretch>
            <a:fillRect/>
          </a:stretch>
        </p:blipFill>
        <p:spPr bwMode="auto">
          <a:xfrm>
            <a:off x="4381500" y="2373313"/>
            <a:ext cx="2963863" cy="2049462"/>
          </a:xfrm>
          <a:prstGeom prst="rect">
            <a:avLst/>
          </a:prstGeom>
          <a:noFill/>
          <a:ln w="76320">
            <a:solidFill>
              <a:srgbClr val="00AE00"/>
            </a:solidFill>
            <a:miter lim="800000"/>
            <a:headEnd/>
            <a:tailEnd/>
          </a:ln>
          <a:effectLst>
            <a:outerShdw dist="89605" dir="2700000" algn="ctr" rotWithShape="0">
              <a:srgbClr val="808080"/>
            </a:outerShdw>
          </a:effectLst>
        </p:spPr>
      </p:pic>
      <p:sp>
        <p:nvSpPr>
          <p:cNvPr id="46098" name="Text Box 18"/>
          <p:cNvSpPr txBox="1">
            <a:spLocks noChangeArrowheads="1"/>
          </p:cNvSpPr>
          <p:nvPr/>
        </p:nvSpPr>
        <p:spPr bwMode="auto">
          <a:xfrm>
            <a:off x="4421634" y="2446040"/>
            <a:ext cx="5072062" cy="1504950"/>
          </a:xfrm>
          <a:prstGeom prst="rect">
            <a:avLst/>
          </a:prstGeom>
          <a:noFill/>
          <a:ln w="9525">
            <a:noFill/>
            <a:round/>
            <a:headEnd/>
            <a:tailEnd/>
          </a:ln>
        </p:spPr>
        <p:txBody>
          <a:bodyPr lIns="101667" tIns="51015" rIns="101667" bIns="51015">
            <a:spAutoFit/>
          </a:bodyPr>
          <a:lstStyle/>
          <a:p>
            <a:pPr defTabSz="406400">
              <a:spcBef>
                <a:spcPts val="3063"/>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4900" b="1" dirty="0">
                <a:solidFill>
                  <a:srgbClr val="FFEA18"/>
                </a:solidFill>
                <a:effectLst>
                  <a:glow rad="101600">
                    <a:schemeClr val="tx1">
                      <a:alpha val="98000"/>
                    </a:schemeClr>
                  </a:glow>
                </a:effectLst>
                <a:latin typeface="Comic Sans MS" pitchFamily="66" charset="0"/>
                <a:ea typeface="MS Gothic" pitchFamily="49" charset="-128"/>
              </a:rPr>
              <a:t>NGUKEMEZHIE </a:t>
            </a:r>
            <a:r>
              <a:rPr lang="en-GB" sz="4900" b="1" dirty="0" err="1">
                <a:solidFill>
                  <a:srgbClr val="FFEA18"/>
                </a:solidFill>
                <a:effectLst>
                  <a:glow rad="101600">
                    <a:schemeClr val="tx1">
                      <a:alpha val="98000"/>
                    </a:schemeClr>
                  </a:glow>
                </a:effectLst>
                <a:latin typeface="Comic Sans MS" pitchFamily="66" charset="0"/>
                <a:ea typeface="MS Gothic" pitchFamily="49" charset="-128"/>
              </a:rPr>
              <a:t>RiiBEI</a:t>
            </a:r>
            <a:r>
              <a:rPr lang="en-GB" sz="4900" b="1" dirty="0">
                <a:solidFill>
                  <a:srgbClr val="FFEA18"/>
                </a:solidFill>
                <a:effectLst>
                  <a:glow rad="101600">
                    <a:schemeClr val="tx1">
                      <a:alpha val="98000"/>
                    </a:schemeClr>
                  </a:glow>
                </a:effectLst>
                <a:latin typeface="Comic Sans MS" pitchFamily="66" charset="0"/>
                <a:ea typeface="MS Gothic" pitchFamily="49" charset="-128"/>
              </a:rPr>
              <a:t>!</a:t>
            </a:r>
          </a:p>
        </p:txBody>
      </p:sp>
      <p:sp>
        <p:nvSpPr>
          <p:cNvPr id="46099" name="Oval 19"/>
          <p:cNvSpPr>
            <a:spLocks noChangeArrowheads="1"/>
          </p:cNvSpPr>
          <p:nvPr/>
        </p:nvSpPr>
        <p:spPr bwMode="auto">
          <a:xfrm>
            <a:off x="6977063" y="5113338"/>
            <a:ext cx="671512" cy="657225"/>
          </a:xfrm>
          <a:prstGeom prst="ellipse">
            <a:avLst/>
          </a:prstGeom>
          <a:noFill/>
          <a:ln w="76320">
            <a:solidFill>
              <a:srgbClr val="FFFF0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grpSp>
        <p:nvGrpSpPr>
          <p:cNvPr id="49173" name="Group 20"/>
          <p:cNvGrpSpPr>
            <a:grpSpLocks/>
          </p:cNvGrpSpPr>
          <p:nvPr/>
        </p:nvGrpSpPr>
        <p:grpSpPr bwMode="auto">
          <a:xfrm>
            <a:off x="1068388" y="2540000"/>
            <a:ext cx="8074025" cy="4238625"/>
            <a:chOff x="673" y="1600"/>
            <a:chExt cx="5086" cy="2670"/>
          </a:xfrm>
        </p:grpSpPr>
        <p:sp>
          <p:nvSpPr>
            <p:cNvPr id="100397" name="Text Box 21"/>
            <p:cNvSpPr txBox="1">
              <a:spLocks noChangeArrowheads="1"/>
            </p:cNvSpPr>
            <p:nvPr/>
          </p:nvSpPr>
          <p:spPr bwMode="auto">
            <a:xfrm>
              <a:off x="673" y="2759"/>
              <a:ext cx="1813"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buFont typeface="Times New Roman" charset="0"/>
                <a:buNone/>
                <a:defRPr/>
              </a:pPr>
              <a:r>
                <a:rPr lang="en-GB" sz="4000" b="1">
                  <a:solidFill>
                    <a:srgbClr val="0033CC"/>
                  </a:solidFill>
                  <a:effectLst>
                    <a:glow rad="190500">
                      <a:srgbClr val="FFFFFF">
                        <a:alpha val="96000"/>
                      </a:srgbClr>
                    </a:glow>
                  </a:effectLst>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buFont typeface="Times New Roman" charset="0"/>
                <a:buNone/>
                <a:defRPr/>
              </a:pPr>
              <a:r>
                <a:rPr lang="en-GB" sz="4000" b="1" dirty="0">
                  <a:solidFill>
                    <a:srgbClr val="0033CC"/>
                  </a:solidFill>
                  <a:effectLst>
                    <a:glow rad="190500">
                      <a:srgbClr val="FFFFFF">
                        <a:alpha val="96000"/>
                      </a:srgbClr>
                    </a:glow>
                  </a:effectLst>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250"/>
                </a:spcBef>
                <a:buClr>
                  <a:srgbClr val="0033CC"/>
                </a:buClr>
                <a:buFont typeface="Times New Roman" charset="0"/>
                <a:buNone/>
                <a:defRPr/>
              </a:pPr>
              <a:r>
                <a:rPr lang="en-GB" sz="3600" b="1">
                  <a:solidFill>
                    <a:srgbClr val="0033CC"/>
                  </a:solidFill>
                  <a:effectLst>
                    <a:glow rad="190500">
                      <a:srgbClr val="FFFFFF">
                        <a:alpha val="96000"/>
                      </a:srgbClr>
                    </a:glow>
                  </a:effectLst>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48"/>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938"/>
                </a:spcBef>
                <a:buClr>
                  <a:srgbClr val="0033CC"/>
                </a:buClr>
                <a:buFont typeface="Times New Roman" charset="0"/>
                <a:buNone/>
                <a:defRPr/>
              </a:pPr>
              <a:r>
                <a:rPr lang="en-GB" sz="3100" b="1" dirty="0">
                  <a:solidFill>
                    <a:srgbClr val="0033CC"/>
                  </a:solidFill>
                  <a:effectLst>
                    <a:glow rad="190500">
                      <a:srgbClr val="FFFFFF">
                        <a:alpha val="96000"/>
                      </a:srgbClr>
                    </a:glow>
                  </a:effectLst>
                  <a:latin typeface="Comic Sans MS" charset="0"/>
                  <a:ea typeface="MS Gothic" charset="0"/>
                  <a:cs typeface="MS Gothic" charset="0"/>
                </a:rPr>
                <a:t>ARABIA</a:t>
              </a:r>
            </a:p>
          </p:txBody>
        </p:sp>
      </p:grpSp>
      <p:grpSp>
        <p:nvGrpSpPr>
          <p:cNvPr id="3" name="Group 25"/>
          <p:cNvGrpSpPr>
            <a:grpSpLocks/>
          </p:cNvGrpSpPr>
          <p:nvPr/>
        </p:nvGrpSpPr>
        <p:grpSpPr bwMode="auto">
          <a:xfrm>
            <a:off x="831850" y="6107113"/>
            <a:ext cx="5937250" cy="1363662"/>
            <a:chOff x="524" y="3847"/>
            <a:chExt cx="3740" cy="859"/>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49196" name="Text Box 27"/>
            <p:cNvSpPr txBox="1">
              <a:spLocks noChangeArrowheads="1"/>
            </p:cNvSpPr>
            <p:nvPr/>
          </p:nvSpPr>
          <p:spPr bwMode="auto">
            <a:xfrm>
              <a:off x="583" y="3899"/>
              <a:ext cx="3674" cy="807"/>
            </a:xfrm>
            <a:prstGeom prst="rect">
              <a:avLst/>
            </a:prstGeom>
            <a:noFill/>
            <a:ln w="9525">
              <a:noFill/>
              <a:round/>
              <a:headEnd/>
              <a:tailEnd/>
            </a:ln>
          </p:spPr>
          <p:txBody>
            <a:bodyPr wrap="square" lIns="90000" tIns="46800" rIns="90000" bIns="46800">
              <a:spAutoFit/>
            </a:bodyPr>
            <a:lstStyle/>
            <a:p>
              <a:pPr defTabSz="406400">
                <a:lnSpc>
                  <a:spcPct val="80000"/>
                </a:lnSpc>
                <a:spcBef>
                  <a:spcPts val="200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200" b="1" dirty="0" err="1">
                  <a:solidFill>
                    <a:srgbClr val="000000"/>
                  </a:solidFill>
                  <a:latin typeface="Comic Sans MS" pitchFamily="66" charset="0"/>
                  <a:ea typeface="MS Gothic" pitchFamily="49" charset="-128"/>
                </a:rPr>
                <a:t>Thenyieko</a:t>
              </a:r>
              <a:r>
                <a:rPr lang="en-GB" sz="3200" b="1" dirty="0">
                  <a:solidFill>
                    <a:srgbClr val="000000"/>
                  </a:solidFill>
                  <a:latin typeface="Comic Sans MS" pitchFamily="66" charset="0"/>
                  <a:ea typeface="MS Gothic" pitchFamily="49" charset="-128"/>
                </a:rPr>
                <a:t> </a:t>
              </a:r>
              <a:r>
                <a:rPr lang="en-GB" sz="3200" b="1" dirty="0" err="1">
                  <a:solidFill>
                    <a:srgbClr val="000000"/>
                  </a:solidFill>
                  <a:latin typeface="Comic Sans MS" pitchFamily="66" charset="0"/>
                  <a:ea typeface="MS Gothic" pitchFamily="49" charset="-128"/>
                </a:rPr>
                <a:t>pepikemesa</a:t>
              </a:r>
              <a:r>
                <a:rPr lang="en-GB" sz="3200" b="1" dirty="0">
                  <a:solidFill>
                    <a:srgbClr val="000000"/>
                  </a:solidFill>
                  <a:latin typeface="Comic Sans MS" pitchFamily="66" charset="0"/>
                  <a:ea typeface="MS Gothic" pitchFamily="49" charset="-128"/>
                </a:rPr>
                <a:t> pie </a:t>
              </a:r>
              <a:r>
                <a:rPr lang="en-GB" sz="3200" b="1" dirty="0" err="1">
                  <a:solidFill>
                    <a:srgbClr val="000000"/>
                  </a:solidFill>
                  <a:latin typeface="Comic Sans MS" pitchFamily="66" charset="0"/>
                  <a:ea typeface="MS Gothic" pitchFamily="49" charset="-128"/>
                </a:rPr>
                <a:t>zhüwate;thezho-u</a:t>
              </a:r>
              <a:r>
                <a:rPr lang="en-GB" sz="3200" b="1" dirty="0">
                  <a:solidFill>
                    <a:srgbClr val="000000"/>
                  </a:solidFill>
                  <a:latin typeface="Comic Sans MS" pitchFamily="66" charset="0"/>
                  <a:ea typeface="MS Gothic" pitchFamily="49" charset="-128"/>
                </a:rPr>
                <a:t> </a:t>
              </a:r>
              <a:r>
                <a:rPr lang="en-GB" sz="3200" b="1" dirty="0" err="1">
                  <a:solidFill>
                    <a:srgbClr val="000000"/>
                  </a:solidFill>
                  <a:latin typeface="Comic Sans MS" pitchFamily="66" charset="0"/>
                  <a:ea typeface="MS Gothic" pitchFamily="49" charset="-128"/>
                </a:rPr>
                <a:t>mo</a:t>
              </a:r>
              <a:r>
                <a:rPr lang="en-GB" sz="3200" b="1" dirty="0">
                  <a:solidFill>
                    <a:srgbClr val="000000"/>
                  </a:solidFill>
                  <a:latin typeface="Comic Sans MS" pitchFamily="66" charset="0"/>
                  <a:ea typeface="MS Gothic" pitchFamily="49" charset="-128"/>
                </a:rPr>
                <a:t> di </a:t>
              </a:r>
              <a:r>
                <a:rPr lang="en-GB" sz="3200" b="1" dirty="0" err="1">
                  <a:solidFill>
                    <a:srgbClr val="000000"/>
                  </a:solidFill>
                  <a:latin typeface="Comic Sans MS" pitchFamily="66" charset="0"/>
                  <a:ea typeface="MS Gothic" pitchFamily="49" charset="-128"/>
                </a:rPr>
                <a:t>ngukemezhie</a:t>
              </a:r>
              <a:r>
                <a:rPr lang="en-GB" sz="3200" b="1" dirty="0">
                  <a:solidFill>
                    <a:srgbClr val="000000"/>
                  </a:solidFill>
                  <a:latin typeface="Comic Sans MS" pitchFamily="66" charset="0"/>
                  <a:ea typeface="MS Gothic" pitchFamily="49" charset="-128"/>
                </a:rPr>
                <a:t>!</a:t>
              </a:r>
            </a:p>
          </p:txBody>
        </p:sp>
      </p:grpSp>
      <p:sp>
        <p:nvSpPr>
          <p:cNvPr id="46108" name="Text Box 28"/>
          <p:cNvSpPr txBox="1">
            <a:spLocks noChangeArrowheads="1"/>
          </p:cNvSpPr>
          <p:nvPr/>
        </p:nvSpPr>
        <p:spPr bwMode="auto">
          <a:xfrm>
            <a:off x="790575" y="4525963"/>
            <a:ext cx="1890713" cy="366712"/>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buFont typeface="Times New Roman" charset="0"/>
              <a:buNone/>
              <a:defRPr/>
            </a:pPr>
            <a:r>
              <a:rPr lang="en-GB" sz="1800" b="1">
                <a:solidFill>
                  <a:srgbClr val="000000"/>
                </a:solidFill>
                <a:latin typeface="Comic Sans MS" charset="0"/>
                <a:ea typeface="MS Gothic" charset="0"/>
                <a:cs typeface="MS Gothic" charset="0"/>
              </a:rPr>
              <a:t>Acts 15</a:t>
            </a:r>
          </a:p>
        </p:txBody>
      </p:sp>
      <p:sp>
        <p:nvSpPr>
          <p:cNvPr id="100376" name="Text Box 29"/>
          <p:cNvSpPr txBox="1">
            <a:spLocks noChangeArrowheads="1"/>
          </p:cNvSpPr>
          <p:nvPr/>
        </p:nvSpPr>
        <p:spPr bwMode="auto">
          <a:xfrm>
            <a:off x="7105650" y="5291145"/>
            <a:ext cx="2952750"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dirty="0" smtClean="0">
                <a:solidFill>
                  <a:srgbClr val="000000"/>
                </a:solidFill>
                <a:effectLst>
                  <a:glow rad="190500">
                    <a:srgbClr val="FFFFFF">
                      <a:alpha val="96000"/>
                    </a:srgbClr>
                  </a:glow>
                </a:effectLst>
                <a:latin typeface="Comic Sans MS" charset="0"/>
                <a:ea typeface="MS Gothic" charset="0"/>
                <a:cs typeface="MS Gothic" charset="0"/>
              </a:rPr>
              <a:t>•Jerusalem</a:t>
            </a:r>
          </a:p>
        </p:txBody>
      </p:sp>
      <p:grpSp>
        <p:nvGrpSpPr>
          <p:cNvPr id="4" name="Group 30"/>
          <p:cNvGrpSpPr>
            <a:grpSpLocks/>
          </p:cNvGrpSpPr>
          <p:nvPr/>
        </p:nvGrpSpPr>
        <p:grpSpPr bwMode="auto">
          <a:xfrm>
            <a:off x="823913" y="5146675"/>
            <a:ext cx="6053137" cy="69691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49194" name="Rectangle 32"/>
            <p:cNvSpPr>
              <a:spLocks noChangeArrowheads="1"/>
            </p:cNvSpPr>
            <p:nvPr/>
          </p:nvSpPr>
          <p:spPr bwMode="auto">
            <a:xfrm>
              <a:off x="567" y="3290"/>
              <a:ext cx="3460" cy="294"/>
            </a:xfrm>
            <a:prstGeom prst="rect">
              <a:avLst/>
            </a:prstGeom>
            <a:noFill/>
            <a:ln w="9525">
              <a:noFill/>
              <a:round/>
              <a:headEnd/>
              <a:tailEnd/>
            </a:ln>
          </p:spPr>
          <p:txBody>
            <a:bodyPr lIns="90000" tIns="46800" rIns="90000" bIns="46800">
              <a:spAutoFit/>
            </a:bodyPr>
            <a:lstStyle/>
            <a:p>
              <a:pPr algn="ct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dirty="0">
                  <a:solidFill>
                    <a:srgbClr val="000000"/>
                  </a:solidFill>
                  <a:latin typeface="Comic Sans MS" pitchFamily="66" charset="0"/>
                  <a:ea typeface="MS Gothic" pitchFamily="49" charset="-128"/>
                </a:rPr>
                <a:t>1(--)2</a:t>
              </a:r>
              <a:r>
                <a:rPr lang="ja-JP" altLang="en-GB" b="1" dirty="0" smtClean="0">
                  <a:solidFill>
                    <a:srgbClr val="000000"/>
                  </a:solidFill>
                  <a:latin typeface="Comic Sans MS" pitchFamily="66" charset="0"/>
                  <a:ea typeface="MS Gothic" pitchFamily="49" charset="-128"/>
                </a:rPr>
                <a:t>“</a:t>
              </a:r>
              <a:r>
                <a:rPr lang="en-GB" altLang="ja-JP" b="1" dirty="0" smtClean="0">
                  <a:solidFill>
                    <a:srgbClr val="000000"/>
                  </a:solidFill>
                  <a:latin typeface="Comic Sans MS" pitchFamily="66" charset="0"/>
                  <a:ea typeface="MS Gothic" pitchFamily="49" charset="-128"/>
                </a:rPr>
                <a:t>Jerusalem vie </a:t>
              </a:r>
              <a:r>
                <a:rPr lang="en-GB" altLang="ja-JP" b="1" dirty="0" err="1" smtClean="0">
                  <a:solidFill>
                    <a:srgbClr val="000000"/>
                  </a:solidFill>
                  <a:latin typeface="Comic Sans MS" pitchFamily="66" charset="0"/>
                  <a:ea typeface="MS Gothic" pitchFamily="49" charset="-128"/>
                </a:rPr>
                <a:t>mechii</a:t>
              </a:r>
              <a:r>
                <a:rPr lang="ja-JP" altLang="en-GB" b="1" dirty="0" smtClean="0">
                  <a:solidFill>
                    <a:srgbClr val="000000"/>
                  </a:solidFill>
                  <a:latin typeface="Comic Sans MS" pitchFamily="66" charset="0"/>
                  <a:ea typeface="MS Gothic" pitchFamily="49" charset="-128"/>
                </a:rPr>
                <a:t>”</a:t>
              </a:r>
              <a:endParaRPr lang="en-GB" b="1" dirty="0">
                <a:solidFill>
                  <a:srgbClr val="000000"/>
                </a:solidFill>
                <a:latin typeface="Comic Sans MS" pitchFamily="66" charset="0"/>
                <a:ea typeface="MS Gothic" pitchFamily="49" charset="-128"/>
              </a:endParaRPr>
            </a:p>
          </p:txBody>
        </p:sp>
      </p:grpSp>
      <p:grpSp>
        <p:nvGrpSpPr>
          <p:cNvPr id="5" name="Group 33"/>
          <p:cNvGrpSpPr>
            <a:grpSpLocks/>
          </p:cNvGrpSpPr>
          <p:nvPr/>
        </p:nvGrpSpPr>
        <p:grpSpPr bwMode="auto">
          <a:xfrm>
            <a:off x="815976" y="1222375"/>
            <a:ext cx="2484438" cy="2165350"/>
            <a:chOff x="514" y="770"/>
            <a:chExt cx="1565" cy="136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dist="125752" dir="2700000"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49192" name="Text Box 35"/>
            <p:cNvSpPr txBox="1">
              <a:spLocks noChangeArrowheads="1"/>
            </p:cNvSpPr>
            <p:nvPr/>
          </p:nvSpPr>
          <p:spPr bwMode="auto">
            <a:xfrm>
              <a:off x="514" y="770"/>
              <a:ext cx="1565" cy="1360"/>
            </a:xfrm>
            <a:prstGeom prst="rect">
              <a:avLst/>
            </a:prstGeom>
            <a:noFill/>
            <a:ln w="9525">
              <a:noFill/>
              <a:round/>
              <a:headEnd/>
              <a:tailEnd/>
            </a:ln>
          </p:spPr>
          <p:txBody>
            <a:bodyPr wrap="square" lIns="90000" tIns="46800" rIns="90000" bIns="46800">
              <a:spAutoFit/>
            </a:bodyPr>
            <a:lstStyle/>
            <a:p>
              <a:pPr algn="ctr" defTabSz="406400">
                <a:spcBef>
                  <a:spcPts val="1125"/>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800" b="1" dirty="0" err="1" smtClean="0">
                  <a:solidFill>
                    <a:srgbClr val="FFFFFF"/>
                  </a:solidFill>
                  <a:latin typeface="Comic Sans MS" pitchFamily="66" charset="0"/>
                  <a:ea typeface="MS Gothic" pitchFamily="49" charset="-128"/>
                </a:rPr>
                <a:t>Mhakechüko</a:t>
              </a:r>
              <a:r>
                <a:rPr lang="en-GB" sz="1800" b="1" dirty="0" smtClean="0">
                  <a:solidFill>
                    <a:srgbClr val="FFFFFF"/>
                  </a:solidFill>
                  <a:latin typeface="Comic Sans MS" pitchFamily="66" charset="0"/>
                  <a:ea typeface="MS Gothic" pitchFamily="49" charset="-128"/>
                </a:rPr>
                <a:t> 15</a:t>
              </a:r>
              <a:r>
                <a:rPr lang="en-GB" sz="1800" b="1" dirty="0">
                  <a:solidFill>
                    <a:srgbClr val="FFFFFF"/>
                  </a:solidFill>
                  <a:latin typeface="Comic Sans MS" pitchFamily="66" charset="0"/>
                  <a:ea typeface="MS Gothic" pitchFamily="49" charset="-128"/>
                </a:rPr>
                <a:t>:</a:t>
              </a:r>
              <a:r>
                <a:rPr lang="en-GB" sz="1800" b="1" dirty="0" smtClean="0">
                  <a:solidFill>
                    <a:srgbClr val="FFFFFF"/>
                  </a:solidFill>
                  <a:latin typeface="Comic Sans MS" pitchFamily="66" charset="0"/>
                  <a:ea typeface="MS Gothic" pitchFamily="49" charset="-128"/>
                </a:rPr>
                <a:t>1—</a:t>
              </a:r>
              <a:r>
                <a:rPr lang="en-GB" sz="1800" b="1" dirty="0" err="1" smtClean="0">
                  <a:solidFill>
                    <a:srgbClr val="FFFFFF"/>
                  </a:solidFill>
                  <a:latin typeface="Comic Sans MS" pitchFamily="66" charset="0"/>
                  <a:ea typeface="MS Gothic" pitchFamily="49" charset="-128"/>
                </a:rPr>
                <a:t>Juda</a:t>
              </a:r>
              <a:r>
                <a:rPr lang="en-GB" sz="1800" b="1" dirty="0" smtClean="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kemomia</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bu</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Judamia</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chü,mu</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sidi</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thezhoko</a:t>
              </a:r>
              <a:r>
                <a:rPr lang="en-GB" sz="1800" b="1" dirty="0">
                  <a:solidFill>
                    <a:srgbClr val="FFFFFF"/>
                  </a:solidFill>
                  <a:latin typeface="Comic Sans MS" pitchFamily="66" charset="0"/>
                  <a:ea typeface="MS Gothic" pitchFamily="49" charset="-128"/>
                </a:rPr>
                <a:t> mu </a:t>
              </a:r>
              <a:r>
                <a:rPr lang="en-GB" sz="1800" b="1" dirty="0" err="1">
                  <a:solidFill>
                    <a:srgbClr val="FFFFFF"/>
                  </a:solidFill>
                  <a:latin typeface="Comic Sans MS" pitchFamily="66" charset="0"/>
                  <a:ea typeface="MS Gothic" pitchFamily="49" charset="-128"/>
                </a:rPr>
                <a:t>nanyü</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cako</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chüwa</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morosupuo</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bu</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Khrista</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kitsa</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mia</a:t>
              </a:r>
              <a:r>
                <a:rPr lang="en-GB" sz="1800" b="1" dirty="0">
                  <a:solidFill>
                    <a:srgbClr val="FFFFFF"/>
                  </a:solidFill>
                  <a:latin typeface="Comic Sans MS" pitchFamily="66" charset="0"/>
                  <a:ea typeface="MS Gothic" pitchFamily="49" charset="-128"/>
                </a:rPr>
                <a:t> </a:t>
              </a:r>
              <a:r>
                <a:rPr lang="en-GB" sz="1800" b="1" dirty="0" err="1">
                  <a:solidFill>
                    <a:srgbClr val="FFFFFF"/>
                  </a:solidFill>
                  <a:latin typeface="Comic Sans MS" pitchFamily="66" charset="0"/>
                  <a:ea typeface="MS Gothic" pitchFamily="49" charset="-128"/>
                </a:rPr>
                <a:t>chüketuo</a:t>
              </a:r>
              <a:r>
                <a:rPr lang="en-GB" sz="1800" b="1" dirty="0">
                  <a:solidFill>
                    <a:srgbClr val="FFFFFF"/>
                  </a:solidFill>
                  <a:latin typeface="Comic Sans MS" pitchFamily="66" charset="0"/>
                  <a:ea typeface="MS Gothic" pitchFamily="49" charset="-128"/>
                </a:rPr>
                <a:t> la.</a:t>
              </a:r>
            </a:p>
          </p:txBody>
        </p:sp>
      </p:grpSp>
      <p:sp>
        <p:nvSpPr>
          <p:cNvPr id="49179" name="Text Box 36"/>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pPr defTabSz="406400">
              <a:buFontTx/>
              <a:buNone/>
            </a:pPr>
            <a:endParaRPr lang="en-US">
              <a:solidFill>
                <a:srgbClr val="FFFFFF"/>
              </a:solidFill>
              <a:ea typeface="MS Gothic" pitchFamily="49" charset="-128"/>
            </a:endParaRPr>
          </a:p>
        </p:txBody>
      </p:sp>
      <p:sp>
        <p:nvSpPr>
          <p:cNvPr id="49180" name="Text Box 37"/>
          <p:cNvSpPr txBox="1">
            <a:spLocks noChangeArrowheads="1"/>
          </p:cNvSpPr>
          <p:nvPr/>
        </p:nvSpPr>
        <p:spPr bwMode="auto">
          <a:xfrm>
            <a:off x="9482138" y="7096125"/>
            <a:ext cx="184150" cy="366713"/>
          </a:xfrm>
          <a:prstGeom prst="rect">
            <a:avLst/>
          </a:prstGeom>
          <a:noFill/>
          <a:ln w="9525">
            <a:noFill/>
            <a:round/>
            <a:headEnd/>
            <a:tailEnd/>
          </a:ln>
        </p:spPr>
        <p:txBody>
          <a:bodyPr wrap="none" lIns="91255" tIns="45626" rIns="91255" bIns="45626" anchor="ctr"/>
          <a:lstStyle/>
          <a:p>
            <a:pPr defTabSz="406400">
              <a:buFontTx/>
              <a:buNone/>
            </a:pPr>
            <a:endParaRPr lang="en-US">
              <a:solidFill>
                <a:srgbClr val="FFFFFF"/>
              </a:solidFill>
              <a:ea typeface="MS Gothic" pitchFamily="49" charset="-128"/>
            </a:endParaRPr>
          </a:p>
        </p:txBody>
      </p:sp>
      <p:sp>
        <p:nvSpPr>
          <p:cNvPr id="49181" name="Text Box 38"/>
          <p:cNvSpPr txBox="1">
            <a:spLocks noChangeArrowheads="1"/>
          </p:cNvSpPr>
          <p:nvPr/>
        </p:nvSpPr>
        <p:spPr bwMode="auto">
          <a:xfrm>
            <a:off x="9278938" y="7410450"/>
            <a:ext cx="336550" cy="244475"/>
          </a:xfrm>
          <a:prstGeom prst="rect">
            <a:avLst/>
          </a:prstGeom>
          <a:noFill/>
          <a:ln w="9525">
            <a:noFill/>
            <a:round/>
            <a:headEnd/>
            <a:tailEnd/>
          </a:ln>
        </p:spPr>
        <p:txBody>
          <a:bodyPr wrap="none" lIns="89816" tIns="46699" rIns="89816" bIns="46699" anchor="ctr">
            <a:spAutoFit/>
          </a:bodyPr>
          <a:lstStyle/>
          <a:p>
            <a:pPr algn="ctr" defTabSz="406400">
              <a:spcBef>
                <a:spcPts val="625"/>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000" b="1">
                <a:solidFill>
                  <a:srgbClr val="FFFFFF"/>
                </a:solidFill>
                <a:latin typeface="Comic Sans MS" pitchFamily="66" charset="0"/>
                <a:ea typeface="MS Gothic" pitchFamily="49" charset="-128"/>
              </a:rPr>
              <a:t>43</a:t>
            </a:r>
          </a:p>
        </p:txBody>
      </p:sp>
      <p:sp>
        <p:nvSpPr>
          <p:cNvPr id="49182" name="Text Box 39"/>
          <p:cNvSpPr txBox="1">
            <a:spLocks noChangeArrowheads="1"/>
          </p:cNvSpPr>
          <p:nvPr/>
        </p:nvSpPr>
        <p:spPr bwMode="auto">
          <a:xfrm>
            <a:off x="9569450" y="7351713"/>
            <a:ext cx="311150" cy="327025"/>
          </a:xfrm>
          <a:prstGeom prst="rect">
            <a:avLst/>
          </a:prstGeom>
          <a:noFill/>
          <a:ln w="9525">
            <a:noFill/>
            <a:round/>
            <a:headEnd/>
            <a:tailEnd/>
          </a:ln>
        </p:spPr>
        <p:txBody>
          <a:bodyPr wrap="none" lIns="89816" tIns="46699" rIns="89816" bIns="46699" anchor="ctr">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4</a:t>
            </a:r>
          </a:p>
        </p:txBody>
      </p:sp>
      <p:grpSp>
        <p:nvGrpSpPr>
          <p:cNvPr id="6" name="Group 40"/>
          <p:cNvGrpSpPr>
            <a:grpSpLocks/>
          </p:cNvGrpSpPr>
          <p:nvPr/>
        </p:nvGrpSpPr>
        <p:grpSpPr bwMode="auto">
          <a:xfrm>
            <a:off x="4551363" y="742950"/>
            <a:ext cx="5100637" cy="1592263"/>
            <a:chOff x="2867" y="468"/>
            <a:chExt cx="3213" cy="1003"/>
          </a:xfrm>
        </p:grpSpPr>
        <p:sp>
          <p:nvSpPr>
            <p:cNvPr id="49189"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a typeface="MS Gothic" pitchFamily="49" charset="-128"/>
              </a:endParaRPr>
            </a:p>
          </p:txBody>
        </p:sp>
        <p:sp>
          <p:nvSpPr>
            <p:cNvPr id="49190" name="Text Box 42"/>
            <p:cNvSpPr txBox="1">
              <a:spLocks noChangeArrowheads="1"/>
            </p:cNvSpPr>
            <p:nvPr/>
          </p:nvSpPr>
          <p:spPr bwMode="auto">
            <a:xfrm>
              <a:off x="2867" y="612"/>
              <a:ext cx="3213" cy="678"/>
            </a:xfrm>
            <a:prstGeom prst="rect">
              <a:avLst/>
            </a:prstGeom>
            <a:noFill/>
            <a:ln w="9525">
              <a:noFill/>
              <a:round/>
              <a:headEnd/>
              <a:tailEnd/>
            </a:ln>
          </p:spPr>
          <p:txBody>
            <a:bodyPr lIns="90000" tIns="46800" rIns="90000" bIns="46800">
              <a:spAutoFit/>
            </a:bodyPr>
            <a:lstStyle/>
            <a:p>
              <a:pPr algn="ctr" defTabSz="406400">
                <a:spcBef>
                  <a:spcPts val="4125"/>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6600" b="1">
                  <a:solidFill>
                    <a:srgbClr val="FFEA18"/>
                  </a:solidFill>
                  <a:latin typeface="Comic Sans MS" pitchFamily="66" charset="0"/>
                  <a:ea typeface="MS Gothic" pitchFamily="49" charset="-128"/>
                </a:rPr>
                <a:t>A.D.49</a:t>
              </a:r>
            </a:p>
          </p:txBody>
        </p:sp>
      </p:grpSp>
      <p:sp>
        <p:nvSpPr>
          <p:cNvPr id="46123" name="AutoShape 43"/>
          <p:cNvSpPr>
            <a:spLocks noChangeArrowheads="1"/>
          </p:cNvSpPr>
          <p:nvPr/>
        </p:nvSpPr>
        <p:spPr bwMode="auto">
          <a:xfrm>
            <a:off x="1604368" y="5038725"/>
            <a:ext cx="544512" cy="935038"/>
          </a:xfrm>
          <a:prstGeom prst="lightningBolt">
            <a:avLst/>
          </a:prstGeom>
          <a:solidFill>
            <a:srgbClr val="ED181E"/>
          </a:solidFill>
          <a:ln w="38160">
            <a:solidFill>
              <a:srgbClr val="FFEA18"/>
            </a:solidFill>
            <a:miter lim="800000"/>
            <a:headEnd/>
            <a:tailEnd/>
          </a:ln>
          <a:effectLst>
            <a:outerShdw dist="91659" dir="3382341"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6124" name="Freeform 44"/>
          <p:cNvSpPr>
            <a:spLocks noChangeArrowheads="1"/>
          </p:cNvSpPr>
          <p:nvPr/>
        </p:nvSpPr>
        <p:spPr bwMode="auto">
          <a:xfrm>
            <a:off x="7273925" y="4838700"/>
            <a:ext cx="87313" cy="603250"/>
          </a:xfrm>
          <a:custGeom>
            <a:avLst/>
            <a:gdLst>
              <a:gd name="T0" fmla="*/ 19 w 56"/>
              <a:gd name="T1" fmla="*/ 381 h 381"/>
              <a:gd name="T2" fmla="*/ 38 w 56"/>
              <a:gd name="T3" fmla="*/ 257 h 381"/>
              <a:gd name="T4" fmla="*/ 19 w 56"/>
              <a:gd name="T5" fmla="*/ 86 h 381"/>
              <a:gd name="T6" fmla="*/ 0 w 56"/>
              <a:gd name="T7" fmla="*/ 0 h 3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dist="71785" dir="2700000" algn="ctr" rotWithShape="0">
              <a:srgbClr val="000000"/>
            </a:outerShdw>
          </a:effectLst>
        </p:spPr>
        <p:txBody>
          <a:bodyPr wrap="none" lIns="91255" tIns="45626" rIns="91255" bIns="45626" anchor="ctr"/>
          <a:lstStyle/>
          <a:p>
            <a:pPr>
              <a:defRPr/>
            </a:pPr>
            <a:endParaRPr lang="en-US"/>
          </a:p>
        </p:txBody>
      </p:sp>
      <p:sp>
        <p:nvSpPr>
          <p:cNvPr id="46125" name="AutoShape 45"/>
          <p:cNvSpPr>
            <a:spLocks noChangeArrowheads="1"/>
          </p:cNvSpPr>
          <p:nvPr/>
        </p:nvSpPr>
        <p:spPr bwMode="auto">
          <a:xfrm rot="10080000">
            <a:off x="7527925" y="4670425"/>
            <a:ext cx="579438" cy="815975"/>
          </a:xfrm>
          <a:prstGeom prst="upArrow">
            <a:avLst>
              <a:gd name="adj1" fmla="val 50000"/>
              <a:gd name="adj2" fmla="val 35205"/>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6126" name="AutoShape 46"/>
          <p:cNvSpPr>
            <a:spLocks noChangeArrowheads="1"/>
          </p:cNvSpPr>
          <p:nvPr/>
        </p:nvSpPr>
        <p:spPr bwMode="auto">
          <a:xfrm rot="-900000">
            <a:off x="8077200" y="4471988"/>
            <a:ext cx="579438" cy="817562"/>
          </a:xfrm>
          <a:prstGeom prst="upArrow">
            <a:avLst>
              <a:gd name="adj1" fmla="val 50000"/>
              <a:gd name="adj2" fmla="val 35202"/>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9188" name="Title 1"/>
          <p:cNvSpPr>
            <a:spLocks noGrp="1"/>
          </p:cNvSpPr>
          <p:nvPr>
            <p:ph type="title" idx="4294967295"/>
          </p:nvPr>
        </p:nvSpPr>
        <p:spPr bwMode="auto">
          <a:xfrm>
            <a:off x="503238" y="-684213"/>
            <a:ext cx="9051925" cy="719138"/>
          </a:xfrm>
          <a:prstGeom prst="rect">
            <a:avLst/>
          </a:prstGeom>
          <a:noFill/>
          <a:ln>
            <a:miter lim="800000"/>
            <a:headEnd/>
            <a:tailEnd/>
          </a:ln>
        </p:spPr>
        <p:txBody>
          <a:bodyPr lIns="101704" tIns="50853" rIns="101704" bIns="50853"/>
          <a:lstStyle/>
          <a:p>
            <a:r>
              <a:rPr lang="en-GB" sz="2800" b="1" dirty="0" smtClean="0">
                <a:latin typeface="Comic Sans MS" pitchFamily="66" charset="0"/>
              </a:rPr>
              <a:t>1(--)2</a:t>
            </a:r>
            <a:r>
              <a:rPr lang="en-GB" altLang="ja-JP" sz="2800" b="1" dirty="0" smtClean="0">
                <a:latin typeface="Comic Sans MS" pitchFamily="66" charset="0"/>
              </a:rPr>
              <a:t>“Jerusalem Vie </a:t>
            </a:r>
            <a:r>
              <a:rPr lang="en-GB" altLang="ja-JP" sz="2800" b="1" dirty="0" err="1" smtClean="0">
                <a:latin typeface="Comic Sans MS" pitchFamily="66" charset="0"/>
              </a:rPr>
              <a:t>Mechii</a:t>
            </a:r>
            <a:r>
              <a:rPr lang="en-GB" altLang="ja-JP" sz="2800" b="1" dirty="0" smtClean="0">
                <a:latin typeface="Comic Sans MS" pitchFamily="66" charset="0"/>
              </a:rPr>
              <a:t>”</a:t>
            </a:r>
            <a:endParaRPr lang="en-US"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tm="100000">
                                          <p:val>
                                            <p:strVal val="#ppt_x"/>
                                          </p:val>
                                        </p:tav>
                                      </p:tavLst>
                                    </p:anim>
                                    <p:anim calcmode="lin" valueType="num">
                                      <p:cBhvr>
                                        <p:cTn id="8" dur="1000" fill="hold"/>
                                        <p:tgtEl>
                                          <p:spTgt spid="6"/>
                                        </p:tgtEl>
                                        <p:attrNameLst>
                                          <p:attrName>ppt_y</p:attrName>
                                        </p:attrNameLst>
                                      </p:cBhvr>
                                      <p:tavLst>
                                        <p:tav tm="100000">
                                          <p:val>
                                            <p:strVal val="1+#ppt_h/2"/>
                                          </p:val>
                                        </p:tav>
                                        <p:tav tm="100000">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tm="100000">
                                          <p:val>
                                            <p:strVal val="#ppt_x"/>
                                          </p:val>
                                        </p:tav>
                                      </p:tavLst>
                                    </p:anim>
                                    <p:anim calcmode="lin" valueType="num">
                                      <p:cBhvr>
                                        <p:cTn id="17" dur="500" fill="hold"/>
                                        <p:tgtEl>
                                          <p:spTgt spid="46123"/>
                                        </p:tgtEl>
                                        <p:attrNameLst>
                                          <p:attrName>ppt_y</p:attrName>
                                        </p:attrNameLst>
                                      </p:cBhvr>
                                      <p:tavLst>
                                        <p:tav tm="100000">
                                          <p:val>
                                            <p:strVal val="0-#ppt_h/2"/>
                                          </p:val>
                                        </p:tav>
                                        <p:tav tm="100000">
                                          <p:val>
                                            <p:strVal val="#ppt_y"/>
                                          </p:val>
                                        </p:tav>
                                      </p:tavLst>
                                    </p:anim>
                                  </p:childTnLst>
                                </p:cTn>
                              </p:par>
                            </p:childTnLst>
                          </p:cTn>
                        </p:par>
                        <p:par>
                          <p:cTn id="18" fill="hold" nodeType="afterGroup">
                            <p:stCondLst>
                              <p:cond delay="0"/>
                            </p:stCondLst>
                            <p:childTnLst>
                              <p:par>
                                <p:cTn id="19" presetID="23" presetClass="entr" presetSubtype="36" fill="hold" grpId="0"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tm="100000">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tm="100000">
                                          <p:val>
                                            <p:strVal val="#ppt_h"/>
                                          </p:val>
                                        </p:tav>
                                      </p:tavLst>
                                    </p:anim>
                                    <p:anim calcmode="lin" valueType="num">
                                      <p:cBhvr>
                                        <p:cTn id="23" dur="2000" fill="hold"/>
                                        <p:tgtEl>
                                          <p:spTgt spid="46124"/>
                                        </p:tgtEl>
                                        <p:attrNameLst>
                                          <p:attrName>ppt_x</p:attrName>
                                        </p:attrNameLst>
                                      </p:cBhvr>
                                      <p:tavLst>
                                        <p:tav tm="100000">
                                          <p:val>
                                            <p:fltVal val="0.5"/>
                                          </p:val>
                                        </p:tav>
                                        <p:tav tm="100000">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tm="100000">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tm="100000">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tm="100000">
                                          <p:val>
                                            <p:strVal val="#ppt_h"/>
                                          </p:val>
                                        </p:tav>
                                      </p:tavLst>
                                    </p:anim>
                                    <p:anim calcmode="lin" valueType="num">
                                      <p:cBhvr>
                                        <p:cTn id="34" dur="500" fill="hold"/>
                                        <p:tgtEl>
                                          <p:spTgt spid="46125"/>
                                        </p:tgtEl>
                                        <p:attrNameLst>
                                          <p:attrName>ppt_x</p:attrName>
                                        </p:attrNameLst>
                                      </p:cBhvr>
                                      <p:tavLst>
                                        <p:tav tm="100000">
                                          <p:val>
                                            <p:fltVal val="0.5"/>
                                          </p:val>
                                        </p:tav>
                                        <p:tav tm="100000">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tm="100000">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tm="100000">
                                          <p:val>
                                            <p:strVal val="#ppt_w"/>
                                          </p:val>
                                        </p:tav>
                                      </p:tavLst>
                                    </p:anim>
                                    <p:anim calcmode="lin" valueType="num">
                                      <p:cBhvr>
                                        <p:cTn id="45" dur="1000" fill="hold"/>
                                        <p:tgtEl>
                                          <p:spTgt spid="5"/>
                                        </p:tgtEl>
                                        <p:attrNameLst>
                                          <p:attrName>ppt_h</p:attrName>
                                        </p:attrNameLst>
                                      </p:cBhvr>
                                      <p:tavLst>
                                        <p:tav tm="100000">
                                          <p:val>
                                            <p:fltVal val="0"/>
                                          </p:val>
                                        </p:tav>
                                        <p:tav tm="100000">
                                          <p:val>
                                            <p:strVal val="#ppt_h"/>
                                          </p:val>
                                        </p:tav>
                                      </p:tavLst>
                                    </p:anim>
                                    <p:anim calcmode="lin" valueType="num">
                                      <p:cBhvr>
                                        <p:cTn id="46" dur="1000" fill="hold"/>
                                        <p:tgtEl>
                                          <p:spTgt spid="5"/>
                                        </p:tgtEl>
                                        <p:attrNameLst>
                                          <p:attrName>ppt_x</p:attrName>
                                        </p:attrNameLst>
                                      </p:cBhvr>
                                      <p:tavLst>
                                        <p:tav tm="100000">
                                          <p:val>
                                            <p:fltVal val="0.5"/>
                                          </p:val>
                                        </p:tav>
                                        <p:tav tm="100000">
                                          <p:val>
                                            <p:strVal val="#ppt_x"/>
                                          </p:val>
                                        </p:tav>
                                      </p:tavLst>
                                    </p:anim>
                                    <p:anim calcmode="lin" valueType="num">
                                      <p:cBhvr>
                                        <p:cTn id="47" dur="1000" fill="hold"/>
                                        <p:tgtEl>
                                          <p:spTgt spid="5"/>
                                        </p:tgtEl>
                                        <p:attrNameLst>
                                          <p:attrName>ppt_y</p:attrName>
                                        </p:attrNameLst>
                                      </p:cBhvr>
                                      <p:tavLst>
                                        <p:tav tm="10000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tm="100000">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tm="100000">
                                          <p:val>
                                            <p:strVal val="#ppt_h"/>
                                          </p:val>
                                        </p:tav>
                                      </p:tavLst>
                                    </p:anim>
                                    <p:anim calcmode="lin" valueType="num">
                                      <p:cBhvr>
                                        <p:cTn id="63" dur="500" fill="hold"/>
                                        <p:tgtEl>
                                          <p:spTgt spid="46126"/>
                                        </p:tgtEl>
                                        <p:attrNameLst>
                                          <p:attrName>ppt_x</p:attrName>
                                        </p:attrNameLst>
                                      </p:cBhvr>
                                      <p:tavLst>
                                        <p:tav tm="100000">
                                          <p:val>
                                            <p:fltVal val="0.5"/>
                                          </p:val>
                                        </p:tav>
                                        <p:tav tm="100000">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4" grpId="0" animBg="1"/>
      <p:bldP spid="46125" grpId="0" animBg="1"/>
      <p:bldP spid="461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pic>
        <p:nvPicPr>
          <p:cNvPr id="50179" name="Picture 4"/>
          <p:cNvPicPr>
            <a:picLocks noChangeAspect="1" noChangeArrowheads="1"/>
          </p:cNvPicPr>
          <p:nvPr/>
        </p:nvPicPr>
        <p:blipFill>
          <a:blip r:embed="rId3"/>
          <a:srcRect l="5481" t="4640" r="4184" b="3424"/>
          <a:stretch>
            <a:fillRect/>
          </a:stretch>
        </p:blipFill>
        <p:spPr bwMode="auto">
          <a:xfrm>
            <a:off x="628650" y="574675"/>
            <a:ext cx="8745538" cy="6550025"/>
          </a:xfrm>
          <a:prstGeom prst="rect">
            <a:avLst/>
          </a:prstGeom>
          <a:noFill/>
          <a:ln w="9525">
            <a:noFill/>
            <a:round/>
            <a:headEnd/>
            <a:tailEnd/>
          </a:ln>
        </p:spPr>
      </p:pic>
      <p:sp>
        <p:nvSpPr>
          <p:cNvPr id="50180" name="Text Box 2"/>
          <p:cNvSpPr txBox="1">
            <a:spLocks noChangeArrowheads="1"/>
          </p:cNvSpPr>
          <p:nvPr/>
        </p:nvSpPr>
        <p:spPr bwMode="auto">
          <a:xfrm>
            <a:off x="830263" y="7439025"/>
            <a:ext cx="977900" cy="239713"/>
          </a:xfrm>
          <a:prstGeom prst="rect">
            <a:avLst/>
          </a:prstGeom>
          <a:noFill/>
          <a:ln w="9525">
            <a:noFill/>
            <a:round/>
            <a:headEnd/>
            <a:tailEnd/>
          </a:ln>
        </p:spPr>
        <p:txBody>
          <a:bodyPr wrap="none" lIns="89816" tIns="46699" rIns="89816" bIns="46699" anchor="ctr">
            <a:spAutoFit/>
          </a:bodyPr>
          <a:lstStyle/>
          <a:p>
            <a:pPr algn="ctr" defTabSz="406400">
              <a:spcBef>
                <a:spcPts val="563"/>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900" b="1">
                <a:solidFill>
                  <a:srgbClr val="FFFFFF"/>
                </a:solidFill>
                <a:ea typeface="MS Gothic" pitchFamily="49" charset="-128"/>
              </a:rPr>
              <a:t>© </a:t>
            </a:r>
            <a:r>
              <a:rPr lang="en-GB" sz="1000" b="1">
                <a:solidFill>
                  <a:srgbClr val="FFFFFF"/>
                </a:solidFill>
                <a:ea typeface="MS Gothic" pitchFamily="49" charset="-128"/>
              </a:rPr>
              <a:t>2006</a:t>
            </a:r>
            <a:r>
              <a:rPr lang="en-GB" sz="900" b="1">
                <a:solidFill>
                  <a:srgbClr val="FFFFFF"/>
                </a:solidFill>
                <a:ea typeface="MS Gothic" pitchFamily="49" charset="-128"/>
              </a:rPr>
              <a:t> TBBMI</a:t>
            </a:r>
          </a:p>
        </p:txBody>
      </p:sp>
      <p:sp>
        <p:nvSpPr>
          <p:cNvPr id="50181" name="Rectangle 3"/>
          <p:cNvSpPr>
            <a:spLocks noChangeArrowheads="1"/>
          </p:cNvSpPr>
          <p:nvPr/>
        </p:nvSpPr>
        <p:spPr bwMode="auto">
          <a:xfrm>
            <a:off x="8696325" y="7416800"/>
            <a:ext cx="739775" cy="238125"/>
          </a:xfrm>
          <a:prstGeom prst="rect">
            <a:avLst/>
          </a:prstGeom>
          <a:noFill/>
          <a:ln w="9525">
            <a:noFill/>
            <a:round/>
            <a:headEnd/>
            <a:tailEnd/>
          </a:ln>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pitchFamily="66" charset="0"/>
                <a:ea typeface="MS Gothic" pitchFamily="49" charset="-128"/>
              </a:rPr>
              <a:t>9.65.08.</a:t>
            </a:r>
          </a:p>
        </p:txBody>
      </p:sp>
      <p:sp>
        <p:nvSpPr>
          <p:cNvPr id="50182" name="Picture 4"/>
          <p:cNvSpPr>
            <a:spLocks noChangeAspect="1" noChangeArrowheads="1"/>
          </p:cNvSpPr>
          <p:nvPr/>
        </p:nvSpPr>
        <p:spPr bwMode="auto">
          <a:xfrm>
            <a:off x="628650" y="574675"/>
            <a:ext cx="8745538" cy="6551613"/>
          </a:xfrm>
          <a:prstGeom prst="rect">
            <a:avLst/>
          </a:prstGeom>
          <a:noFill/>
          <a:ln w="9525">
            <a:noFill/>
            <a:round/>
            <a:headEnd/>
            <a:tailEnd/>
          </a:ln>
        </p:spPr>
        <p:txBody>
          <a:bodyPr lIns="91288" tIns="45642" rIns="91288" bIns="45642"/>
          <a:lstStyle/>
          <a:p>
            <a:endParaRPr lang="en-US">
              <a:solidFill>
                <a:srgbClr val="FFFFFF"/>
              </a:solidFill>
            </a:endParaRPr>
          </a:p>
        </p:txBody>
      </p:sp>
      <p:sp>
        <p:nvSpPr>
          <p:cNvPr id="50183" name="Text Box 5"/>
          <p:cNvSpPr txBox="1">
            <a:spLocks noChangeArrowheads="1"/>
          </p:cNvSpPr>
          <p:nvPr/>
        </p:nvSpPr>
        <p:spPr bwMode="auto">
          <a:xfrm rot="1320000">
            <a:off x="3671888" y="4900613"/>
            <a:ext cx="231933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MEDITERRANEAN SEA</a:t>
            </a:r>
          </a:p>
        </p:txBody>
      </p:sp>
      <p:sp>
        <p:nvSpPr>
          <p:cNvPr id="50184" name="Text Box 6"/>
          <p:cNvSpPr txBox="1">
            <a:spLocks noChangeArrowheads="1"/>
          </p:cNvSpPr>
          <p:nvPr/>
        </p:nvSpPr>
        <p:spPr bwMode="auto">
          <a:xfrm rot="1320000">
            <a:off x="642938" y="1577975"/>
            <a:ext cx="150018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ATLANTIC OCEAN</a:t>
            </a:r>
          </a:p>
        </p:txBody>
      </p:sp>
      <p:sp>
        <p:nvSpPr>
          <p:cNvPr id="50185" name="Rectangle 7"/>
          <p:cNvSpPr>
            <a:spLocks noChangeArrowheads="1"/>
          </p:cNvSpPr>
          <p:nvPr/>
        </p:nvSpPr>
        <p:spPr bwMode="auto">
          <a:xfrm>
            <a:off x="628650" y="561975"/>
            <a:ext cx="8745538" cy="6605588"/>
          </a:xfrm>
          <a:prstGeom prst="rect">
            <a:avLst/>
          </a:prstGeom>
          <a:noFill/>
          <a:ln w="76320">
            <a:solidFill>
              <a:srgbClr val="A50021"/>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sp>
        <p:nvSpPr>
          <p:cNvPr id="50186" name="Text Box 8"/>
          <p:cNvSpPr txBox="1">
            <a:spLocks noChangeArrowheads="1"/>
          </p:cNvSpPr>
          <p:nvPr/>
        </p:nvSpPr>
        <p:spPr bwMode="auto">
          <a:xfrm>
            <a:off x="9632950" y="115888"/>
            <a:ext cx="204788" cy="422275"/>
          </a:xfrm>
          <a:prstGeom prst="rect">
            <a:avLst/>
          </a:prstGeom>
          <a:noFill/>
          <a:ln w="9525">
            <a:noFill/>
            <a:round/>
            <a:headEnd/>
            <a:tailEnd/>
          </a:ln>
        </p:spPr>
        <p:txBody>
          <a:bodyPr wrap="none" lIns="101667" tIns="51015" rIns="101667" bIns="51015" anchor="ctr">
            <a:spAutoFit/>
          </a:bodyPr>
          <a:lstStyle/>
          <a:p>
            <a:pPr algn="ctr" defTabSz="406400">
              <a:spcBef>
                <a:spcPts val="1375"/>
              </a:spcBef>
              <a:buClr>
                <a:srgbClr val="FFA27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2200">
                <a:solidFill>
                  <a:srgbClr val="FFA27C"/>
                </a:solidFill>
                <a:latin typeface="Comic Sans MS" pitchFamily="66" charset="0"/>
                <a:ea typeface="MS Gothic" pitchFamily="49" charset="-128"/>
              </a:rPr>
              <a:t> </a:t>
            </a:r>
          </a:p>
        </p:txBody>
      </p:sp>
      <p:sp>
        <p:nvSpPr>
          <p:cNvPr id="102410" name="Text Box 9"/>
          <p:cNvSpPr txBox="1">
            <a:spLocks noChangeArrowheads="1"/>
          </p:cNvSpPr>
          <p:nvPr/>
        </p:nvSpPr>
        <p:spPr bwMode="auto">
          <a:xfrm>
            <a:off x="3227404" y="3427418"/>
            <a:ext cx="2044279"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buFont typeface="Times New Roman" charset="0"/>
              <a:buNone/>
              <a:defRPr/>
            </a:pPr>
            <a:r>
              <a:rPr lang="en-GB" b="1" dirty="0" smtClean="0">
                <a:solidFill>
                  <a:srgbClr val="FFFFFF"/>
                </a:solidFill>
                <a:effectLst>
                  <a:glow rad="165100">
                    <a:srgbClr val="000000"/>
                  </a:glow>
                </a:effectLst>
                <a:latin typeface="Comic Sans MS" charset="0"/>
                <a:ea typeface="MS Gothic" charset="0"/>
                <a:cs typeface="MS Gothic" charset="0"/>
              </a:rPr>
              <a:t>ROME•</a:t>
            </a:r>
          </a:p>
        </p:txBody>
      </p:sp>
      <p:sp>
        <p:nvSpPr>
          <p:cNvPr id="102411" name="Text Box 10"/>
          <p:cNvSpPr txBox="1">
            <a:spLocks noChangeArrowheads="1"/>
          </p:cNvSpPr>
          <p:nvPr/>
        </p:nvSpPr>
        <p:spPr bwMode="auto">
          <a:xfrm>
            <a:off x="7105654" y="4703771"/>
            <a:ext cx="3195292"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65100">
                    <a:srgbClr val="FFFFFF"/>
                  </a:glow>
                </a:effectLst>
                <a:latin typeface="Comic Sans MS" charset="0"/>
                <a:ea typeface="MS Gothic" charset="0"/>
                <a:cs typeface="MS Gothic" charset="0"/>
              </a:rPr>
              <a:t>•Syrian Antioch</a:t>
            </a:r>
          </a:p>
        </p:txBody>
      </p:sp>
      <p:sp>
        <p:nvSpPr>
          <p:cNvPr id="102412" name="Text Box 11"/>
          <p:cNvSpPr txBox="1">
            <a:spLocks noChangeArrowheads="1"/>
          </p:cNvSpPr>
          <p:nvPr/>
        </p:nvSpPr>
        <p:spPr bwMode="auto">
          <a:xfrm>
            <a:off x="6561144" y="3968757"/>
            <a:ext cx="3547818"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65100">
                    <a:srgbClr val="FFFFFF"/>
                  </a:glow>
                </a:effectLst>
                <a:latin typeface="Comic Sans MS" charset="0"/>
                <a:ea typeface="MS Gothic" charset="0"/>
                <a:cs typeface="MS Gothic" charset="0"/>
              </a:rPr>
              <a:t>•Pisidian Antioch</a:t>
            </a:r>
          </a:p>
        </p:txBody>
      </p:sp>
      <p:sp>
        <p:nvSpPr>
          <p:cNvPr id="102413" name="Text Box 12"/>
          <p:cNvSpPr txBox="1">
            <a:spLocks noChangeArrowheads="1"/>
          </p:cNvSpPr>
          <p:nvPr/>
        </p:nvSpPr>
        <p:spPr bwMode="auto">
          <a:xfrm>
            <a:off x="5705476" y="4213232"/>
            <a:ext cx="1905000"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65100">
                    <a:srgbClr val="FFFFFF"/>
                  </a:glow>
                </a:effectLst>
                <a:latin typeface="Comic Sans MS" charset="0"/>
                <a:ea typeface="MS Gothic" charset="0"/>
                <a:cs typeface="MS Gothic" charset="0"/>
              </a:rPr>
              <a:t>•Ephesus</a:t>
            </a:r>
          </a:p>
        </p:txBody>
      </p:sp>
      <p:sp>
        <p:nvSpPr>
          <p:cNvPr id="50191" name="Text Box 14"/>
          <p:cNvSpPr txBox="1">
            <a:spLocks noChangeArrowheads="1"/>
          </p:cNvSpPr>
          <p:nvPr/>
        </p:nvSpPr>
        <p:spPr bwMode="auto">
          <a:xfrm>
            <a:off x="5143500" y="4137025"/>
            <a:ext cx="338138" cy="630238"/>
          </a:xfrm>
          <a:prstGeom prst="rect">
            <a:avLst/>
          </a:prstGeom>
          <a:noFill/>
          <a:ln w="9525">
            <a:noFill/>
            <a:round/>
            <a:headEnd/>
            <a:tailEnd/>
          </a:ln>
        </p:spPr>
        <p:txBody>
          <a:bodyPr lIns="101667" tIns="51015" rIns="101667" bIns="51015">
            <a:spAutoFit/>
          </a:bodyPr>
          <a:lstStyle/>
          <a:p>
            <a:pPr defTabSz="406400">
              <a:spcBef>
                <a:spcPts val="2250"/>
              </a:spcBef>
              <a:buClr>
                <a:srgbClr val="919191"/>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600" b="1">
                <a:solidFill>
                  <a:srgbClr val="919191"/>
                </a:solidFill>
                <a:latin typeface="Comic Sans MS" pitchFamily="66" charset="0"/>
                <a:ea typeface="MS Gothic" pitchFamily="49" charset="-128"/>
              </a:rPr>
              <a:t>•</a:t>
            </a:r>
          </a:p>
        </p:txBody>
      </p:sp>
      <p:sp>
        <p:nvSpPr>
          <p:cNvPr id="102416" name="Text Box 15"/>
          <p:cNvSpPr txBox="1">
            <a:spLocks noChangeArrowheads="1"/>
          </p:cNvSpPr>
          <p:nvPr/>
        </p:nvSpPr>
        <p:spPr bwMode="auto">
          <a:xfrm>
            <a:off x="5087938" y="3486158"/>
            <a:ext cx="2461542"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65100">
                    <a:srgbClr val="FFFFFF"/>
                  </a:glow>
                </a:effectLst>
                <a:latin typeface="Comic Sans MS" charset="0"/>
                <a:ea typeface="MS Gothic" charset="0"/>
                <a:cs typeface="MS Gothic" charset="0"/>
              </a:rPr>
              <a:t>•Macedonia</a:t>
            </a:r>
          </a:p>
        </p:txBody>
      </p:sp>
      <p:grpSp>
        <p:nvGrpSpPr>
          <p:cNvPr id="50193" name="Group 16"/>
          <p:cNvGrpSpPr>
            <a:grpSpLocks/>
          </p:cNvGrpSpPr>
          <p:nvPr/>
        </p:nvGrpSpPr>
        <p:grpSpPr bwMode="auto">
          <a:xfrm>
            <a:off x="1068388" y="2540000"/>
            <a:ext cx="8074025" cy="4238625"/>
            <a:chOff x="673" y="1600"/>
            <a:chExt cx="5086" cy="2670"/>
          </a:xfrm>
        </p:grpSpPr>
        <p:sp>
          <p:nvSpPr>
            <p:cNvPr id="102444" name="Text Box 17"/>
            <p:cNvSpPr txBox="1">
              <a:spLocks noChangeArrowheads="1"/>
            </p:cNvSpPr>
            <p:nvPr/>
          </p:nvSpPr>
          <p:spPr bwMode="auto">
            <a:xfrm>
              <a:off x="673" y="2759"/>
              <a:ext cx="1813"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buFont typeface="Times New Roman" charset="0"/>
                <a:buNone/>
                <a:defRPr/>
              </a:pPr>
              <a:r>
                <a:rPr lang="en-GB" sz="4000" b="1">
                  <a:solidFill>
                    <a:srgbClr val="0033CC"/>
                  </a:solidFill>
                  <a:effectLst>
                    <a:glow rad="165100">
                      <a:srgbClr val="FFFFFF"/>
                    </a:glow>
                  </a:effectLst>
                  <a:latin typeface="Comic Sans MS" charset="0"/>
                  <a:ea typeface="MS Gothic" charset="0"/>
                  <a:cs typeface="MS Gothic" charset="0"/>
                </a:rPr>
                <a:t>AFRICA</a:t>
              </a:r>
            </a:p>
          </p:txBody>
        </p:sp>
        <p:sp>
          <p:nvSpPr>
            <p:cNvPr id="102445" name="Text Box 18"/>
            <p:cNvSpPr txBox="1">
              <a:spLocks noChangeArrowheads="1"/>
            </p:cNvSpPr>
            <p:nvPr/>
          </p:nvSpPr>
          <p:spPr bwMode="auto">
            <a:xfrm>
              <a:off x="4656" y="1957"/>
              <a:ext cx="1029"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buFont typeface="Times New Roman" charset="0"/>
                <a:buNone/>
                <a:defRPr/>
              </a:pPr>
              <a:r>
                <a:rPr lang="en-GB" sz="4000" b="1">
                  <a:solidFill>
                    <a:srgbClr val="0033CC"/>
                  </a:solidFill>
                  <a:effectLst>
                    <a:glow rad="165100">
                      <a:srgbClr val="FFFFFF"/>
                    </a:glow>
                  </a:effectLst>
                  <a:latin typeface="Comic Sans MS" charset="0"/>
                  <a:ea typeface="MS Gothic" charset="0"/>
                  <a:cs typeface="MS Gothic" charset="0"/>
                </a:rPr>
                <a:t>ASIA</a:t>
              </a:r>
            </a:p>
          </p:txBody>
        </p:sp>
        <p:sp>
          <p:nvSpPr>
            <p:cNvPr id="102446" name="Text Box 19"/>
            <p:cNvSpPr txBox="1">
              <a:spLocks noChangeArrowheads="1"/>
            </p:cNvSpPr>
            <p:nvPr/>
          </p:nvSpPr>
          <p:spPr bwMode="auto">
            <a:xfrm>
              <a:off x="803" y="1600"/>
              <a:ext cx="1998" cy="405"/>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250"/>
                </a:spcBef>
                <a:buClr>
                  <a:srgbClr val="0033CC"/>
                </a:buClr>
                <a:buFont typeface="Times New Roman" charset="0"/>
                <a:buNone/>
                <a:defRPr/>
              </a:pPr>
              <a:r>
                <a:rPr lang="en-GB" sz="3600" b="1">
                  <a:solidFill>
                    <a:srgbClr val="0033CC"/>
                  </a:solidFill>
                  <a:effectLst>
                    <a:glow rad="165100">
                      <a:srgbClr val="FFFFFF"/>
                    </a:glow>
                  </a:effectLst>
                  <a:latin typeface="Comic Sans MS" charset="0"/>
                  <a:ea typeface="MS Gothic" charset="0"/>
                  <a:cs typeface="MS Gothic" charset="0"/>
                </a:rPr>
                <a:t>EUROPE</a:t>
              </a:r>
            </a:p>
          </p:txBody>
        </p:sp>
        <p:sp>
          <p:nvSpPr>
            <p:cNvPr id="102447" name="Text Box 20"/>
            <p:cNvSpPr txBox="1">
              <a:spLocks noChangeArrowheads="1"/>
            </p:cNvSpPr>
            <p:nvPr/>
          </p:nvSpPr>
          <p:spPr bwMode="auto">
            <a:xfrm>
              <a:off x="4599" y="3922"/>
              <a:ext cx="1160" cy="348"/>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938"/>
                </a:spcBef>
                <a:buClr>
                  <a:srgbClr val="0033CC"/>
                </a:buClr>
                <a:buFont typeface="Times New Roman" charset="0"/>
                <a:buNone/>
                <a:defRPr/>
              </a:pPr>
              <a:r>
                <a:rPr lang="en-GB" sz="3100" b="1">
                  <a:solidFill>
                    <a:srgbClr val="0033CC"/>
                  </a:solidFill>
                  <a:effectLst>
                    <a:glow rad="165100">
                      <a:srgbClr val="FFFFFF"/>
                    </a:glow>
                  </a:effectLst>
                  <a:latin typeface="Comic Sans MS" charset="0"/>
                  <a:ea typeface="MS Gothic" charset="0"/>
                  <a:cs typeface="MS Gothic" charset="0"/>
                </a:rPr>
                <a:t>ARABIA</a:t>
              </a:r>
            </a:p>
          </p:txBody>
        </p:sp>
      </p:grpSp>
      <p:sp>
        <p:nvSpPr>
          <p:cNvPr id="102418" name="Text Box 21"/>
          <p:cNvSpPr txBox="1">
            <a:spLocks noChangeArrowheads="1"/>
          </p:cNvSpPr>
          <p:nvPr/>
        </p:nvSpPr>
        <p:spPr bwMode="auto">
          <a:xfrm>
            <a:off x="7105650" y="5291145"/>
            <a:ext cx="2391858"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dirty="0" smtClean="0">
                <a:solidFill>
                  <a:srgbClr val="000000"/>
                </a:solidFill>
                <a:effectLst>
                  <a:glow rad="165100">
                    <a:srgbClr val="FFFFFF"/>
                  </a:glow>
                </a:effectLst>
                <a:latin typeface="Comic Sans MS" charset="0"/>
                <a:ea typeface="MS Gothic" charset="0"/>
                <a:cs typeface="MS Gothic" charset="0"/>
              </a:rPr>
              <a:t>•Jerusalem</a:t>
            </a:r>
          </a:p>
        </p:txBody>
      </p:sp>
      <p:grpSp>
        <p:nvGrpSpPr>
          <p:cNvPr id="3" name="Group 22"/>
          <p:cNvGrpSpPr>
            <a:grpSpLocks/>
          </p:cNvGrpSpPr>
          <p:nvPr/>
        </p:nvGrpSpPr>
        <p:grpSpPr bwMode="auto">
          <a:xfrm>
            <a:off x="820738" y="6205540"/>
            <a:ext cx="8818814" cy="1355725"/>
            <a:chOff x="517" y="3909"/>
            <a:chExt cx="4528"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50219" name="Rectangle 24"/>
            <p:cNvSpPr>
              <a:spLocks noChangeArrowheads="1"/>
            </p:cNvSpPr>
            <p:nvPr/>
          </p:nvSpPr>
          <p:spPr bwMode="auto">
            <a:xfrm>
              <a:off x="587" y="3933"/>
              <a:ext cx="4420" cy="739"/>
            </a:xfrm>
            <a:prstGeom prst="rect">
              <a:avLst/>
            </a:prstGeom>
            <a:noFill/>
            <a:ln w="9525">
              <a:noFill/>
              <a:round/>
              <a:headEnd/>
              <a:tailEnd/>
            </a:ln>
          </p:spPr>
          <p:txBody>
            <a:bodyPr wrap="square" lIns="90000" tIns="46800" rIns="90000" bIns="46800">
              <a:spAutoFit/>
            </a:bodyPr>
            <a:lstStyle/>
            <a:p>
              <a:pP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dirty="0" err="1">
                  <a:solidFill>
                    <a:srgbClr val="000000"/>
                  </a:solidFill>
                  <a:latin typeface="Comic Sans MS" pitchFamily="66" charset="0"/>
                  <a:ea typeface="MS Gothic" pitchFamily="49" charset="-128"/>
                </a:rPr>
                <a:t>Mhatho</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kemeyie</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ko</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kehou</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kekra</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sedekeshü;Macedonia</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kekie;Athens</a:t>
              </a:r>
              <a:r>
                <a:rPr lang="en-GB" b="1" dirty="0">
                  <a:solidFill>
                    <a:srgbClr val="000000"/>
                  </a:solidFill>
                  <a:latin typeface="Comic Sans MS" pitchFamily="66" charset="0"/>
                  <a:ea typeface="MS Gothic" pitchFamily="49" charset="-128"/>
                </a:rPr>
                <a:t> nu </a:t>
              </a:r>
              <a:r>
                <a:rPr lang="en-GB" b="1" dirty="0" err="1">
                  <a:solidFill>
                    <a:srgbClr val="000000"/>
                  </a:solidFill>
                  <a:latin typeface="Comic Sans MS" pitchFamily="66" charset="0"/>
                  <a:ea typeface="MS Gothic" pitchFamily="49" charset="-128"/>
                </a:rPr>
                <a:t>kevo</a:t>
              </a:r>
              <a:r>
                <a:rPr lang="en-GB" b="1" dirty="0" smtClean="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sikemo</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Kepenuopfü</a:t>
              </a:r>
              <a:r>
                <a:rPr lang="en-GB" altLang="ja-JP" b="1" dirty="0">
                  <a:solidFill>
                    <a:srgbClr val="000000"/>
                  </a:solidFill>
                  <a:latin typeface="Comic Sans MS" pitchFamily="66" charset="0"/>
                  <a:ea typeface="MS Gothic" pitchFamily="49" charset="-128"/>
                </a:rPr>
                <a:t>"; Mars </a:t>
              </a:r>
              <a:r>
                <a:rPr lang="en-GB" altLang="ja-JP" b="1" dirty="0" err="1">
                  <a:solidFill>
                    <a:srgbClr val="000000"/>
                  </a:solidFill>
                  <a:latin typeface="Comic Sans MS" pitchFamily="66" charset="0"/>
                  <a:ea typeface="MS Gothic" pitchFamily="49" charset="-128"/>
                </a:rPr>
                <a:t>Hill;Corinthian</a:t>
              </a:r>
              <a:r>
                <a:rPr lang="en-GB" altLang="ja-JP" b="1" dirty="0">
                  <a:solidFill>
                    <a:srgbClr val="000000"/>
                  </a:solidFill>
                  <a:latin typeface="Comic Sans MS" pitchFamily="66" charset="0"/>
                  <a:ea typeface="MS Gothic" pitchFamily="49" charset="-128"/>
                </a:rPr>
                <a:t> nu </a:t>
              </a:r>
              <a:r>
                <a:rPr lang="en-GB" altLang="ja-JP" b="1" dirty="0" err="1">
                  <a:solidFill>
                    <a:srgbClr val="000000"/>
                  </a:solidFill>
                  <a:latin typeface="Comic Sans MS" pitchFamily="66" charset="0"/>
                  <a:ea typeface="MS Gothic" pitchFamily="49" charset="-128"/>
                </a:rPr>
                <a:t>ba</a:t>
              </a:r>
              <a:r>
                <a:rPr lang="en-GB" altLang="ja-JP" b="1" dirty="0">
                  <a:solidFill>
                    <a:srgbClr val="000000"/>
                  </a:solidFill>
                  <a:latin typeface="Comic Sans MS" pitchFamily="66" charset="0"/>
                  <a:ea typeface="MS Gothic" pitchFamily="49" charset="-128"/>
                </a:rPr>
                <a:t> </a:t>
              </a:r>
              <a:r>
                <a:rPr lang="en-GB" altLang="ja-JP" b="1" dirty="0" err="1">
                  <a:solidFill>
                    <a:srgbClr val="000000"/>
                  </a:solidFill>
                  <a:latin typeface="Comic Sans MS" pitchFamily="66" charset="0"/>
                  <a:ea typeface="MS Gothic" pitchFamily="49" charset="-128"/>
                </a:rPr>
                <a:t>kepecha</a:t>
              </a:r>
              <a:r>
                <a:rPr lang="en-GB" altLang="ja-JP" b="1" dirty="0">
                  <a:solidFill>
                    <a:srgbClr val="000000"/>
                  </a:solidFill>
                  <a:latin typeface="Comic Sans MS" pitchFamily="66" charset="0"/>
                  <a:ea typeface="MS Gothic" pitchFamily="49" charset="-128"/>
                </a:rPr>
                <a:t>.</a:t>
              </a:r>
              <a:endParaRPr lang="en-GB" b="1" dirty="0">
                <a:solidFill>
                  <a:srgbClr val="000000"/>
                </a:solidFill>
                <a:latin typeface="Comic Sans MS" pitchFamily="66" charset="0"/>
                <a:ea typeface="MS Gothic" pitchFamily="49" charset="-128"/>
              </a:endParaRPr>
            </a:p>
          </p:txBody>
        </p:sp>
      </p:grpSp>
      <p:grpSp>
        <p:nvGrpSpPr>
          <p:cNvPr id="4" name="Group 25"/>
          <p:cNvGrpSpPr>
            <a:grpSpLocks/>
          </p:cNvGrpSpPr>
          <p:nvPr/>
        </p:nvGrpSpPr>
        <p:grpSpPr bwMode="auto">
          <a:xfrm>
            <a:off x="820738" y="5335588"/>
            <a:ext cx="5908675" cy="695325"/>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50217" name="Text Box 27"/>
            <p:cNvSpPr txBox="1">
              <a:spLocks noChangeArrowheads="1"/>
            </p:cNvSpPr>
            <p:nvPr/>
          </p:nvSpPr>
          <p:spPr bwMode="auto">
            <a:xfrm>
              <a:off x="547" y="3370"/>
              <a:ext cx="3692" cy="352"/>
            </a:xfrm>
            <a:prstGeom prst="rect">
              <a:avLst/>
            </a:prstGeom>
            <a:noFill/>
            <a:ln w="9525">
              <a:noFill/>
              <a:round/>
              <a:headEnd/>
              <a:tailEnd/>
            </a:ln>
          </p:spPr>
          <p:txBody>
            <a:bodyPr lIns="90000" tIns="46800" rIns="90000" bIns="46800">
              <a:spAutoFit/>
            </a:bodyPr>
            <a:lstStyle/>
            <a:p>
              <a:pPr algn="ctr" defTabSz="406400">
                <a:spcBef>
                  <a:spcPts val="200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200" b="1" dirty="0">
                  <a:solidFill>
                    <a:srgbClr val="000000"/>
                  </a:solidFill>
                  <a:latin typeface="Comic Sans MS" pitchFamily="66" charset="0"/>
                  <a:ea typeface="MS Gothic" pitchFamily="49" charset="-128"/>
                </a:rPr>
                <a:t>2.</a:t>
              </a:r>
              <a:r>
                <a:rPr lang="ja-JP" altLang="en-GB" sz="3200" b="1" smtClean="0">
                  <a:solidFill>
                    <a:srgbClr val="000000"/>
                  </a:solidFill>
                  <a:latin typeface="Comic Sans MS" pitchFamily="66" charset="0"/>
                  <a:ea typeface="MS Gothic" pitchFamily="49" charset="-128"/>
                </a:rPr>
                <a:t>“</a:t>
              </a:r>
              <a:r>
                <a:rPr lang="en-GB" altLang="ja-JP" sz="3200" b="1" dirty="0" err="1" smtClean="0">
                  <a:solidFill>
                    <a:srgbClr val="000000"/>
                  </a:solidFill>
                  <a:latin typeface="Comic Sans MS" pitchFamily="66" charset="0"/>
                  <a:ea typeface="MS Gothic" pitchFamily="49" charset="-128"/>
                </a:rPr>
                <a:t>Kekramia</a:t>
              </a:r>
              <a:r>
                <a:rPr lang="en-GB" altLang="ja-JP" sz="3200" b="1" dirty="0" smtClean="0">
                  <a:solidFill>
                    <a:srgbClr val="000000"/>
                  </a:solidFill>
                  <a:latin typeface="Comic Sans MS" pitchFamily="66" charset="0"/>
                  <a:ea typeface="MS Gothic" pitchFamily="49" charset="-128"/>
                </a:rPr>
                <a:t> </a:t>
              </a:r>
              <a:r>
                <a:rPr lang="en-GB" altLang="ja-JP" sz="3200" b="1" dirty="0" err="1" smtClean="0">
                  <a:solidFill>
                    <a:srgbClr val="000000"/>
                  </a:solidFill>
                  <a:latin typeface="Comic Sans MS" pitchFamily="66" charset="0"/>
                  <a:ea typeface="MS Gothic" pitchFamily="49" charset="-128"/>
                </a:rPr>
                <a:t>perhie</a:t>
              </a:r>
              <a:r>
                <a:rPr lang="en-GB" altLang="ja-JP" sz="3200" b="1" dirty="0" smtClean="0">
                  <a:solidFill>
                    <a:srgbClr val="000000"/>
                  </a:solidFill>
                  <a:latin typeface="Comic Sans MS" pitchFamily="66" charset="0"/>
                  <a:ea typeface="MS Gothic" pitchFamily="49" charset="-128"/>
                </a:rPr>
                <a:t> </a:t>
              </a:r>
              <a:r>
                <a:rPr lang="en-GB" altLang="ja-JP" sz="3200" b="1" dirty="0" err="1" smtClean="0">
                  <a:solidFill>
                    <a:srgbClr val="000000"/>
                  </a:solidFill>
                  <a:latin typeface="Comic Sans MS" pitchFamily="66" charset="0"/>
                  <a:ea typeface="MS Gothic" pitchFamily="49" charset="-128"/>
                </a:rPr>
                <a:t>kevo</a:t>
              </a:r>
              <a:r>
                <a:rPr lang="en-GB" altLang="ja-JP" sz="3200" b="1" dirty="0" smtClean="0">
                  <a:solidFill>
                    <a:srgbClr val="000000"/>
                  </a:solidFill>
                  <a:latin typeface="Comic Sans MS" pitchFamily="66" charset="0"/>
                  <a:ea typeface="MS Gothic" pitchFamily="49" charset="-128"/>
                </a:rPr>
                <a:t> </a:t>
              </a:r>
              <a:r>
                <a:rPr lang="ja-JP" altLang="en-GB" sz="3200" b="1" smtClean="0">
                  <a:solidFill>
                    <a:srgbClr val="000000"/>
                  </a:solidFill>
                  <a:latin typeface="Comic Sans MS" pitchFamily="66" charset="0"/>
                  <a:ea typeface="MS Gothic" pitchFamily="49" charset="-128"/>
                </a:rPr>
                <a:t>”</a:t>
              </a:r>
              <a:endParaRPr lang="en-GB" sz="3200" b="1" dirty="0">
                <a:solidFill>
                  <a:srgbClr val="000000"/>
                </a:solidFill>
                <a:latin typeface="Comic Sans MS" pitchFamily="66" charset="0"/>
                <a:ea typeface="MS Gothic" pitchFamily="49" charset="-128"/>
              </a:endParaRPr>
            </a:p>
          </p:txBody>
        </p:sp>
      </p:grpSp>
      <p:sp>
        <p:nvSpPr>
          <p:cNvPr id="47132" name="Text Box 28"/>
          <p:cNvSpPr txBox="1">
            <a:spLocks noChangeArrowheads="1"/>
          </p:cNvSpPr>
          <p:nvPr/>
        </p:nvSpPr>
        <p:spPr bwMode="auto">
          <a:xfrm>
            <a:off x="777875" y="4746625"/>
            <a:ext cx="1889125" cy="368300"/>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buFont typeface="Times New Roman" charset="0"/>
              <a:buNone/>
              <a:defRPr/>
            </a:pPr>
            <a:r>
              <a:rPr lang="en-GB" sz="1800" b="1">
                <a:solidFill>
                  <a:srgbClr val="000000"/>
                </a:solidFill>
                <a:latin typeface="Comic Sans MS" charset="0"/>
                <a:ea typeface="MS Gothic" charset="0"/>
                <a:cs typeface="MS Gothic" charset="0"/>
              </a:rPr>
              <a:t>Acts 15-18</a:t>
            </a:r>
          </a:p>
        </p:txBody>
      </p:sp>
      <p:pic>
        <p:nvPicPr>
          <p:cNvPr id="47133" name="Picture 29"/>
          <p:cNvPicPr>
            <a:picLocks noChangeAspect="1" noChangeArrowheads="1"/>
          </p:cNvPicPr>
          <p:nvPr/>
        </p:nvPicPr>
        <p:blipFill>
          <a:blip r:embed="rId5"/>
          <a:srcRect/>
          <a:stretch>
            <a:fillRect/>
          </a:stretch>
        </p:blipFill>
        <p:spPr bwMode="auto">
          <a:xfrm>
            <a:off x="5457825" y="773113"/>
            <a:ext cx="3440113" cy="2581275"/>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50199" name="Text Box 30"/>
          <p:cNvSpPr txBox="1">
            <a:spLocks noChangeArrowheads="1"/>
          </p:cNvSpPr>
          <p:nvPr/>
        </p:nvSpPr>
        <p:spPr bwMode="auto">
          <a:xfrm>
            <a:off x="9399588" y="7058025"/>
            <a:ext cx="184150" cy="366713"/>
          </a:xfrm>
          <a:prstGeom prst="rect">
            <a:avLst/>
          </a:prstGeom>
          <a:noFill/>
          <a:ln w="9525">
            <a:noFill/>
            <a:round/>
            <a:headEnd/>
            <a:tailEnd/>
          </a:ln>
        </p:spPr>
        <p:txBody>
          <a:bodyPr wrap="none" lIns="91255" tIns="45626" rIns="91255" bIns="45626" anchor="ctr"/>
          <a:lstStyle/>
          <a:p>
            <a:pPr defTabSz="406400">
              <a:buFontTx/>
              <a:buNone/>
            </a:pPr>
            <a:endParaRPr lang="en-US">
              <a:solidFill>
                <a:srgbClr val="FFFFFF"/>
              </a:solidFill>
              <a:ea typeface="MS Gothic" pitchFamily="49" charset="-128"/>
            </a:endParaRPr>
          </a:p>
        </p:txBody>
      </p:sp>
      <p:sp>
        <p:nvSpPr>
          <p:cNvPr id="50200" name="Text Box 32"/>
          <p:cNvSpPr txBox="1">
            <a:spLocks noChangeArrowheads="1"/>
          </p:cNvSpPr>
          <p:nvPr/>
        </p:nvSpPr>
        <p:spPr bwMode="auto">
          <a:xfrm>
            <a:off x="869950" y="7432675"/>
            <a:ext cx="912813" cy="223838"/>
          </a:xfrm>
          <a:prstGeom prst="rect">
            <a:avLst/>
          </a:prstGeom>
          <a:noFill/>
          <a:ln w="9525">
            <a:noFill/>
            <a:round/>
            <a:headEnd/>
            <a:tailEnd/>
          </a:ln>
        </p:spPr>
        <p:txBody>
          <a:bodyPr wrap="none" lIns="89816" tIns="46699" rIns="89816" bIns="46699" anchor="ctr">
            <a:spAutoFit/>
          </a:bodyPr>
          <a:lstStyle/>
          <a:p>
            <a:pPr algn="ctr" defTabSz="406400">
              <a:spcBef>
                <a:spcPts val="563"/>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900" b="1">
                <a:solidFill>
                  <a:srgbClr val="FFFFFF"/>
                </a:solidFill>
                <a:ea typeface="MS Gothic" pitchFamily="49" charset="-128"/>
              </a:rPr>
              <a:t>©2006 TBBMI</a:t>
            </a:r>
          </a:p>
        </p:txBody>
      </p:sp>
      <p:sp>
        <p:nvSpPr>
          <p:cNvPr id="50201" name="Text Box 33"/>
          <p:cNvSpPr txBox="1">
            <a:spLocks noChangeArrowheads="1"/>
          </p:cNvSpPr>
          <p:nvPr/>
        </p:nvSpPr>
        <p:spPr bwMode="auto">
          <a:xfrm>
            <a:off x="9228138" y="7413625"/>
            <a:ext cx="338137" cy="239713"/>
          </a:xfrm>
          <a:prstGeom prst="rect">
            <a:avLst/>
          </a:prstGeom>
          <a:noFill/>
          <a:ln w="9525">
            <a:noFill/>
            <a:round/>
            <a:headEnd/>
            <a:tailEnd/>
          </a:ln>
        </p:spPr>
        <p:txBody>
          <a:bodyPr wrap="none" lIns="89816" tIns="46699" rIns="89816" bIns="46699" anchor="ctr">
            <a:spAutoFit/>
          </a:bodyPr>
          <a:lstStyle/>
          <a:p>
            <a:pPr algn="ctr" defTabSz="406400">
              <a:spcBef>
                <a:spcPts val="625"/>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000" b="1">
                <a:solidFill>
                  <a:srgbClr val="FFFFFF"/>
                </a:solidFill>
                <a:latin typeface="Comic Sans MS" pitchFamily="66" charset="0"/>
                <a:ea typeface="MS Gothic" pitchFamily="49" charset="-128"/>
              </a:rPr>
              <a:t>44</a:t>
            </a:r>
          </a:p>
        </p:txBody>
      </p:sp>
      <p:sp>
        <p:nvSpPr>
          <p:cNvPr id="50202" name="Text Box 34"/>
          <p:cNvSpPr txBox="1">
            <a:spLocks noChangeArrowheads="1"/>
          </p:cNvSpPr>
          <p:nvPr/>
        </p:nvSpPr>
        <p:spPr bwMode="auto">
          <a:xfrm>
            <a:off x="9569450" y="7345363"/>
            <a:ext cx="311150" cy="338137"/>
          </a:xfrm>
          <a:prstGeom prst="rect">
            <a:avLst/>
          </a:prstGeom>
          <a:noFill/>
          <a:ln w="9525">
            <a:noFill/>
            <a:round/>
            <a:headEnd/>
            <a:tailEnd/>
          </a:ln>
        </p:spPr>
        <p:txBody>
          <a:bodyPr wrap="none" lIns="89816" tIns="46699" rIns="89816" bIns="46699" anchor="ctr">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5</a:t>
            </a:r>
          </a:p>
        </p:txBody>
      </p:sp>
      <p:grpSp>
        <p:nvGrpSpPr>
          <p:cNvPr id="5" name="Group 35"/>
          <p:cNvGrpSpPr>
            <a:grpSpLocks/>
          </p:cNvGrpSpPr>
          <p:nvPr/>
        </p:nvGrpSpPr>
        <p:grpSpPr bwMode="auto">
          <a:xfrm>
            <a:off x="1089025" y="1509713"/>
            <a:ext cx="4084638" cy="2701925"/>
            <a:chOff x="575" y="939"/>
            <a:chExt cx="2573" cy="1703"/>
          </a:xfrm>
        </p:grpSpPr>
        <p:sp>
          <p:nvSpPr>
            <p:cNvPr id="50214"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a typeface="MS Gothic" pitchFamily="49" charset="-128"/>
              </a:endParaRPr>
            </a:p>
          </p:txBody>
        </p:sp>
        <p:sp>
          <p:nvSpPr>
            <p:cNvPr id="50215" name="Text Box 37"/>
            <p:cNvSpPr txBox="1">
              <a:spLocks noChangeArrowheads="1"/>
            </p:cNvSpPr>
            <p:nvPr/>
          </p:nvSpPr>
          <p:spPr bwMode="auto">
            <a:xfrm>
              <a:off x="575" y="1116"/>
              <a:ext cx="2573" cy="1281"/>
            </a:xfrm>
            <a:prstGeom prst="rect">
              <a:avLst/>
            </a:prstGeom>
            <a:noFill/>
            <a:ln w="9525">
              <a:noFill/>
              <a:round/>
              <a:headEnd/>
              <a:tailEnd/>
            </a:ln>
          </p:spPr>
          <p:txBody>
            <a:bodyPr lIns="90000" tIns="46800" rIns="90000" bIns="46800">
              <a:spAutoFit/>
            </a:bodyPr>
            <a:lstStyle/>
            <a:p>
              <a:pPr algn="ctr" defTabSz="406400">
                <a:spcBef>
                  <a:spcPts val="4125"/>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6600" b="1">
                  <a:solidFill>
                    <a:srgbClr val="FFEA18"/>
                  </a:solidFill>
                  <a:latin typeface="Comic Sans MS" pitchFamily="66" charset="0"/>
                  <a:ea typeface="MS Gothic" pitchFamily="49" charset="-128"/>
                </a:rPr>
                <a:t>A.D.  49-52</a:t>
              </a:r>
            </a:p>
          </p:txBody>
        </p:sp>
      </p:grpSp>
      <p:sp>
        <p:nvSpPr>
          <p:cNvPr id="47142" name="AutoShape 38"/>
          <p:cNvSpPr>
            <a:spLocks noChangeArrowheads="1"/>
          </p:cNvSpPr>
          <p:nvPr/>
        </p:nvSpPr>
        <p:spPr bwMode="auto">
          <a:xfrm>
            <a:off x="5565775" y="1576388"/>
            <a:ext cx="3182938" cy="1144587"/>
          </a:xfrm>
          <a:prstGeom prst="roundRect">
            <a:avLst>
              <a:gd name="adj" fmla="val 16667"/>
            </a:avLst>
          </a:prstGeom>
          <a:noFill/>
          <a:ln w="57240">
            <a:solidFill>
              <a:srgbClr val="FFEA18"/>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7143" name="AutoShape 39"/>
          <p:cNvSpPr>
            <a:spLocks noChangeArrowheads="1"/>
          </p:cNvSpPr>
          <p:nvPr/>
        </p:nvSpPr>
        <p:spPr bwMode="auto">
          <a:xfrm rot="5400000">
            <a:off x="7230270" y="4291806"/>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7144" name="AutoShape 40"/>
          <p:cNvSpPr>
            <a:spLocks noChangeArrowheads="1"/>
          </p:cNvSpPr>
          <p:nvPr/>
        </p:nvSpPr>
        <p:spPr bwMode="auto">
          <a:xfrm rot="1200000">
            <a:off x="5984875" y="3559175"/>
            <a:ext cx="690563" cy="452438"/>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7145" name="AutoShape 41"/>
          <p:cNvSpPr>
            <a:spLocks noChangeArrowheads="1"/>
          </p:cNvSpPr>
          <p:nvPr/>
        </p:nvSpPr>
        <p:spPr bwMode="auto">
          <a:xfrm rot="-6420000">
            <a:off x="5268119" y="4128294"/>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7146" name="AutoShape 42"/>
          <p:cNvSpPr>
            <a:spLocks noChangeArrowheads="1"/>
          </p:cNvSpPr>
          <p:nvPr/>
        </p:nvSpPr>
        <p:spPr bwMode="auto">
          <a:xfrm rot="-9960000">
            <a:off x="5362575" y="4970463"/>
            <a:ext cx="688975" cy="454025"/>
          </a:xfrm>
          <a:prstGeom prst="leftArrow">
            <a:avLst>
              <a:gd name="adj1" fmla="val 50000"/>
              <a:gd name="adj2" fmla="val 38021"/>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7147" name="AutoShape 43"/>
          <p:cNvSpPr>
            <a:spLocks noChangeArrowheads="1"/>
          </p:cNvSpPr>
          <p:nvPr/>
        </p:nvSpPr>
        <p:spPr bwMode="auto">
          <a:xfrm rot="-9960000">
            <a:off x="6408738" y="5299075"/>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7149" name="Text Box 45"/>
          <p:cNvSpPr txBox="1">
            <a:spLocks noChangeArrowheads="1"/>
          </p:cNvSpPr>
          <p:nvPr/>
        </p:nvSpPr>
        <p:spPr bwMode="auto">
          <a:xfrm>
            <a:off x="5245224" y="2878088"/>
            <a:ext cx="3849687" cy="457200"/>
          </a:xfrm>
          <a:prstGeom prst="rect">
            <a:avLst/>
          </a:prstGeom>
          <a:noFill/>
          <a:ln w="9525">
            <a:noFill/>
            <a:round/>
            <a:headEnd/>
            <a:tailEnd/>
          </a:ln>
        </p:spPr>
        <p:txBody>
          <a:bodyPr lIns="89816" tIns="46699" rIns="89816" bIns="46699">
            <a:spAutoFit/>
          </a:bodyPr>
          <a:lstStyle/>
          <a:p>
            <a:pPr algn="ctr" defTabSz="406400">
              <a:spcBef>
                <a:spcPts val="1250"/>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b="1" dirty="0">
                <a:solidFill>
                  <a:srgbClr val="FFEA18"/>
                </a:solidFill>
                <a:effectLst>
                  <a:glow rad="101600">
                    <a:schemeClr val="tx1"/>
                  </a:glow>
                </a:effectLst>
                <a:latin typeface="Comic Sans MS" pitchFamily="66" charset="0"/>
                <a:ea typeface="MS Gothic" pitchFamily="49" charset="-128"/>
              </a:rPr>
              <a:t>ANCIENT ATHENS</a:t>
            </a:r>
          </a:p>
        </p:txBody>
      </p:sp>
      <p:sp>
        <p:nvSpPr>
          <p:cNvPr id="50211" name="Title 1"/>
          <p:cNvSpPr>
            <a:spLocks noGrp="1"/>
          </p:cNvSpPr>
          <p:nvPr>
            <p:ph type="title" idx="4294967295"/>
          </p:nvPr>
        </p:nvSpPr>
        <p:spPr bwMode="auto">
          <a:xfrm>
            <a:off x="503238" y="-684213"/>
            <a:ext cx="9051925" cy="654050"/>
          </a:xfrm>
          <a:prstGeom prst="rect">
            <a:avLst/>
          </a:prstGeom>
          <a:noFill/>
          <a:ln>
            <a:miter lim="800000"/>
            <a:headEnd/>
            <a:tailEnd/>
          </a:ln>
        </p:spPr>
        <p:txBody>
          <a:bodyPr lIns="101704" tIns="50853" rIns="101704" bIns="50853"/>
          <a:lstStyle/>
          <a:p>
            <a:r>
              <a:rPr lang="en-GB" sz="3200" b="1" dirty="0" smtClean="0">
                <a:latin typeface="Comic Sans MS" pitchFamily="66" charset="0"/>
              </a:rPr>
              <a:t>2. </a:t>
            </a:r>
            <a:r>
              <a:rPr lang="en-GB" altLang="ja-JP" sz="3200" b="1" dirty="0" smtClean="0">
                <a:latin typeface="Comic Sans MS" pitchFamily="66" charset="0"/>
                <a:ea typeface="Comic Sans MS" pitchFamily="66" charset="0"/>
                <a:cs typeface="MS PGothic" pitchFamily="34" charset="-128"/>
              </a:rPr>
              <a:t>“</a:t>
            </a:r>
            <a:r>
              <a:rPr lang="en-GB" altLang="ja-JP" sz="3200" b="1" dirty="0" err="1" smtClean="0">
                <a:latin typeface="Comic Sans MS" pitchFamily="66" charset="0"/>
                <a:ea typeface="Comic Sans MS" pitchFamily="66" charset="0"/>
                <a:cs typeface="MS PGothic" pitchFamily="34" charset="-128"/>
              </a:rPr>
              <a:t>Kekramia</a:t>
            </a:r>
            <a:r>
              <a:rPr lang="en-GB" altLang="ja-JP" sz="3200" b="1" dirty="0" smtClean="0">
                <a:latin typeface="Comic Sans MS" pitchFamily="66" charset="0"/>
                <a:ea typeface="Comic Sans MS" pitchFamily="66" charset="0"/>
                <a:cs typeface="MS PGothic" pitchFamily="34" charset="-128"/>
              </a:rPr>
              <a:t> </a:t>
            </a:r>
            <a:r>
              <a:rPr lang="en-GB" altLang="ja-JP" sz="3200" b="1" dirty="0" err="1" smtClean="0">
                <a:latin typeface="Comic Sans MS" pitchFamily="66" charset="0"/>
                <a:ea typeface="Comic Sans MS" pitchFamily="66" charset="0"/>
                <a:cs typeface="MS PGothic" pitchFamily="34" charset="-128"/>
              </a:rPr>
              <a:t>Perhie</a:t>
            </a:r>
            <a:r>
              <a:rPr lang="en-GB" altLang="ja-JP" sz="3200" b="1" dirty="0" smtClean="0">
                <a:latin typeface="Comic Sans MS" pitchFamily="66" charset="0"/>
                <a:ea typeface="Comic Sans MS" pitchFamily="66" charset="0"/>
                <a:cs typeface="MS PGothic" pitchFamily="34" charset="-128"/>
              </a:rPr>
              <a:t> </a:t>
            </a:r>
            <a:r>
              <a:rPr lang="en-GB" altLang="ja-JP" sz="3200" b="1" dirty="0" err="1" smtClean="0">
                <a:latin typeface="Comic Sans MS" pitchFamily="66" charset="0"/>
                <a:ea typeface="Comic Sans MS" pitchFamily="66" charset="0"/>
                <a:cs typeface="MS PGothic" pitchFamily="34" charset="-128"/>
              </a:rPr>
              <a:t>Kevo</a:t>
            </a:r>
            <a:r>
              <a:rPr lang="en-GB" altLang="ja-JP" sz="3200" b="1" dirty="0" smtClean="0">
                <a:latin typeface="Comic Sans MS" pitchFamily="66" charset="0"/>
              </a:rPr>
              <a:t>”</a:t>
            </a:r>
            <a:endParaRPr lang="en-US" dirty="0" smtClean="0"/>
          </a:p>
        </p:txBody>
      </p:sp>
      <p:sp>
        <p:nvSpPr>
          <p:cNvPr id="6" name="Freeform 5"/>
          <p:cNvSpPr>
            <a:spLocks/>
          </p:cNvSpPr>
          <p:nvPr/>
        </p:nvSpPr>
        <p:spPr bwMode="auto">
          <a:xfrm>
            <a:off x="5181600" y="3638550"/>
            <a:ext cx="2155825" cy="1860550"/>
          </a:xfrm>
          <a:custGeom>
            <a:avLst/>
            <a:gdLst/>
            <a:ahLst/>
            <a:cxnLst/>
            <a:rect l="0" t="0"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noFill/>
          <a:ln w="76200" cmpd="sng">
            <a:solidFill>
              <a:srgbClr val="FFFF00"/>
            </a:solidFill>
            <a:round/>
            <a:headEnd/>
            <a:tailEnd/>
          </a:ln>
          <a:effectLst>
            <a:outerShdw dist="63500" dir="2700000" algn="tl" rotWithShape="0">
              <a:srgbClr val="000000"/>
            </a:outerShdw>
          </a:effectLst>
        </p:spPr>
        <p:txBody>
          <a:bodyPr lIns="91318" tIns="45657" rIns="91318" bIns="45657"/>
          <a:lstStyle/>
          <a:p>
            <a:pPr>
              <a:defRPr/>
            </a:pPr>
            <a:endParaRPr lang="en-US"/>
          </a:p>
        </p:txBody>
      </p:sp>
      <p:sp>
        <p:nvSpPr>
          <p:cNvPr id="102414" name="Text Box 13"/>
          <p:cNvSpPr txBox="1">
            <a:spLocks noChangeArrowheads="1"/>
          </p:cNvSpPr>
          <p:nvPr/>
        </p:nvSpPr>
        <p:spPr bwMode="auto">
          <a:xfrm>
            <a:off x="4289426" y="4292607"/>
            <a:ext cx="1603872"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buFont typeface="Times New Roman" charset="0"/>
              <a:buNone/>
              <a:defRPr/>
            </a:pPr>
            <a:r>
              <a:rPr lang="en-GB" b="1" dirty="0" smtClean="0">
                <a:solidFill>
                  <a:srgbClr val="FFFFFF"/>
                </a:solidFill>
                <a:effectLst>
                  <a:glow rad="165100">
                    <a:srgbClr val="000000"/>
                  </a:glow>
                </a:effectLst>
                <a:latin typeface="Comic Sans MS" charset="0"/>
                <a:ea typeface="MS Gothic" charset="0"/>
                <a:cs typeface="MS Gothic" charset="0"/>
              </a:rPr>
              <a:t>Athens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tm="100000">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tm="100000">
                                          <p:val>
                                            <p:strVal val="#ppt_h"/>
                                          </p:val>
                                        </p:tav>
                                      </p:tavLst>
                                    </p:anim>
                                    <p:anim calcmode="lin" valueType="num">
                                      <p:cBhvr>
                                        <p:cTn id="30" dur="500" fill="hold"/>
                                        <p:tgtEl>
                                          <p:spTgt spid="47143"/>
                                        </p:tgtEl>
                                        <p:attrNameLst>
                                          <p:attrName>ppt_x</p:attrName>
                                        </p:attrNameLst>
                                      </p:cBhvr>
                                      <p:tavLst>
                                        <p:tav tm="100000">
                                          <p:val>
                                            <p:fltVal val="0.5"/>
                                          </p:val>
                                        </p:tav>
                                        <p:tav tm="100000">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tm="100000">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tm="100000">
                                          <p:val>
                                            <p:strVal val="#ppt_x"/>
                                          </p:val>
                                        </p:tav>
                                      </p:tavLst>
                                    </p:anim>
                                    <p:anim calcmode="lin" valueType="num">
                                      <p:cBhvr>
                                        <p:cTn id="58" dur="500" fill="hold"/>
                                        <p:tgtEl>
                                          <p:spTgt spid="47142"/>
                                        </p:tgtEl>
                                        <p:attrNameLst>
                                          <p:attrName>ppt_y</p:attrName>
                                        </p:attrNameLst>
                                      </p:cBhvr>
                                      <p:tavLst>
                                        <p:tav tm="10000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tm="100000">
                                          <p:val>
                                            <p:strVal val="#ppt_x"/>
                                          </p:val>
                                        </p:tav>
                                      </p:tavLst>
                                    </p:anim>
                                    <p:anim calcmode="lin" valueType="num">
                                      <p:cBhvr>
                                        <p:cTn id="64" dur="500" fill="hold"/>
                                        <p:tgtEl>
                                          <p:spTgt spid="5"/>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1588" y="4763"/>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pic>
        <p:nvPicPr>
          <p:cNvPr id="51203" name="Picture 4"/>
          <p:cNvPicPr>
            <a:picLocks noChangeAspect="1" noChangeArrowheads="1"/>
          </p:cNvPicPr>
          <p:nvPr/>
        </p:nvPicPr>
        <p:blipFill>
          <a:blip r:embed="rId3"/>
          <a:srcRect l="5481" t="4640" r="4184" b="3424"/>
          <a:stretch>
            <a:fillRect/>
          </a:stretch>
        </p:blipFill>
        <p:spPr bwMode="auto">
          <a:xfrm>
            <a:off x="628650" y="574675"/>
            <a:ext cx="8745538" cy="6550025"/>
          </a:xfrm>
          <a:prstGeom prst="rect">
            <a:avLst/>
          </a:prstGeom>
          <a:noFill/>
          <a:ln w="9525">
            <a:noFill/>
            <a:round/>
            <a:headEnd/>
            <a:tailEnd/>
          </a:ln>
        </p:spPr>
      </p:pic>
      <p:sp>
        <p:nvSpPr>
          <p:cNvPr id="51204" name="Text Box 2"/>
          <p:cNvSpPr txBox="1">
            <a:spLocks noChangeArrowheads="1"/>
          </p:cNvSpPr>
          <p:nvPr/>
        </p:nvSpPr>
        <p:spPr bwMode="auto">
          <a:xfrm>
            <a:off x="833438" y="7445375"/>
            <a:ext cx="976312" cy="238125"/>
          </a:xfrm>
          <a:prstGeom prst="rect">
            <a:avLst/>
          </a:prstGeom>
          <a:noFill/>
          <a:ln w="9525">
            <a:noFill/>
            <a:round/>
            <a:headEnd/>
            <a:tailEnd/>
          </a:ln>
        </p:spPr>
        <p:txBody>
          <a:bodyPr wrap="none" lIns="89816" tIns="46699" rIns="89816" bIns="46699" anchor="ctr">
            <a:spAutoFit/>
          </a:bodyPr>
          <a:lstStyle/>
          <a:p>
            <a:pPr algn="ctr" defTabSz="406400">
              <a:spcBef>
                <a:spcPts val="563"/>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900" b="1">
                <a:solidFill>
                  <a:srgbClr val="FFFFFF"/>
                </a:solidFill>
                <a:ea typeface="MS Gothic" pitchFamily="49" charset="-128"/>
              </a:rPr>
              <a:t>© </a:t>
            </a:r>
            <a:r>
              <a:rPr lang="en-GB" sz="1000" b="1">
                <a:solidFill>
                  <a:srgbClr val="FFFFFF"/>
                </a:solidFill>
                <a:ea typeface="MS Gothic" pitchFamily="49" charset="-128"/>
              </a:rPr>
              <a:t>2006</a:t>
            </a:r>
            <a:r>
              <a:rPr lang="en-GB" sz="900" b="1">
                <a:solidFill>
                  <a:srgbClr val="FFFFFF"/>
                </a:solidFill>
                <a:ea typeface="MS Gothic" pitchFamily="49" charset="-128"/>
              </a:rPr>
              <a:t> TBBMI</a:t>
            </a:r>
          </a:p>
        </p:txBody>
      </p:sp>
      <p:sp>
        <p:nvSpPr>
          <p:cNvPr id="51205" name="Rectangle 3"/>
          <p:cNvSpPr>
            <a:spLocks noChangeArrowheads="1"/>
          </p:cNvSpPr>
          <p:nvPr/>
        </p:nvSpPr>
        <p:spPr bwMode="auto">
          <a:xfrm>
            <a:off x="8697913" y="7419975"/>
            <a:ext cx="739775" cy="239713"/>
          </a:xfrm>
          <a:prstGeom prst="rect">
            <a:avLst/>
          </a:prstGeom>
          <a:noFill/>
          <a:ln w="9525">
            <a:noFill/>
            <a:round/>
            <a:headEnd/>
            <a:tailEnd/>
          </a:ln>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pitchFamily="66" charset="0"/>
                <a:ea typeface="MS Gothic" pitchFamily="49" charset="-128"/>
              </a:rPr>
              <a:t>9.65.08.</a:t>
            </a:r>
          </a:p>
        </p:txBody>
      </p:sp>
      <p:sp>
        <p:nvSpPr>
          <p:cNvPr id="51206" name="Picture 4"/>
          <p:cNvSpPr>
            <a:spLocks noChangeAspect="1" noChangeArrowheads="1"/>
          </p:cNvSpPr>
          <p:nvPr/>
        </p:nvSpPr>
        <p:spPr bwMode="auto">
          <a:xfrm>
            <a:off x="628650" y="574675"/>
            <a:ext cx="8745538" cy="6551613"/>
          </a:xfrm>
          <a:prstGeom prst="rect">
            <a:avLst/>
          </a:prstGeom>
          <a:noFill/>
          <a:ln w="9525">
            <a:noFill/>
            <a:round/>
            <a:headEnd/>
            <a:tailEnd/>
          </a:ln>
        </p:spPr>
        <p:txBody>
          <a:bodyPr lIns="91288" tIns="45642" rIns="91288" bIns="45642"/>
          <a:lstStyle/>
          <a:p>
            <a:endParaRPr lang="en-US">
              <a:solidFill>
                <a:srgbClr val="FFFFFF"/>
              </a:solidFill>
            </a:endParaRPr>
          </a:p>
        </p:txBody>
      </p:sp>
      <p:sp>
        <p:nvSpPr>
          <p:cNvPr id="51207" name="Text Box 5"/>
          <p:cNvSpPr txBox="1">
            <a:spLocks noChangeArrowheads="1"/>
          </p:cNvSpPr>
          <p:nvPr/>
        </p:nvSpPr>
        <p:spPr bwMode="auto">
          <a:xfrm rot="1320000">
            <a:off x="3671888" y="4900613"/>
            <a:ext cx="231933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MEDITERRANEAN SEA</a:t>
            </a:r>
          </a:p>
        </p:txBody>
      </p:sp>
      <p:sp>
        <p:nvSpPr>
          <p:cNvPr id="51208" name="Text Box 6"/>
          <p:cNvSpPr txBox="1">
            <a:spLocks noChangeArrowheads="1"/>
          </p:cNvSpPr>
          <p:nvPr/>
        </p:nvSpPr>
        <p:spPr bwMode="auto">
          <a:xfrm rot="1320000">
            <a:off x="642938" y="1577975"/>
            <a:ext cx="150018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ATLANTIC OCEAN</a:t>
            </a:r>
          </a:p>
        </p:txBody>
      </p:sp>
      <p:sp>
        <p:nvSpPr>
          <p:cNvPr id="51209" name="Rectangle 7"/>
          <p:cNvSpPr>
            <a:spLocks noChangeArrowheads="1"/>
          </p:cNvSpPr>
          <p:nvPr/>
        </p:nvSpPr>
        <p:spPr bwMode="auto">
          <a:xfrm>
            <a:off x="628650" y="561975"/>
            <a:ext cx="8745538" cy="6605588"/>
          </a:xfrm>
          <a:prstGeom prst="rect">
            <a:avLst/>
          </a:prstGeom>
          <a:noFill/>
          <a:ln w="76320">
            <a:solidFill>
              <a:srgbClr val="A50021"/>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sp>
        <p:nvSpPr>
          <p:cNvPr id="51210" name="Text Box 8"/>
          <p:cNvSpPr txBox="1">
            <a:spLocks noChangeArrowheads="1"/>
          </p:cNvSpPr>
          <p:nvPr/>
        </p:nvSpPr>
        <p:spPr bwMode="auto">
          <a:xfrm>
            <a:off x="9632950" y="115888"/>
            <a:ext cx="204788" cy="422275"/>
          </a:xfrm>
          <a:prstGeom prst="rect">
            <a:avLst/>
          </a:prstGeom>
          <a:noFill/>
          <a:ln w="9525">
            <a:noFill/>
            <a:round/>
            <a:headEnd/>
            <a:tailEnd/>
          </a:ln>
        </p:spPr>
        <p:txBody>
          <a:bodyPr wrap="none" lIns="101667" tIns="51015" rIns="101667" bIns="51015" anchor="ctr">
            <a:spAutoFit/>
          </a:bodyPr>
          <a:lstStyle/>
          <a:p>
            <a:pPr algn="ctr" defTabSz="406400">
              <a:spcBef>
                <a:spcPts val="1375"/>
              </a:spcBef>
              <a:buClr>
                <a:srgbClr val="FFA27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2200">
                <a:solidFill>
                  <a:srgbClr val="FFA27C"/>
                </a:solidFill>
                <a:latin typeface="Comic Sans MS" pitchFamily="66" charset="0"/>
                <a:ea typeface="MS Gothic" pitchFamily="49" charset="-128"/>
              </a:rPr>
              <a:t> </a:t>
            </a:r>
          </a:p>
        </p:txBody>
      </p:sp>
      <p:sp>
        <p:nvSpPr>
          <p:cNvPr id="104458" name="Text Box 9"/>
          <p:cNvSpPr txBox="1">
            <a:spLocks noChangeArrowheads="1"/>
          </p:cNvSpPr>
          <p:nvPr/>
        </p:nvSpPr>
        <p:spPr bwMode="auto">
          <a:xfrm>
            <a:off x="3227388" y="3427418"/>
            <a:ext cx="1860716"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buFont typeface="Times New Roman" charset="0"/>
              <a:buNone/>
              <a:defRPr/>
            </a:pPr>
            <a:r>
              <a:rPr lang="en-GB" b="1" dirty="0" smtClean="0">
                <a:solidFill>
                  <a:srgbClr val="FFFFFF"/>
                </a:solidFill>
                <a:effectLst>
                  <a:glow rad="152400">
                    <a:srgbClr val="000000"/>
                  </a:glow>
                </a:effectLst>
                <a:latin typeface="Comic Sans MS" charset="0"/>
                <a:ea typeface="MS Gothic" charset="0"/>
                <a:cs typeface="MS Gothic" charset="0"/>
              </a:rPr>
              <a:t>ROME•</a:t>
            </a:r>
          </a:p>
        </p:txBody>
      </p:sp>
      <p:sp>
        <p:nvSpPr>
          <p:cNvPr id="104459" name="Text Box 10"/>
          <p:cNvSpPr txBox="1">
            <a:spLocks noChangeArrowheads="1"/>
          </p:cNvSpPr>
          <p:nvPr/>
        </p:nvSpPr>
        <p:spPr bwMode="auto">
          <a:xfrm>
            <a:off x="7105650" y="4703771"/>
            <a:ext cx="2952750"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52400">
                    <a:srgbClr val="FFFFFF"/>
                  </a:glow>
                </a:effectLst>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6561137" y="3968757"/>
            <a:ext cx="3278517"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dirty="0" smtClean="0">
                <a:solidFill>
                  <a:srgbClr val="000000"/>
                </a:solidFill>
                <a:effectLst>
                  <a:glow rad="152400">
                    <a:srgbClr val="FFFFFF"/>
                  </a:glow>
                </a:effectLst>
                <a:latin typeface="Comic Sans MS" charset="0"/>
                <a:ea typeface="MS Gothic" charset="0"/>
                <a:cs typeface="MS Gothic" charset="0"/>
              </a:rPr>
              <a:t>•</a:t>
            </a:r>
            <a:r>
              <a:rPr lang="en-GB" b="1" dirty="0" err="1" smtClean="0">
                <a:solidFill>
                  <a:srgbClr val="000000"/>
                </a:solidFill>
                <a:effectLst>
                  <a:glow rad="152400">
                    <a:srgbClr val="FFFFFF"/>
                  </a:glow>
                </a:effectLst>
                <a:latin typeface="Comic Sans MS" charset="0"/>
                <a:ea typeface="MS Gothic" charset="0"/>
                <a:cs typeface="MS Gothic" charset="0"/>
              </a:rPr>
              <a:t>Pisidian</a:t>
            </a:r>
            <a:r>
              <a:rPr lang="en-GB" b="1" dirty="0" smtClean="0">
                <a:solidFill>
                  <a:srgbClr val="000000"/>
                </a:solidFill>
                <a:effectLst>
                  <a:glow rad="152400">
                    <a:srgbClr val="FFFFFF"/>
                  </a:glow>
                </a:effectLst>
                <a:latin typeface="Comic Sans MS" charset="0"/>
                <a:ea typeface="MS Gothic" charset="0"/>
                <a:cs typeface="MS Gothic" charset="0"/>
              </a:rPr>
              <a:t> Antioch</a:t>
            </a:r>
          </a:p>
        </p:txBody>
      </p:sp>
      <p:sp>
        <p:nvSpPr>
          <p:cNvPr id="104461" name="Text Box 12"/>
          <p:cNvSpPr txBox="1">
            <a:spLocks noChangeArrowheads="1"/>
          </p:cNvSpPr>
          <p:nvPr/>
        </p:nvSpPr>
        <p:spPr bwMode="auto">
          <a:xfrm>
            <a:off x="4289441" y="4292607"/>
            <a:ext cx="1459855"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buFont typeface="Times New Roman" charset="0"/>
              <a:buNone/>
              <a:defRPr/>
            </a:pPr>
            <a:r>
              <a:rPr lang="en-GB" b="1" smtClean="0">
                <a:solidFill>
                  <a:srgbClr val="FFFFFF"/>
                </a:solidFill>
                <a:effectLst>
                  <a:glow rad="152400">
                    <a:srgbClr val="000000"/>
                  </a:glow>
                </a:effectLst>
                <a:latin typeface="Comic Sans MS" charset="0"/>
                <a:ea typeface="MS Gothic" charset="0"/>
                <a:cs typeface="MS Gothic" charset="0"/>
              </a:rPr>
              <a:t>Athens</a:t>
            </a:r>
          </a:p>
        </p:txBody>
      </p:sp>
      <p:sp>
        <p:nvSpPr>
          <p:cNvPr id="51215" name="Text Box 13"/>
          <p:cNvSpPr txBox="1">
            <a:spLocks noChangeArrowheads="1"/>
          </p:cNvSpPr>
          <p:nvPr/>
        </p:nvSpPr>
        <p:spPr bwMode="auto">
          <a:xfrm>
            <a:off x="5143500" y="4137025"/>
            <a:ext cx="338138" cy="630238"/>
          </a:xfrm>
          <a:prstGeom prst="rect">
            <a:avLst/>
          </a:prstGeom>
          <a:noFill/>
          <a:ln w="9525">
            <a:noFill/>
            <a:round/>
            <a:headEnd/>
            <a:tailEnd/>
          </a:ln>
        </p:spPr>
        <p:txBody>
          <a:bodyPr lIns="101667" tIns="51015" rIns="101667" bIns="51015">
            <a:spAutoFit/>
          </a:bodyPr>
          <a:lstStyle/>
          <a:p>
            <a:pPr defTabSz="406400">
              <a:spcBef>
                <a:spcPts val="2250"/>
              </a:spcBef>
              <a:buClr>
                <a:srgbClr val="919191"/>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600" b="1">
                <a:solidFill>
                  <a:srgbClr val="919191"/>
                </a:solidFill>
                <a:latin typeface="Comic Sans MS" pitchFamily="66" charset="0"/>
                <a:ea typeface="MS Gothic" pitchFamily="49" charset="-128"/>
              </a:rPr>
              <a:t>•</a:t>
            </a:r>
          </a:p>
        </p:txBody>
      </p:sp>
      <p:sp>
        <p:nvSpPr>
          <p:cNvPr id="104463" name="Text Box 14"/>
          <p:cNvSpPr txBox="1">
            <a:spLocks noChangeArrowheads="1"/>
          </p:cNvSpPr>
          <p:nvPr/>
        </p:nvSpPr>
        <p:spPr bwMode="auto">
          <a:xfrm>
            <a:off x="5087938" y="3486158"/>
            <a:ext cx="2274696"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dirty="0" smtClean="0">
                <a:solidFill>
                  <a:srgbClr val="000000"/>
                </a:solidFill>
                <a:effectLst>
                  <a:glow rad="152400">
                    <a:srgbClr val="FFFFFF"/>
                  </a:glow>
                </a:effectLst>
                <a:latin typeface="Comic Sans MS" charset="0"/>
                <a:ea typeface="MS Gothic" charset="0"/>
                <a:cs typeface="MS Gothic" charset="0"/>
              </a:rPr>
              <a:t>•Macedonia</a:t>
            </a:r>
          </a:p>
        </p:txBody>
      </p:sp>
      <p:grpSp>
        <p:nvGrpSpPr>
          <p:cNvPr id="51217" name="Group 15"/>
          <p:cNvGrpSpPr>
            <a:grpSpLocks/>
          </p:cNvGrpSpPr>
          <p:nvPr/>
        </p:nvGrpSpPr>
        <p:grpSpPr bwMode="auto">
          <a:xfrm>
            <a:off x="1068388" y="2540000"/>
            <a:ext cx="8074025" cy="4238625"/>
            <a:chOff x="673" y="1600"/>
            <a:chExt cx="5086" cy="2670"/>
          </a:xfrm>
        </p:grpSpPr>
        <p:sp>
          <p:nvSpPr>
            <p:cNvPr id="104492" name="Text Box 16"/>
            <p:cNvSpPr txBox="1">
              <a:spLocks noChangeArrowheads="1"/>
            </p:cNvSpPr>
            <p:nvPr/>
          </p:nvSpPr>
          <p:spPr bwMode="auto">
            <a:xfrm>
              <a:off x="673" y="2759"/>
              <a:ext cx="1813"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buFont typeface="Times New Roman" charset="0"/>
                <a:buNone/>
                <a:defRPr/>
              </a:pPr>
              <a:r>
                <a:rPr lang="en-GB" sz="4000" b="1">
                  <a:solidFill>
                    <a:srgbClr val="0033CC"/>
                  </a:solidFill>
                  <a:effectLst>
                    <a:glow rad="152400">
                      <a:srgbClr val="FFFFFF"/>
                    </a:glow>
                  </a:effectLst>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buFont typeface="Times New Roman" charset="0"/>
                <a:buNone/>
                <a:defRPr/>
              </a:pPr>
              <a:r>
                <a:rPr lang="en-GB" sz="4000" b="1" dirty="0">
                  <a:solidFill>
                    <a:srgbClr val="0033CC"/>
                  </a:solidFill>
                  <a:effectLst>
                    <a:glow rad="152400">
                      <a:srgbClr val="FFFFFF"/>
                    </a:glow>
                  </a:effectLst>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250"/>
                </a:spcBef>
                <a:buClr>
                  <a:srgbClr val="0033CC"/>
                </a:buClr>
                <a:buFont typeface="Times New Roman" charset="0"/>
                <a:buNone/>
                <a:defRPr/>
              </a:pPr>
              <a:r>
                <a:rPr lang="en-GB" sz="3600" b="1">
                  <a:solidFill>
                    <a:srgbClr val="0033CC"/>
                  </a:solidFill>
                  <a:effectLst>
                    <a:glow rad="152400">
                      <a:srgbClr val="FFFFFF"/>
                    </a:glow>
                  </a:effectLst>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48"/>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938"/>
                </a:spcBef>
                <a:buClr>
                  <a:srgbClr val="0033CC"/>
                </a:buClr>
                <a:buFont typeface="Times New Roman" charset="0"/>
                <a:buNone/>
                <a:defRPr/>
              </a:pPr>
              <a:r>
                <a:rPr lang="en-GB" sz="3100" b="1">
                  <a:solidFill>
                    <a:srgbClr val="0033CC"/>
                  </a:solidFill>
                  <a:effectLst>
                    <a:glow rad="152400">
                      <a:srgbClr val="FFFFFF"/>
                    </a:glow>
                  </a:effectLst>
                  <a:latin typeface="Comic Sans MS" charset="0"/>
                  <a:ea typeface="MS Gothic" charset="0"/>
                  <a:cs typeface="MS Gothic" charset="0"/>
                </a:rPr>
                <a:t>ARABIA</a:t>
              </a:r>
            </a:p>
          </p:txBody>
        </p:sp>
      </p:grpSp>
      <p:grpSp>
        <p:nvGrpSpPr>
          <p:cNvPr id="3" name="Group 20"/>
          <p:cNvGrpSpPr>
            <a:grpSpLocks/>
          </p:cNvGrpSpPr>
          <p:nvPr/>
        </p:nvGrpSpPr>
        <p:grpSpPr bwMode="auto">
          <a:xfrm>
            <a:off x="132656" y="6107115"/>
            <a:ext cx="9926258" cy="1355725"/>
            <a:chOff x="526" y="3847"/>
            <a:chExt cx="5814"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51244" name="Rectangle 22"/>
            <p:cNvSpPr>
              <a:spLocks noChangeArrowheads="1"/>
            </p:cNvSpPr>
            <p:nvPr/>
          </p:nvSpPr>
          <p:spPr bwMode="auto">
            <a:xfrm>
              <a:off x="603" y="3918"/>
              <a:ext cx="5737" cy="684"/>
            </a:xfrm>
            <a:prstGeom prst="rect">
              <a:avLst/>
            </a:prstGeom>
            <a:noFill/>
            <a:ln w="9525">
              <a:noFill/>
              <a:round/>
              <a:headEnd/>
              <a:tailEnd/>
            </a:ln>
          </p:spPr>
          <p:txBody>
            <a:bodyPr wrap="square" lIns="90000" tIns="46800" rIns="90000" bIns="46800">
              <a:spAutoFit/>
            </a:bodyPr>
            <a:lstStyle/>
            <a:p>
              <a:pPr>
                <a:lnSpc>
                  <a:spcPct val="85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dirty="0" err="1">
                  <a:solidFill>
                    <a:srgbClr val="000000"/>
                  </a:solidFill>
                  <a:latin typeface="Comic Sans MS" pitchFamily="66" charset="0"/>
                  <a:ea typeface="MS Gothic" pitchFamily="49" charset="-128"/>
                </a:rPr>
                <a:t>Mhatho</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kemeyieko;Ephesus</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kehou</a:t>
              </a:r>
              <a:r>
                <a:rPr lang="en-GB" b="1" dirty="0">
                  <a:solidFill>
                    <a:srgbClr val="000000"/>
                  </a:solidFill>
                  <a:latin typeface="Comic Sans MS" pitchFamily="66" charset="0"/>
                  <a:ea typeface="MS Gothic" pitchFamily="49" charset="-128"/>
                </a:rPr>
                <a:t> nu </a:t>
              </a:r>
              <a:r>
                <a:rPr lang="en-GB" b="1" dirty="0" err="1">
                  <a:solidFill>
                    <a:srgbClr val="000000"/>
                  </a:solidFill>
                  <a:latin typeface="Comic Sans MS" pitchFamily="66" charset="0"/>
                  <a:ea typeface="MS Gothic" pitchFamily="49" charset="-128"/>
                </a:rPr>
                <a:t>puotei</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kehe</a:t>
              </a:r>
              <a:r>
                <a:rPr lang="en-GB" b="1" dirty="0">
                  <a:solidFill>
                    <a:srgbClr val="000000"/>
                  </a:solidFill>
                  <a:latin typeface="Comic Sans MS" pitchFamily="66" charset="0"/>
                  <a:ea typeface="MS Gothic" pitchFamily="49" charset="-128"/>
                </a:rPr>
                <a:t> di </a:t>
              </a:r>
              <a:r>
                <a:rPr lang="en-GB" b="1" dirty="0" err="1">
                  <a:solidFill>
                    <a:srgbClr val="000000"/>
                  </a:solidFill>
                  <a:latin typeface="Comic Sans MS" pitchFamily="66" charset="0"/>
                  <a:ea typeface="MS Gothic" pitchFamily="49" charset="-128"/>
                </a:rPr>
                <a:t>bacha</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kewa;khriesamia</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chü</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perhi</a:t>
              </a:r>
              <a:r>
                <a:rPr lang="en-GB" b="1" dirty="0">
                  <a:solidFill>
                    <a:srgbClr val="000000"/>
                  </a:solidFill>
                  <a:latin typeface="Comic Sans MS" pitchFamily="66" charset="0"/>
                  <a:ea typeface="MS Gothic" pitchFamily="49" charset="-128"/>
                </a:rPr>
                <a:t> la </a:t>
              </a:r>
              <a:r>
                <a:rPr lang="en-GB" b="1" dirty="0" err="1">
                  <a:solidFill>
                    <a:srgbClr val="000000"/>
                  </a:solidFill>
                  <a:latin typeface="Comic Sans MS" pitchFamily="66" charset="0"/>
                  <a:ea typeface="MS Gothic" pitchFamily="49" charset="-128"/>
                </a:rPr>
                <a:t>keshii;leshü</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kemeyie</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khuthu;Ephesian</a:t>
              </a:r>
              <a:r>
                <a:rPr lang="en-GB" b="1" dirty="0">
                  <a:solidFill>
                    <a:srgbClr val="000000"/>
                  </a:solidFill>
                  <a:latin typeface="Comic Sans MS" pitchFamily="66" charset="0"/>
                  <a:ea typeface="MS Gothic" pitchFamily="49" charset="-128"/>
                </a:rPr>
                <a:t> artisans at amphitheatre </a:t>
              </a:r>
              <a:r>
                <a:rPr lang="en-GB" b="1" dirty="0" err="1">
                  <a:solidFill>
                    <a:srgbClr val="000000"/>
                  </a:solidFill>
                  <a:latin typeface="Comic Sans MS" pitchFamily="66" charset="0"/>
                  <a:ea typeface="MS Gothic" pitchFamily="49" charset="-128"/>
                </a:rPr>
                <a:t>ze</a:t>
              </a:r>
              <a:r>
                <a:rPr lang="en-GB" b="1" dirty="0">
                  <a:solidFill>
                    <a:srgbClr val="000000"/>
                  </a:solidFill>
                  <a:latin typeface="Comic Sans MS" pitchFamily="66" charset="0"/>
                  <a:ea typeface="MS Gothic" pitchFamily="49" charset="-128"/>
                </a:rPr>
                <a:t> </a:t>
              </a:r>
              <a:r>
                <a:rPr lang="en-GB" b="1" dirty="0" err="1">
                  <a:solidFill>
                    <a:srgbClr val="000000"/>
                  </a:solidFill>
                  <a:latin typeface="Comic Sans MS" pitchFamily="66" charset="0"/>
                  <a:ea typeface="MS Gothic" pitchFamily="49" charset="-128"/>
                </a:rPr>
                <a:t>kebvü</a:t>
              </a:r>
              <a:r>
                <a:rPr lang="en-GB" b="1" dirty="0">
                  <a:solidFill>
                    <a:srgbClr val="000000"/>
                  </a:solidFill>
                  <a:latin typeface="Comic Sans MS" pitchFamily="66" charset="0"/>
                  <a:ea typeface="MS Gothic" pitchFamily="49" charset="-128"/>
                </a:rPr>
                <a:t> se </a:t>
              </a:r>
              <a:r>
                <a:rPr lang="en-GB" b="1" dirty="0" err="1">
                  <a:solidFill>
                    <a:srgbClr val="000000"/>
                  </a:solidFill>
                  <a:latin typeface="Comic Sans MS" pitchFamily="66" charset="0"/>
                  <a:ea typeface="MS Gothic" pitchFamily="49" charset="-128"/>
                </a:rPr>
                <a:t>keta</a:t>
              </a:r>
              <a:r>
                <a:rPr lang="en-GB" b="1" dirty="0">
                  <a:solidFill>
                    <a:srgbClr val="000000"/>
                  </a:solidFill>
                  <a:latin typeface="Comic Sans MS" pitchFamily="66" charset="0"/>
                  <a:ea typeface="MS Gothic" pitchFamily="49" charset="-128"/>
                </a:rPr>
                <a:t> .</a:t>
              </a:r>
            </a:p>
          </p:txBody>
        </p:sp>
      </p:grpSp>
      <p:sp>
        <p:nvSpPr>
          <p:cNvPr id="104466" name="Text Box 23"/>
          <p:cNvSpPr txBox="1">
            <a:spLocks noChangeArrowheads="1"/>
          </p:cNvSpPr>
          <p:nvPr/>
        </p:nvSpPr>
        <p:spPr bwMode="auto">
          <a:xfrm>
            <a:off x="7105657" y="5291145"/>
            <a:ext cx="2210302"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dirty="0" smtClean="0">
                <a:solidFill>
                  <a:srgbClr val="000000"/>
                </a:solidFill>
                <a:effectLst>
                  <a:glow rad="152400">
                    <a:srgbClr val="FFFFFF"/>
                  </a:glow>
                </a:effectLst>
                <a:latin typeface="Comic Sans MS" charset="0"/>
                <a:ea typeface="MS Gothic" charset="0"/>
                <a:cs typeface="MS Gothic" charset="0"/>
              </a:rPr>
              <a:t>•Jerusalem</a:t>
            </a:r>
          </a:p>
        </p:txBody>
      </p:sp>
      <p:sp>
        <p:nvSpPr>
          <p:cNvPr id="48152" name="Text Box 24"/>
          <p:cNvSpPr txBox="1">
            <a:spLocks noChangeArrowheads="1"/>
          </p:cNvSpPr>
          <p:nvPr/>
        </p:nvSpPr>
        <p:spPr bwMode="auto">
          <a:xfrm>
            <a:off x="803275" y="4595813"/>
            <a:ext cx="1890713" cy="368300"/>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buFont typeface="Times New Roman" charset="0"/>
              <a:buNone/>
              <a:defRPr/>
            </a:pPr>
            <a:r>
              <a:rPr lang="en-GB" sz="1800" b="1">
                <a:solidFill>
                  <a:srgbClr val="000000"/>
                </a:solidFill>
                <a:latin typeface="Comic Sans MS" charset="0"/>
                <a:ea typeface="MS Gothic" charset="0"/>
                <a:cs typeface="MS Gothic" charset="0"/>
              </a:rPr>
              <a:t>Acts 18-21</a:t>
            </a:r>
          </a:p>
        </p:txBody>
      </p:sp>
      <p:grpSp>
        <p:nvGrpSpPr>
          <p:cNvPr id="4" name="Group 25"/>
          <p:cNvGrpSpPr>
            <a:grpSpLocks/>
          </p:cNvGrpSpPr>
          <p:nvPr/>
        </p:nvGrpSpPr>
        <p:grpSpPr bwMode="auto">
          <a:xfrm>
            <a:off x="528563" y="5172077"/>
            <a:ext cx="7236941" cy="1036638"/>
            <a:chOff x="333" y="3258"/>
            <a:chExt cx="3379" cy="653"/>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51242" name="Text Box 27"/>
            <p:cNvSpPr txBox="1">
              <a:spLocks noChangeArrowheads="1"/>
            </p:cNvSpPr>
            <p:nvPr/>
          </p:nvSpPr>
          <p:spPr bwMode="auto">
            <a:xfrm>
              <a:off x="333" y="3275"/>
              <a:ext cx="3379" cy="636"/>
            </a:xfrm>
            <a:prstGeom prst="rect">
              <a:avLst/>
            </a:prstGeom>
            <a:noFill/>
            <a:ln w="9525">
              <a:noFill/>
              <a:round/>
              <a:headEnd/>
              <a:tailEnd/>
            </a:ln>
          </p:spPr>
          <p:txBody>
            <a:bodyPr wrap="square" lIns="90000" tIns="46800" rIns="90000" bIns="46800">
              <a:spAutoFit/>
            </a:bodyPr>
            <a:lstStyle/>
            <a:p>
              <a:pPr algn="ctr" defTabSz="406400">
                <a:spcBef>
                  <a:spcPts val="200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200" b="1" dirty="0" smtClean="0">
                  <a:solidFill>
                    <a:srgbClr val="000000"/>
                  </a:solidFill>
                  <a:latin typeface="Comic Sans MS" pitchFamily="66" charset="0"/>
                  <a:ea typeface="MS Gothic" pitchFamily="49" charset="-128"/>
                </a:rPr>
                <a:t>3.</a:t>
              </a:r>
              <a:r>
                <a:rPr lang="en-GB" sz="3200" b="1" i="1" u="sng" dirty="0" smtClean="0">
                  <a:solidFill>
                    <a:srgbClr val="FC0128"/>
                  </a:solidFill>
                  <a:latin typeface="Comic Sans MS" pitchFamily="66" charset="0"/>
                  <a:ea typeface="MS Gothic" pitchFamily="49" charset="-128"/>
                </a:rPr>
                <a:t>Niathu </a:t>
              </a:r>
              <a:r>
                <a:rPr lang="en-GB" sz="3200" b="1" i="1" u="sng" dirty="0" err="1" smtClean="0">
                  <a:solidFill>
                    <a:srgbClr val="FC0128"/>
                  </a:solidFill>
                  <a:latin typeface="Comic Sans MS" pitchFamily="66" charset="0"/>
                  <a:ea typeface="MS Gothic" pitchFamily="49" charset="-128"/>
                </a:rPr>
                <a:t>tsa</a:t>
              </a:r>
              <a:r>
                <a:rPr lang="en-GB" altLang="ja-JP" sz="3200" b="1" dirty="0" smtClean="0">
                  <a:solidFill>
                    <a:srgbClr val="000000"/>
                  </a:solidFill>
                  <a:latin typeface="Comic Sans MS" pitchFamily="66" charset="0"/>
                  <a:ea typeface="MS Gothic" pitchFamily="49" charset="-128"/>
                </a:rPr>
                <a:t> vie </a:t>
              </a:r>
              <a:r>
                <a:rPr lang="en-GB" altLang="ja-JP" sz="3200" b="1" dirty="0" err="1" smtClean="0">
                  <a:solidFill>
                    <a:srgbClr val="000000"/>
                  </a:solidFill>
                  <a:latin typeface="Comic Sans MS" pitchFamily="66" charset="0"/>
                  <a:ea typeface="MS Gothic" pitchFamily="49" charset="-128"/>
                </a:rPr>
                <a:t>perhie</a:t>
              </a:r>
              <a:r>
                <a:rPr lang="en-GB" altLang="ja-JP" sz="3200" b="1" dirty="0" smtClean="0">
                  <a:solidFill>
                    <a:srgbClr val="000000"/>
                  </a:solidFill>
                  <a:latin typeface="Comic Sans MS" pitchFamily="66" charset="0"/>
                  <a:ea typeface="MS Gothic" pitchFamily="49" charset="-128"/>
                </a:rPr>
                <a:t> </a:t>
              </a:r>
              <a:r>
                <a:rPr lang="en-GB" altLang="ja-JP" sz="3200" b="1" dirty="0" err="1" smtClean="0">
                  <a:solidFill>
                    <a:srgbClr val="000000"/>
                  </a:solidFill>
                  <a:latin typeface="Comic Sans MS" pitchFamily="66" charset="0"/>
                  <a:ea typeface="MS Gothic" pitchFamily="49" charset="-128"/>
                </a:rPr>
                <a:t>kevo</a:t>
              </a:r>
              <a:r>
                <a:rPr lang="ja-JP" altLang="en-GB" sz="3200" b="1" dirty="0" smtClean="0">
                  <a:solidFill>
                    <a:srgbClr val="000000"/>
                  </a:solidFill>
                  <a:latin typeface="Comic Sans MS" pitchFamily="66" charset="0"/>
                  <a:ea typeface="MS Gothic" pitchFamily="49" charset="-128"/>
                </a:rPr>
                <a:t>”</a:t>
              </a:r>
              <a:endParaRPr lang="en-GB" sz="3200" b="1" dirty="0">
                <a:solidFill>
                  <a:srgbClr val="000000"/>
                </a:solidFill>
                <a:latin typeface="Comic Sans MS" pitchFamily="66" charset="0"/>
                <a:ea typeface="MS Gothic" pitchFamily="49" charset="-128"/>
              </a:endParaRPr>
            </a:p>
          </p:txBody>
        </p:sp>
      </p:grpSp>
      <p:sp>
        <p:nvSpPr>
          <p:cNvPr id="48156" name="AutoShape 28"/>
          <p:cNvSpPr>
            <a:spLocks noChangeArrowheads="1"/>
          </p:cNvSpPr>
          <p:nvPr/>
        </p:nvSpPr>
        <p:spPr bwMode="auto">
          <a:xfrm rot="5940000">
            <a:off x="5271295" y="423148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104470" name="Text Box 29"/>
          <p:cNvSpPr txBox="1">
            <a:spLocks noChangeArrowheads="1"/>
          </p:cNvSpPr>
          <p:nvPr/>
        </p:nvSpPr>
        <p:spPr bwMode="auto">
          <a:xfrm>
            <a:off x="5705476" y="4213225"/>
            <a:ext cx="1905000" cy="465138"/>
          </a:xfrm>
          <a:prstGeom prst="rect">
            <a:avLst/>
          </a:prstGeom>
          <a:noFill/>
          <a:ln>
            <a:noFill/>
          </a:ln>
          <a:extLst/>
        </p:spPr>
        <p:txBody>
          <a:bodyPr lIns="101667" tIns="51015" rIns="101667" bIns="5101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53226">
              <a:buFont typeface="Times New Roman" charset="0"/>
              <a:buNone/>
              <a:defRPr/>
            </a:pPr>
            <a:r>
              <a:rPr lang="en-GB" dirty="0">
                <a:effectLst>
                  <a:glow rad="152400">
                    <a:srgbClr val="FFFFFF"/>
                  </a:glow>
                </a:effectLst>
              </a:rPr>
              <a:t>•Ephesus</a:t>
            </a:r>
          </a:p>
        </p:txBody>
      </p:sp>
      <p:grpSp>
        <p:nvGrpSpPr>
          <p:cNvPr id="5" name="Group 30"/>
          <p:cNvGrpSpPr>
            <a:grpSpLocks/>
          </p:cNvGrpSpPr>
          <p:nvPr/>
        </p:nvGrpSpPr>
        <p:grpSpPr bwMode="auto">
          <a:xfrm>
            <a:off x="4325938" y="217488"/>
            <a:ext cx="5465762" cy="3168650"/>
            <a:chOff x="2725" y="137"/>
            <a:chExt cx="3443" cy="1996"/>
          </a:xfrm>
        </p:grpSpPr>
        <p:pic>
          <p:nvPicPr>
            <p:cNvPr id="48159" name="Picture 31"/>
            <p:cNvPicPr>
              <a:picLocks noChangeAspect="1" noChangeArrowheads="1"/>
            </p:cNvPicPr>
            <p:nvPr/>
          </p:nvPicPr>
          <p:blipFill>
            <a:blip r:embed="rId5"/>
            <a:srcRect t="12869"/>
            <a:stretch>
              <a:fillRect/>
            </a:stretch>
          </p:blipFill>
          <p:spPr bwMode="auto">
            <a:xfrm>
              <a:off x="2725" y="137"/>
              <a:ext cx="3443" cy="1996"/>
            </a:xfrm>
            <a:prstGeom prst="rect">
              <a:avLst/>
            </a:prstGeom>
            <a:noFill/>
            <a:ln w="76320">
              <a:solidFill>
                <a:srgbClr val="2F8B20"/>
              </a:solidFill>
              <a:miter lim="800000"/>
              <a:headEnd/>
              <a:tailEnd/>
            </a:ln>
            <a:effectLst>
              <a:outerShdw dist="71785" dir="2700000" algn="ctr" rotWithShape="0">
                <a:srgbClr val="808080"/>
              </a:outerShdw>
            </a:effectLst>
          </p:spPr>
        </p:pic>
        <p:sp>
          <p:nvSpPr>
            <p:cNvPr id="51240" name="Text Box 32"/>
            <p:cNvSpPr txBox="1">
              <a:spLocks noChangeArrowheads="1"/>
            </p:cNvSpPr>
            <p:nvPr/>
          </p:nvSpPr>
          <p:spPr bwMode="auto">
            <a:xfrm>
              <a:off x="2768" y="1807"/>
              <a:ext cx="2661" cy="288"/>
            </a:xfrm>
            <a:prstGeom prst="rect">
              <a:avLst/>
            </a:prstGeom>
            <a:noFill/>
            <a:ln w="9525">
              <a:noFill/>
              <a:round/>
              <a:headEnd/>
              <a:tailEnd/>
            </a:ln>
          </p:spPr>
          <p:txBody>
            <a:bodyPr lIns="90000" tIns="46800" rIns="90000" bIns="46800">
              <a:spAutoFit/>
            </a:bodyPr>
            <a:lstStyle/>
            <a:p>
              <a:pPr defTabSz="406400">
                <a:spcBef>
                  <a:spcPts val="1250"/>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b="1" dirty="0">
                  <a:solidFill>
                    <a:srgbClr val="FFEA18"/>
                  </a:solidFill>
                  <a:effectLst>
                    <a:glow rad="101600">
                      <a:schemeClr val="tx1">
                        <a:alpha val="99000"/>
                      </a:schemeClr>
                    </a:glow>
                  </a:effectLst>
                  <a:latin typeface="Comic Sans MS" pitchFamily="66" charset="0"/>
                  <a:ea typeface="MS Gothic" pitchFamily="49" charset="-128"/>
                </a:rPr>
                <a:t>     ANCIENT EPHESUS</a:t>
              </a:r>
            </a:p>
          </p:txBody>
        </p:sp>
      </p:grpSp>
      <p:sp>
        <p:nvSpPr>
          <p:cNvPr id="51225" name="Text Box 33"/>
          <p:cNvSpPr txBox="1">
            <a:spLocks noChangeArrowheads="1"/>
          </p:cNvSpPr>
          <p:nvPr/>
        </p:nvSpPr>
        <p:spPr bwMode="auto">
          <a:xfrm>
            <a:off x="9469438" y="7051675"/>
            <a:ext cx="184150" cy="366713"/>
          </a:xfrm>
          <a:prstGeom prst="rect">
            <a:avLst/>
          </a:prstGeom>
          <a:noFill/>
          <a:ln w="9525">
            <a:noFill/>
            <a:round/>
            <a:headEnd/>
            <a:tailEnd/>
          </a:ln>
        </p:spPr>
        <p:txBody>
          <a:bodyPr wrap="none" lIns="91255" tIns="45626" rIns="91255" bIns="45626" anchor="ctr"/>
          <a:lstStyle/>
          <a:p>
            <a:pPr defTabSz="406400">
              <a:buFontTx/>
              <a:buNone/>
            </a:pPr>
            <a:endParaRPr lang="en-US">
              <a:solidFill>
                <a:srgbClr val="FFFFFF"/>
              </a:solidFill>
              <a:ea typeface="MS Gothic" pitchFamily="49" charset="-128"/>
            </a:endParaRPr>
          </a:p>
        </p:txBody>
      </p:sp>
      <p:sp>
        <p:nvSpPr>
          <p:cNvPr id="51226" name="Rectangle 34"/>
          <p:cNvSpPr>
            <a:spLocks noChangeArrowheads="1"/>
          </p:cNvSpPr>
          <p:nvPr/>
        </p:nvSpPr>
        <p:spPr bwMode="auto">
          <a:xfrm>
            <a:off x="8696325" y="7416800"/>
            <a:ext cx="739775" cy="238125"/>
          </a:xfrm>
          <a:prstGeom prst="rect">
            <a:avLst/>
          </a:prstGeom>
          <a:noFill/>
          <a:ln w="9525">
            <a:noFill/>
            <a:round/>
            <a:headEnd/>
            <a:tailEnd/>
          </a:ln>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pitchFamily="66" charset="0"/>
                <a:ea typeface="MS Gothic" pitchFamily="49" charset="-128"/>
              </a:rPr>
              <a:t>9.65.08.</a:t>
            </a:r>
          </a:p>
        </p:txBody>
      </p:sp>
      <p:sp>
        <p:nvSpPr>
          <p:cNvPr id="51227" name="Text Box 35"/>
          <p:cNvSpPr txBox="1">
            <a:spLocks noChangeArrowheads="1"/>
          </p:cNvSpPr>
          <p:nvPr/>
        </p:nvSpPr>
        <p:spPr bwMode="auto">
          <a:xfrm>
            <a:off x="9299575" y="7413625"/>
            <a:ext cx="338138" cy="239713"/>
          </a:xfrm>
          <a:prstGeom prst="rect">
            <a:avLst/>
          </a:prstGeom>
          <a:noFill/>
          <a:ln w="9525">
            <a:noFill/>
            <a:round/>
            <a:headEnd/>
            <a:tailEnd/>
          </a:ln>
        </p:spPr>
        <p:txBody>
          <a:bodyPr wrap="none" lIns="89816" tIns="46699" rIns="89816" bIns="46699" anchor="ctr">
            <a:spAutoFit/>
          </a:bodyPr>
          <a:lstStyle/>
          <a:p>
            <a:pPr algn="ctr" defTabSz="406400">
              <a:spcBef>
                <a:spcPts val="625"/>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000" b="1">
                <a:solidFill>
                  <a:srgbClr val="FFFFFF"/>
                </a:solidFill>
                <a:latin typeface="Comic Sans MS" pitchFamily="66" charset="0"/>
                <a:ea typeface="MS Gothic" pitchFamily="49" charset="-128"/>
              </a:rPr>
              <a:t>45</a:t>
            </a:r>
          </a:p>
        </p:txBody>
      </p:sp>
      <p:sp>
        <p:nvSpPr>
          <p:cNvPr id="51228" name="Text Box 36"/>
          <p:cNvSpPr txBox="1">
            <a:spLocks noChangeArrowheads="1"/>
          </p:cNvSpPr>
          <p:nvPr/>
        </p:nvSpPr>
        <p:spPr bwMode="auto">
          <a:xfrm>
            <a:off x="9563100" y="7351713"/>
            <a:ext cx="312738" cy="327025"/>
          </a:xfrm>
          <a:prstGeom prst="rect">
            <a:avLst/>
          </a:prstGeom>
          <a:noFill/>
          <a:ln w="9525">
            <a:noFill/>
            <a:round/>
            <a:headEnd/>
            <a:tailEnd/>
          </a:ln>
        </p:spPr>
        <p:txBody>
          <a:bodyPr wrap="none" lIns="89816" tIns="46699" rIns="89816" bIns="46699" anchor="ctr">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4</a:t>
            </a:r>
          </a:p>
        </p:txBody>
      </p:sp>
      <p:sp>
        <p:nvSpPr>
          <p:cNvPr id="48165" name="AutoShape 37"/>
          <p:cNvSpPr>
            <a:spLocks noChangeArrowheads="1"/>
          </p:cNvSpPr>
          <p:nvPr/>
        </p:nvSpPr>
        <p:spPr bwMode="auto">
          <a:xfrm>
            <a:off x="4589463" y="666750"/>
            <a:ext cx="3657600" cy="1481138"/>
          </a:xfrm>
          <a:prstGeom prst="roundRect">
            <a:avLst>
              <a:gd name="adj" fmla="val 16667"/>
            </a:avLst>
          </a:prstGeom>
          <a:noFill/>
          <a:ln w="57240">
            <a:solidFill>
              <a:srgbClr val="FFEA18"/>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grpSp>
        <p:nvGrpSpPr>
          <p:cNvPr id="6" name="Group 38"/>
          <p:cNvGrpSpPr>
            <a:grpSpLocks/>
          </p:cNvGrpSpPr>
          <p:nvPr/>
        </p:nvGrpSpPr>
        <p:grpSpPr bwMode="auto">
          <a:xfrm>
            <a:off x="276225" y="1149350"/>
            <a:ext cx="4084638" cy="2705100"/>
            <a:chOff x="585" y="999"/>
            <a:chExt cx="2573" cy="1703"/>
          </a:xfrm>
        </p:grpSpPr>
        <p:sp>
          <p:nvSpPr>
            <p:cNvPr id="51237"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a typeface="MS Gothic" pitchFamily="49" charset="-128"/>
              </a:endParaRPr>
            </a:p>
          </p:txBody>
        </p:sp>
        <p:sp>
          <p:nvSpPr>
            <p:cNvPr id="51238" name="Text Box 40"/>
            <p:cNvSpPr txBox="1">
              <a:spLocks noChangeArrowheads="1"/>
            </p:cNvSpPr>
            <p:nvPr/>
          </p:nvSpPr>
          <p:spPr bwMode="auto">
            <a:xfrm>
              <a:off x="585" y="1196"/>
              <a:ext cx="2573" cy="1280"/>
            </a:xfrm>
            <a:prstGeom prst="rect">
              <a:avLst/>
            </a:prstGeom>
            <a:noFill/>
            <a:ln w="9525">
              <a:noFill/>
              <a:round/>
              <a:headEnd/>
              <a:tailEnd/>
            </a:ln>
          </p:spPr>
          <p:txBody>
            <a:bodyPr lIns="90000" tIns="46800" rIns="90000" bIns="46800">
              <a:spAutoFit/>
            </a:bodyPr>
            <a:lstStyle/>
            <a:p>
              <a:pPr algn="ctr" defTabSz="406400">
                <a:spcBef>
                  <a:spcPts val="4125"/>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6600" b="1">
                  <a:solidFill>
                    <a:srgbClr val="FFEA18"/>
                  </a:solidFill>
                  <a:latin typeface="Comic Sans MS" pitchFamily="66" charset="0"/>
                  <a:ea typeface="MS Gothic" pitchFamily="49" charset="-128"/>
                </a:rPr>
                <a:t>A.D.   53-57</a:t>
              </a:r>
            </a:p>
          </p:txBody>
        </p:sp>
      </p:grpSp>
      <p:sp>
        <p:nvSpPr>
          <p:cNvPr id="48169" name="AutoShape 41"/>
          <p:cNvSpPr>
            <a:spLocks noChangeArrowheads="1"/>
          </p:cNvSpPr>
          <p:nvPr/>
        </p:nvSpPr>
        <p:spPr bwMode="auto">
          <a:xfrm rot="5400000">
            <a:off x="7262020" y="449818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8170" name="AutoShape 42"/>
          <p:cNvSpPr>
            <a:spLocks noChangeArrowheads="1"/>
          </p:cNvSpPr>
          <p:nvPr/>
        </p:nvSpPr>
        <p:spPr bwMode="auto">
          <a:xfrm rot="1200000">
            <a:off x="6016625" y="3759200"/>
            <a:ext cx="690563" cy="452438"/>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8171" name="AutoShape 43"/>
          <p:cNvSpPr>
            <a:spLocks noChangeArrowheads="1"/>
          </p:cNvSpPr>
          <p:nvPr/>
        </p:nvSpPr>
        <p:spPr bwMode="auto">
          <a:xfrm rot="-6420000">
            <a:off x="4727576" y="3914775"/>
            <a:ext cx="692150" cy="454025"/>
          </a:xfrm>
          <a:prstGeom prst="leftArrow">
            <a:avLst>
              <a:gd name="adj1" fmla="val 50000"/>
              <a:gd name="adj2" fmla="val 3802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8172" name="AutoShape 44"/>
          <p:cNvSpPr>
            <a:spLocks noChangeArrowheads="1"/>
          </p:cNvSpPr>
          <p:nvPr/>
        </p:nvSpPr>
        <p:spPr bwMode="auto">
          <a:xfrm rot="-10020000">
            <a:off x="6076950" y="4946650"/>
            <a:ext cx="690563" cy="452438"/>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8173" name="Freeform 45"/>
          <p:cNvSpPr>
            <a:spLocks noChangeArrowheads="1"/>
          </p:cNvSpPr>
          <p:nvPr/>
        </p:nvSpPr>
        <p:spPr bwMode="auto">
          <a:xfrm>
            <a:off x="5208588" y="3590925"/>
            <a:ext cx="2152650" cy="1517650"/>
          </a:xfrm>
          <a:custGeom>
            <a:avLst/>
            <a:gdLst>
              <a:gd name="T0" fmla="*/ 1338 w 1356"/>
              <a:gd name="T1" fmla="*/ 820 h 955"/>
              <a:gd name="T2" fmla="*/ 1356 w 1356"/>
              <a:gd name="T3" fmla="*/ 713 h 955"/>
              <a:gd name="T4" fmla="*/ 1212 w 1356"/>
              <a:gd name="T5" fmla="*/ 497 h 955"/>
              <a:gd name="T6" fmla="*/ 691 w 1356"/>
              <a:gd name="T7" fmla="*/ 488 h 955"/>
              <a:gd name="T8" fmla="*/ 448 w 1356"/>
              <a:gd name="T9" fmla="*/ 488 h 955"/>
              <a:gd name="T10" fmla="*/ 430 w 1356"/>
              <a:gd name="T11" fmla="*/ 434 h 955"/>
              <a:gd name="T12" fmla="*/ 412 w 1356"/>
              <a:gd name="T13" fmla="*/ 398 h 955"/>
              <a:gd name="T14" fmla="*/ 457 w 1356"/>
              <a:gd name="T15" fmla="*/ 245 h 955"/>
              <a:gd name="T16" fmla="*/ 367 w 1356"/>
              <a:gd name="T17" fmla="*/ 137 h 955"/>
              <a:gd name="T18" fmla="*/ 340 w 1356"/>
              <a:gd name="T19" fmla="*/ 101 h 955"/>
              <a:gd name="T20" fmla="*/ 305 w 1356"/>
              <a:gd name="T21" fmla="*/ 47 h 955"/>
              <a:gd name="T22" fmla="*/ 152 w 1356"/>
              <a:gd name="T23" fmla="*/ 92 h 955"/>
              <a:gd name="T24" fmla="*/ 134 w 1356"/>
              <a:gd name="T25" fmla="*/ 119 h 955"/>
              <a:gd name="T26" fmla="*/ 143 w 1356"/>
              <a:gd name="T27" fmla="*/ 146 h 955"/>
              <a:gd name="T28" fmla="*/ 125 w 1356"/>
              <a:gd name="T29" fmla="*/ 218 h 955"/>
              <a:gd name="T30" fmla="*/ 89 w 1356"/>
              <a:gd name="T31" fmla="*/ 227 h 955"/>
              <a:gd name="T32" fmla="*/ 125 w 1356"/>
              <a:gd name="T33" fmla="*/ 362 h 955"/>
              <a:gd name="T34" fmla="*/ 80 w 1356"/>
              <a:gd name="T35" fmla="*/ 569 h 955"/>
              <a:gd name="T36" fmla="*/ 8 w 1356"/>
              <a:gd name="T37" fmla="*/ 587 h 955"/>
              <a:gd name="T38" fmla="*/ 17 w 1356"/>
              <a:gd name="T39" fmla="*/ 560 h 955"/>
              <a:gd name="T40" fmla="*/ 62 w 1356"/>
              <a:gd name="T41" fmla="*/ 524 h 955"/>
              <a:gd name="T42" fmla="*/ 71 w 1356"/>
              <a:gd name="T43" fmla="*/ 497 h 955"/>
              <a:gd name="T44" fmla="*/ 89 w 1356"/>
              <a:gd name="T45" fmla="*/ 470 h 955"/>
              <a:gd name="T46" fmla="*/ 53 w 1356"/>
              <a:gd name="T47" fmla="*/ 389 h 955"/>
              <a:gd name="T48" fmla="*/ 62 w 1356"/>
              <a:gd name="T49" fmla="*/ 218 h 955"/>
              <a:gd name="T50" fmla="*/ 107 w 1356"/>
              <a:gd name="T51" fmla="*/ 65 h 955"/>
              <a:gd name="T52" fmla="*/ 161 w 1356"/>
              <a:gd name="T53" fmla="*/ 29 h 955"/>
              <a:gd name="T54" fmla="*/ 385 w 1356"/>
              <a:gd name="T55" fmla="*/ 47 h 955"/>
              <a:gd name="T56" fmla="*/ 430 w 1356"/>
              <a:gd name="T57" fmla="*/ 83 h 955"/>
              <a:gd name="T58" fmla="*/ 448 w 1356"/>
              <a:gd name="T59" fmla="*/ 137 h 955"/>
              <a:gd name="T60" fmla="*/ 493 w 1356"/>
              <a:gd name="T61" fmla="*/ 218 h 955"/>
              <a:gd name="T62" fmla="*/ 457 w 1356"/>
              <a:gd name="T63" fmla="*/ 542 h 955"/>
              <a:gd name="T64" fmla="*/ 493 w 1356"/>
              <a:gd name="T65" fmla="*/ 757 h 955"/>
              <a:gd name="T66" fmla="*/ 574 w 1356"/>
              <a:gd name="T67" fmla="*/ 775 h 955"/>
              <a:gd name="T68" fmla="*/ 700 w 1356"/>
              <a:gd name="T69" fmla="*/ 730 h 955"/>
              <a:gd name="T70" fmla="*/ 772 w 1356"/>
              <a:gd name="T71" fmla="*/ 757 h 955"/>
              <a:gd name="T72" fmla="*/ 817 w 1356"/>
              <a:gd name="T73" fmla="*/ 838 h 955"/>
              <a:gd name="T74" fmla="*/ 1123 w 1356"/>
              <a:gd name="T75" fmla="*/ 928 h 955"/>
              <a:gd name="T76" fmla="*/ 1248 w 1356"/>
              <a:gd name="T77" fmla="*/ 955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dist="53966" dir="2700000" algn="ctr" rotWithShape="0">
              <a:srgbClr val="000000"/>
            </a:outerShdw>
          </a:effectLst>
        </p:spPr>
        <p:txBody>
          <a:bodyPr wrap="none" lIns="91255" tIns="45626" rIns="91255" bIns="45626" anchor="ctr"/>
          <a:lstStyle/>
          <a:p>
            <a:pPr>
              <a:defRPr/>
            </a:pPr>
            <a:endParaRPr lang="en-US"/>
          </a:p>
        </p:txBody>
      </p:sp>
      <p:sp>
        <p:nvSpPr>
          <p:cNvPr id="51236" name="Title 1"/>
          <p:cNvSpPr>
            <a:spLocks noGrp="1"/>
          </p:cNvSpPr>
          <p:nvPr>
            <p:ph type="title" idx="4294967295"/>
          </p:nvPr>
        </p:nvSpPr>
        <p:spPr bwMode="auto">
          <a:xfrm>
            <a:off x="673100" y="-928688"/>
            <a:ext cx="9051925" cy="576263"/>
          </a:xfrm>
          <a:prstGeom prst="rect">
            <a:avLst/>
          </a:prstGeom>
          <a:noFill/>
          <a:ln>
            <a:miter lim="800000"/>
            <a:headEnd/>
            <a:tailEnd/>
          </a:ln>
        </p:spPr>
        <p:txBody>
          <a:bodyPr lIns="101704" tIns="50853" rIns="101704" bIns="50853"/>
          <a:lstStyle/>
          <a:p>
            <a:r>
              <a:rPr lang="en-GB" sz="3200" b="1" dirty="0" smtClean="0">
                <a:latin typeface="Comic Sans MS" pitchFamily="66" charset="0"/>
              </a:rPr>
              <a:t>3.</a:t>
            </a:r>
            <a:r>
              <a:rPr lang="en-GB" altLang="ja-JP" sz="3200" b="1" dirty="0" smtClean="0">
                <a:latin typeface="Comic Sans MS" pitchFamily="66" charset="0"/>
                <a:ea typeface="Comic Sans MS" pitchFamily="66" charset="0"/>
                <a:cs typeface="MS PGothic" pitchFamily="34" charset="-128"/>
              </a:rPr>
              <a:t>“Niathu </a:t>
            </a:r>
            <a:r>
              <a:rPr lang="en-GB" altLang="ja-JP" sz="3200" b="1" dirty="0" err="1" smtClean="0">
                <a:latin typeface="Comic Sans MS" pitchFamily="66" charset="0"/>
                <a:ea typeface="Comic Sans MS" pitchFamily="66" charset="0"/>
                <a:cs typeface="MS PGothic" pitchFamily="34" charset="-128"/>
              </a:rPr>
              <a:t>Tsa</a:t>
            </a:r>
            <a:r>
              <a:rPr lang="en-GB" altLang="ja-JP" sz="3200" b="1" dirty="0" smtClean="0">
                <a:latin typeface="Comic Sans MS" pitchFamily="66" charset="0"/>
                <a:ea typeface="Comic Sans MS" pitchFamily="66" charset="0"/>
                <a:cs typeface="MS PGothic" pitchFamily="34" charset="-128"/>
              </a:rPr>
              <a:t> Vie </a:t>
            </a:r>
            <a:r>
              <a:rPr lang="en-GB" altLang="ja-JP" sz="3200" b="1" dirty="0" err="1" smtClean="0">
                <a:latin typeface="Comic Sans MS" pitchFamily="66" charset="0"/>
                <a:ea typeface="Comic Sans MS" pitchFamily="66" charset="0"/>
                <a:cs typeface="MS PGothic" pitchFamily="34" charset="-128"/>
              </a:rPr>
              <a:t>Perhie</a:t>
            </a:r>
            <a:r>
              <a:rPr lang="en-GB" altLang="ja-JP" sz="3200" b="1" dirty="0" smtClean="0">
                <a:latin typeface="Comic Sans MS" pitchFamily="66" charset="0"/>
                <a:ea typeface="Comic Sans MS" pitchFamily="66" charset="0"/>
                <a:cs typeface="MS PGothic" pitchFamily="34" charset="-128"/>
              </a:rPr>
              <a:t> </a:t>
            </a:r>
            <a:r>
              <a:rPr lang="en-GB" altLang="ja-JP" sz="3200" b="1" dirty="0" err="1" smtClean="0">
                <a:latin typeface="Comic Sans MS" pitchFamily="66" charset="0"/>
                <a:ea typeface="Comic Sans MS" pitchFamily="66" charset="0"/>
                <a:cs typeface="MS PGothic" pitchFamily="34" charset="-128"/>
              </a:rPr>
              <a:t>Kevo</a:t>
            </a:r>
            <a:r>
              <a:rPr lang="en-GB" altLang="ja-JP" sz="3200" b="1" dirty="0" smtClean="0">
                <a:latin typeface="Comic Sans MS" pitchFamily="66" charset="0"/>
              </a:rPr>
              <a:t>”</a:t>
            </a:r>
            <a:endParaRPr lang="en-US"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tm="100000">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tm="100000">
                                          <p:val>
                                            <p:strVal val="#ppt_h"/>
                                          </p:val>
                                        </p:tav>
                                      </p:tavLst>
                                    </p:anim>
                                    <p:anim calcmode="lin" valueType="num">
                                      <p:cBhvr>
                                        <p:cTn id="22" dur="2000" fill="hold"/>
                                        <p:tgtEl>
                                          <p:spTgt spid="48173"/>
                                        </p:tgtEl>
                                        <p:attrNameLst>
                                          <p:attrName>ppt_x</p:attrName>
                                        </p:attrNameLst>
                                      </p:cBhvr>
                                      <p:tavLst>
                                        <p:tav tm="100000">
                                          <p:val>
                                            <p:fltVal val="0.5"/>
                                          </p:val>
                                        </p:tav>
                                        <p:tav tm="100000">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tm="100000">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tm="100000">
                                          <p:val>
                                            <p:strVal val="#ppt_x"/>
                                          </p:val>
                                        </p:tav>
                                      </p:tavLst>
                                    </p:anim>
                                    <p:anim calcmode="lin" valueType="num">
                                      <p:cBhvr>
                                        <p:cTn id="59" dur="1000" fill="hold"/>
                                        <p:tgtEl>
                                          <p:spTgt spid="6"/>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P spid="4817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sp>
        <p:nvSpPr>
          <p:cNvPr id="52227" name="Text Box 2"/>
          <p:cNvSpPr txBox="1">
            <a:spLocks noChangeArrowheads="1"/>
          </p:cNvSpPr>
          <p:nvPr/>
        </p:nvSpPr>
        <p:spPr bwMode="auto">
          <a:xfrm>
            <a:off x="830263" y="7439025"/>
            <a:ext cx="977900" cy="239713"/>
          </a:xfrm>
          <a:prstGeom prst="rect">
            <a:avLst/>
          </a:prstGeom>
          <a:noFill/>
          <a:ln w="9525">
            <a:noFill/>
            <a:round/>
            <a:headEnd/>
            <a:tailEnd/>
          </a:ln>
        </p:spPr>
        <p:txBody>
          <a:bodyPr wrap="none" lIns="89816" tIns="46699" rIns="89816" bIns="46699" anchor="ctr">
            <a:spAutoFit/>
          </a:bodyPr>
          <a:lstStyle/>
          <a:p>
            <a:pPr algn="ctr" defTabSz="406400">
              <a:spcBef>
                <a:spcPts val="563"/>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900" b="1">
                <a:solidFill>
                  <a:srgbClr val="FFFFFF"/>
                </a:solidFill>
                <a:ea typeface="MS Gothic" pitchFamily="49" charset="-128"/>
              </a:rPr>
              <a:t>© </a:t>
            </a:r>
            <a:r>
              <a:rPr lang="en-GB" sz="1000" b="1">
                <a:solidFill>
                  <a:srgbClr val="FFFFFF"/>
                </a:solidFill>
                <a:ea typeface="MS Gothic" pitchFamily="49" charset="-128"/>
              </a:rPr>
              <a:t>2006</a:t>
            </a:r>
            <a:r>
              <a:rPr lang="en-GB" sz="900" b="1">
                <a:solidFill>
                  <a:srgbClr val="FFFFFF"/>
                </a:solidFill>
                <a:ea typeface="MS Gothic" pitchFamily="49" charset="-128"/>
              </a:rPr>
              <a:t> TBBMI</a:t>
            </a:r>
          </a:p>
        </p:txBody>
      </p:sp>
      <p:sp>
        <p:nvSpPr>
          <p:cNvPr id="52228" name="Rectangle 3"/>
          <p:cNvSpPr>
            <a:spLocks noChangeArrowheads="1"/>
          </p:cNvSpPr>
          <p:nvPr/>
        </p:nvSpPr>
        <p:spPr bwMode="auto">
          <a:xfrm>
            <a:off x="8696325" y="7416800"/>
            <a:ext cx="739775" cy="238125"/>
          </a:xfrm>
          <a:prstGeom prst="rect">
            <a:avLst/>
          </a:prstGeom>
          <a:noFill/>
          <a:ln w="9525">
            <a:noFill/>
            <a:round/>
            <a:headEnd/>
            <a:tailEnd/>
          </a:ln>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pitchFamily="66" charset="0"/>
                <a:ea typeface="MS Gothic" pitchFamily="49" charset="-128"/>
              </a:rPr>
              <a:t>9.65.08.</a:t>
            </a:r>
          </a:p>
        </p:txBody>
      </p:sp>
      <p:pic>
        <p:nvPicPr>
          <p:cNvPr id="49156" name="Picture 4"/>
          <p:cNvPicPr>
            <a:picLocks noChangeAspect="1" noChangeArrowheads="1"/>
          </p:cNvPicPr>
          <p:nvPr/>
        </p:nvPicPr>
        <p:blipFill>
          <a:blip r:embed="rId3"/>
          <a:srcRect l="5481" t="4640" r="4184" b="3424"/>
          <a:stretch>
            <a:fillRect/>
          </a:stretch>
        </p:blipFill>
        <p:spPr bwMode="auto">
          <a:xfrm>
            <a:off x="652463" y="538163"/>
            <a:ext cx="8745537" cy="6551612"/>
          </a:xfrm>
          <a:prstGeom prst="rect">
            <a:avLst/>
          </a:prstGeom>
          <a:noFill/>
          <a:ln w="9525">
            <a:noFill/>
            <a:round/>
            <a:headEnd/>
            <a:tailEnd/>
          </a:ln>
          <a:effectLst>
            <a:outerShdw dist="71785" dir="2700000" algn="ctr" rotWithShape="0">
              <a:srgbClr val="808080"/>
            </a:outerShdw>
          </a:effectLst>
        </p:spPr>
      </p:pic>
      <p:sp>
        <p:nvSpPr>
          <p:cNvPr id="52230" name="Text Box 5"/>
          <p:cNvSpPr txBox="1">
            <a:spLocks noChangeArrowheads="1"/>
          </p:cNvSpPr>
          <p:nvPr/>
        </p:nvSpPr>
        <p:spPr bwMode="auto">
          <a:xfrm rot="1320000">
            <a:off x="3671888" y="4900613"/>
            <a:ext cx="231933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MEDITERRANEAN SEA</a:t>
            </a:r>
          </a:p>
        </p:txBody>
      </p:sp>
      <p:sp>
        <p:nvSpPr>
          <p:cNvPr id="52231" name="Text Box 6"/>
          <p:cNvSpPr txBox="1">
            <a:spLocks noChangeArrowheads="1"/>
          </p:cNvSpPr>
          <p:nvPr/>
        </p:nvSpPr>
        <p:spPr bwMode="auto">
          <a:xfrm rot="1320000">
            <a:off x="642938" y="1577975"/>
            <a:ext cx="150018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ATLANTIC OCEAN</a:t>
            </a:r>
          </a:p>
        </p:txBody>
      </p:sp>
      <p:sp>
        <p:nvSpPr>
          <p:cNvPr id="52232"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52233" name="Rectangle 8"/>
          <p:cNvSpPr>
            <a:spLocks noChangeArrowheads="1"/>
          </p:cNvSpPr>
          <p:nvPr/>
        </p:nvSpPr>
        <p:spPr bwMode="auto">
          <a:xfrm>
            <a:off x="628650" y="561975"/>
            <a:ext cx="8743950" cy="6605588"/>
          </a:xfrm>
          <a:prstGeom prst="rect">
            <a:avLst/>
          </a:prstGeom>
          <a:noFill/>
          <a:ln w="76320">
            <a:solidFill>
              <a:srgbClr val="A50021"/>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sp>
        <p:nvSpPr>
          <p:cNvPr id="52234" name="Text Box 9"/>
          <p:cNvSpPr txBox="1">
            <a:spLocks noChangeArrowheads="1"/>
          </p:cNvSpPr>
          <p:nvPr/>
        </p:nvSpPr>
        <p:spPr bwMode="auto">
          <a:xfrm>
            <a:off x="9632950" y="115888"/>
            <a:ext cx="204788" cy="422275"/>
          </a:xfrm>
          <a:prstGeom prst="rect">
            <a:avLst/>
          </a:prstGeom>
          <a:noFill/>
          <a:ln w="9525">
            <a:noFill/>
            <a:round/>
            <a:headEnd/>
            <a:tailEnd/>
          </a:ln>
        </p:spPr>
        <p:txBody>
          <a:bodyPr wrap="none" lIns="101667" tIns="51015" rIns="101667" bIns="51015" anchor="ctr">
            <a:spAutoFit/>
          </a:bodyPr>
          <a:lstStyle/>
          <a:p>
            <a:pPr algn="ctr" defTabSz="406400">
              <a:spcBef>
                <a:spcPts val="1375"/>
              </a:spcBef>
              <a:buClr>
                <a:srgbClr val="FFA27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2200">
                <a:solidFill>
                  <a:srgbClr val="FFA27C"/>
                </a:solidFill>
                <a:latin typeface="Comic Sans MS" pitchFamily="66" charset="0"/>
                <a:ea typeface="MS Gothic" pitchFamily="49" charset="-128"/>
              </a:rPr>
              <a:t> </a:t>
            </a:r>
          </a:p>
        </p:txBody>
      </p:sp>
      <p:sp>
        <p:nvSpPr>
          <p:cNvPr id="106507" name="Text Box 10"/>
          <p:cNvSpPr txBox="1">
            <a:spLocks noChangeArrowheads="1"/>
          </p:cNvSpPr>
          <p:nvPr/>
        </p:nvSpPr>
        <p:spPr bwMode="auto">
          <a:xfrm>
            <a:off x="3227388" y="3427418"/>
            <a:ext cx="1768936"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buFont typeface="Times New Roman" charset="0"/>
              <a:buNone/>
              <a:defRPr/>
            </a:pPr>
            <a:r>
              <a:rPr lang="en-GB" b="1" smtClean="0">
                <a:solidFill>
                  <a:srgbClr val="FFFFFF"/>
                </a:solidFill>
                <a:effectLst>
                  <a:glow rad="152400">
                    <a:srgbClr val="000000"/>
                  </a:glow>
                </a:effectLst>
                <a:latin typeface="Comic Sans MS" charset="0"/>
                <a:ea typeface="MS Gothic" charset="0"/>
                <a:cs typeface="MS Gothic" charset="0"/>
              </a:rPr>
              <a:t>ROME•</a:t>
            </a:r>
          </a:p>
        </p:txBody>
      </p:sp>
      <p:sp>
        <p:nvSpPr>
          <p:cNvPr id="106508" name="Text Box 11"/>
          <p:cNvSpPr txBox="1">
            <a:spLocks noChangeArrowheads="1"/>
          </p:cNvSpPr>
          <p:nvPr/>
        </p:nvSpPr>
        <p:spPr bwMode="auto">
          <a:xfrm>
            <a:off x="7105650" y="4703771"/>
            <a:ext cx="2952750"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52400">
                    <a:srgbClr val="FFFFFF"/>
                  </a:glow>
                </a:effectLst>
                <a:latin typeface="Comic Sans MS" charset="0"/>
                <a:ea typeface="MS Gothic" charset="0"/>
                <a:cs typeface="MS Gothic" charset="0"/>
              </a:rPr>
              <a:t>•Syrian Antioch</a:t>
            </a:r>
          </a:p>
        </p:txBody>
      </p:sp>
      <p:sp>
        <p:nvSpPr>
          <p:cNvPr id="106509" name="Text Box 12"/>
          <p:cNvSpPr txBox="1">
            <a:spLocks noChangeArrowheads="1"/>
          </p:cNvSpPr>
          <p:nvPr/>
        </p:nvSpPr>
        <p:spPr bwMode="auto">
          <a:xfrm>
            <a:off x="6561137" y="3968757"/>
            <a:ext cx="3278517"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52400">
                    <a:srgbClr val="FFFFFF"/>
                  </a:glow>
                </a:effectLst>
                <a:latin typeface="Comic Sans MS" charset="0"/>
                <a:ea typeface="MS Gothic" charset="0"/>
                <a:cs typeface="MS Gothic" charset="0"/>
              </a:rPr>
              <a:t>•Pisidian Antioch</a:t>
            </a:r>
          </a:p>
        </p:txBody>
      </p:sp>
      <p:sp>
        <p:nvSpPr>
          <p:cNvPr id="106510" name="Text Box 13"/>
          <p:cNvSpPr txBox="1">
            <a:spLocks noChangeArrowheads="1"/>
          </p:cNvSpPr>
          <p:nvPr/>
        </p:nvSpPr>
        <p:spPr bwMode="auto">
          <a:xfrm>
            <a:off x="5705478" y="4213232"/>
            <a:ext cx="2272804"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52400">
                    <a:srgbClr val="FFFFFF"/>
                  </a:glow>
                </a:effectLst>
                <a:latin typeface="Comic Sans MS" charset="0"/>
                <a:ea typeface="MS Gothic" charset="0"/>
                <a:cs typeface="MS Gothic" charset="0"/>
              </a:rPr>
              <a:t>•Ephesus</a:t>
            </a:r>
          </a:p>
        </p:txBody>
      </p:sp>
      <p:sp>
        <p:nvSpPr>
          <p:cNvPr id="106511" name="Text Box 14"/>
          <p:cNvSpPr txBox="1">
            <a:spLocks noChangeArrowheads="1"/>
          </p:cNvSpPr>
          <p:nvPr/>
        </p:nvSpPr>
        <p:spPr bwMode="auto">
          <a:xfrm>
            <a:off x="4289441" y="4292607"/>
            <a:ext cx="1387847"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buFont typeface="Times New Roman" charset="0"/>
              <a:buNone/>
              <a:defRPr/>
            </a:pPr>
            <a:r>
              <a:rPr lang="en-GB" b="1" dirty="0" smtClean="0">
                <a:solidFill>
                  <a:srgbClr val="FFFFFF"/>
                </a:solidFill>
                <a:effectLst>
                  <a:glow rad="152400">
                    <a:srgbClr val="000000"/>
                  </a:glow>
                </a:effectLst>
                <a:latin typeface="Comic Sans MS" charset="0"/>
                <a:ea typeface="MS Gothic" charset="0"/>
                <a:cs typeface="MS Gothic" charset="0"/>
              </a:rPr>
              <a:t>Athens</a:t>
            </a:r>
          </a:p>
        </p:txBody>
      </p:sp>
      <p:sp>
        <p:nvSpPr>
          <p:cNvPr id="52240" name="Text Box 15"/>
          <p:cNvSpPr txBox="1">
            <a:spLocks noChangeArrowheads="1"/>
          </p:cNvSpPr>
          <p:nvPr/>
        </p:nvSpPr>
        <p:spPr bwMode="auto">
          <a:xfrm>
            <a:off x="5143500" y="4137025"/>
            <a:ext cx="338138" cy="630238"/>
          </a:xfrm>
          <a:prstGeom prst="rect">
            <a:avLst/>
          </a:prstGeom>
          <a:noFill/>
          <a:ln w="9525">
            <a:noFill/>
            <a:round/>
            <a:headEnd/>
            <a:tailEnd/>
          </a:ln>
        </p:spPr>
        <p:txBody>
          <a:bodyPr lIns="101667" tIns="51015" rIns="101667" bIns="51015">
            <a:spAutoFit/>
          </a:bodyPr>
          <a:lstStyle/>
          <a:p>
            <a:pPr defTabSz="406400">
              <a:spcBef>
                <a:spcPts val="2250"/>
              </a:spcBef>
              <a:buClr>
                <a:srgbClr val="919191"/>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600" b="1">
                <a:solidFill>
                  <a:srgbClr val="919191"/>
                </a:solidFill>
                <a:latin typeface="Comic Sans MS" pitchFamily="66" charset="0"/>
                <a:ea typeface="MS Gothic" pitchFamily="49" charset="-128"/>
              </a:rPr>
              <a:t>•</a:t>
            </a:r>
          </a:p>
        </p:txBody>
      </p:sp>
      <p:sp>
        <p:nvSpPr>
          <p:cNvPr id="106513" name="Text Box 16"/>
          <p:cNvSpPr txBox="1">
            <a:spLocks noChangeArrowheads="1"/>
          </p:cNvSpPr>
          <p:nvPr/>
        </p:nvSpPr>
        <p:spPr bwMode="auto">
          <a:xfrm>
            <a:off x="5087938" y="3486158"/>
            <a:ext cx="2274696"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smtClean="0">
                <a:solidFill>
                  <a:srgbClr val="000000"/>
                </a:solidFill>
                <a:effectLst>
                  <a:glow rad="152400">
                    <a:srgbClr val="FFFFFF"/>
                  </a:glow>
                </a:effectLst>
                <a:latin typeface="Comic Sans MS" charset="0"/>
                <a:ea typeface="MS Gothic" charset="0"/>
                <a:cs typeface="MS Gothic" charset="0"/>
              </a:rPr>
              <a:t>•Macedonia</a:t>
            </a:r>
          </a:p>
        </p:txBody>
      </p:sp>
      <p:grpSp>
        <p:nvGrpSpPr>
          <p:cNvPr id="52242" name="Group 17"/>
          <p:cNvGrpSpPr>
            <a:grpSpLocks/>
          </p:cNvGrpSpPr>
          <p:nvPr/>
        </p:nvGrpSpPr>
        <p:grpSpPr bwMode="auto">
          <a:xfrm>
            <a:off x="1068388" y="2540000"/>
            <a:ext cx="8074025" cy="4238625"/>
            <a:chOff x="673" y="1600"/>
            <a:chExt cx="5086" cy="2670"/>
          </a:xfrm>
        </p:grpSpPr>
        <p:sp>
          <p:nvSpPr>
            <p:cNvPr id="106540" name="Text Box 18"/>
            <p:cNvSpPr txBox="1">
              <a:spLocks noChangeArrowheads="1"/>
            </p:cNvSpPr>
            <p:nvPr/>
          </p:nvSpPr>
          <p:spPr bwMode="auto">
            <a:xfrm>
              <a:off x="673" y="2759"/>
              <a:ext cx="1813"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buFont typeface="Times New Roman" charset="0"/>
                <a:buNone/>
                <a:defRPr/>
              </a:pPr>
              <a:r>
                <a:rPr lang="en-GB" sz="4000" b="1">
                  <a:solidFill>
                    <a:srgbClr val="0033CC"/>
                  </a:solidFill>
                  <a:effectLst>
                    <a:glow rad="152400">
                      <a:srgbClr val="FFFFFF"/>
                    </a:glow>
                  </a:effectLst>
                  <a:latin typeface="Comic Sans MS" charset="0"/>
                  <a:ea typeface="MS Gothic" charset="0"/>
                  <a:cs typeface="MS Gothic" charset="0"/>
                </a:rPr>
                <a:t>AFRICA</a:t>
              </a:r>
            </a:p>
          </p:txBody>
        </p:sp>
        <p:sp>
          <p:nvSpPr>
            <p:cNvPr id="106541" name="Text Box 19"/>
            <p:cNvSpPr txBox="1">
              <a:spLocks noChangeArrowheads="1"/>
            </p:cNvSpPr>
            <p:nvPr/>
          </p:nvSpPr>
          <p:spPr bwMode="auto">
            <a:xfrm>
              <a:off x="4656" y="1957"/>
              <a:ext cx="1029" cy="446"/>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buFont typeface="Times New Roman" charset="0"/>
                <a:buNone/>
                <a:defRPr/>
              </a:pPr>
              <a:r>
                <a:rPr lang="en-GB" sz="4000" b="1">
                  <a:solidFill>
                    <a:srgbClr val="0033CC"/>
                  </a:solidFill>
                  <a:effectLst>
                    <a:glow rad="152400">
                      <a:srgbClr val="FFFFFF"/>
                    </a:glow>
                  </a:effectLst>
                  <a:latin typeface="Comic Sans MS" charset="0"/>
                  <a:ea typeface="MS Gothic" charset="0"/>
                  <a:cs typeface="MS Gothic" charset="0"/>
                </a:rPr>
                <a:t>ASIA</a:t>
              </a:r>
            </a:p>
          </p:txBody>
        </p:sp>
        <p:sp>
          <p:nvSpPr>
            <p:cNvPr id="106542" name="Text Box 20"/>
            <p:cNvSpPr txBox="1">
              <a:spLocks noChangeArrowheads="1"/>
            </p:cNvSpPr>
            <p:nvPr/>
          </p:nvSpPr>
          <p:spPr bwMode="auto">
            <a:xfrm>
              <a:off x="803" y="1600"/>
              <a:ext cx="1998" cy="405"/>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250"/>
                </a:spcBef>
                <a:buClr>
                  <a:srgbClr val="0033CC"/>
                </a:buClr>
                <a:buFont typeface="Times New Roman" charset="0"/>
                <a:buNone/>
                <a:defRPr/>
              </a:pPr>
              <a:r>
                <a:rPr lang="en-GB" sz="3600" b="1">
                  <a:solidFill>
                    <a:srgbClr val="0033CC"/>
                  </a:solidFill>
                  <a:effectLst>
                    <a:glow rad="152400">
                      <a:srgbClr val="FFFFFF"/>
                    </a:glow>
                  </a:effectLst>
                  <a:latin typeface="Comic Sans MS" charset="0"/>
                  <a:ea typeface="MS Gothic" charset="0"/>
                  <a:cs typeface="MS Gothic" charset="0"/>
                </a:rPr>
                <a:t>EUROPE</a:t>
              </a:r>
            </a:p>
          </p:txBody>
        </p:sp>
        <p:sp>
          <p:nvSpPr>
            <p:cNvPr id="106543" name="Text Box 21"/>
            <p:cNvSpPr txBox="1">
              <a:spLocks noChangeArrowheads="1"/>
            </p:cNvSpPr>
            <p:nvPr/>
          </p:nvSpPr>
          <p:spPr bwMode="auto">
            <a:xfrm>
              <a:off x="4599" y="3922"/>
              <a:ext cx="1160" cy="348"/>
            </a:xfrm>
            <a:prstGeom prst="rect">
              <a:avLst/>
            </a:prstGeom>
            <a:noFill/>
            <a:ln>
              <a:noFill/>
            </a:ln>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938"/>
                </a:spcBef>
                <a:buClr>
                  <a:srgbClr val="0033CC"/>
                </a:buClr>
                <a:buFont typeface="Times New Roman" charset="0"/>
                <a:buNone/>
                <a:defRPr/>
              </a:pPr>
              <a:r>
                <a:rPr lang="en-GB" sz="3100" b="1">
                  <a:solidFill>
                    <a:srgbClr val="0033CC"/>
                  </a:solidFill>
                  <a:effectLst>
                    <a:glow rad="152400">
                      <a:srgbClr val="FFFFFF"/>
                    </a:glow>
                  </a:effectLst>
                  <a:latin typeface="Comic Sans MS" charset="0"/>
                  <a:ea typeface="MS Gothic" charset="0"/>
                  <a:cs typeface="MS Gothic" charset="0"/>
                </a:rPr>
                <a:t>ARABIA</a:t>
              </a:r>
            </a:p>
          </p:txBody>
        </p:sp>
      </p:grpSp>
      <p:sp>
        <p:nvSpPr>
          <p:cNvPr id="49174" name="Text Box 22"/>
          <p:cNvSpPr txBox="1">
            <a:spLocks noChangeArrowheads="1"/>
          </p:cNvSpPr>
          <p:nvPr/>
        </p:nvSpPr>
        <p:spPr bwMode="auto">
          <a:xfrm>
            <a:off x="954088" y="4740275"/>
            <a:ext cx="1890712" cy="365125"/>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buFont typeface="Times New Roman" charset="0"/>
              <a:buNone/>
              <a:defRPr/>
            </a:pPr>
            <a:r>
              <a:rPr lang="en-GB" sz="1800" b="1">
                <a:solidFill>
                  <a:srgbClr val="000000"/>
                </a:solidFill>
                <a:latin typeface="Comic Sans MS" charset="0"/>
                <a:ea typeface="MS Gothic" charset="0"/>
                <a:cs typeface="MS Gothic" charset="0"/>
              </a:rPr>
              <a:t>Acts 21-28</a:t>
            </a:r>
          </a:p>
        </p:txBody>
      </p:sp>
      <p:sp>
        <p:nvSpPr>
          <p:cNvPr id="106516" name="Text Box 23"/>
          <p:cNvSpPr txBox="1">
            <a:spLocks noChangeArrowheads="1"/>
          </p:cNvSpPr>
          <p:nvPr/>
        </p:nvSpPr>
        <p:spPr bwMode="auto">
          <a:xfrm>
            <a:off x="7105657" y="5291145"/>
            <a:ext cx="2210302" cy="465305"/>
          </a:xfrm>
          <a:prstGeom prst="rect">
            <a:avLst/>
          </a:prstGeom>
          <a:noFill/>
          <a:ln>
            <a:noFill/>
          </a:ln>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Font typeface="Times New Roman" charset="0"/>
              <a:buNone/>
              <a:defRPr/>
            </a:pPr>
            <a:r>
              <a:rPr lang="en-GB" b="1" dirty="0" smtClean="0">
                <a:solidFill>
                  <a:srgbClr val="000000"/>
                </a:solidFill>
                <a:effectLst>
                  <a:glow rad="152400">
                    <a:srgbClr val="FFFFFF"/>
                  </a:glow>
                </a:effectLst>
                <a:latin typeface="Comic Sans MS" charset="0"/>
                <a:ea typeface="MS Gothic" charset="0"/>
                <a:cs typeface="MS Gothic" charset="0"/>
              </a:rPr>
              <a:t>•Jerusalem</a:t>
            </a:r>
          </a:p>
        </p:txBody>
      </p:sp>
      <p:grpSp>
        <p:nvGrpSpPr>
          <p:cNvPr id="3" name="Group 24"/>
          <p:cNvGrpSpPr>
            <a:grpSpLocks/>
          </p:cNvGrpSpPr>
          <p:nvPr/>
        </p:nvGrpSpPr>
        <p:grpSpPr bwMode="auto">
          <a:xfrm>
            <a:off x="325862" y="5314950"/>
            <a:ext cx="6576060" cy="695325"/>
            <a:chOff x="621" y="3348"/>
            <a:chExt cx="3710" cy="438"/>
          </a:xfrm>
        </p:grpSpPr>
        <p:sp>
          <p:nvSpPr>
            <p:cNvPr id="49177" name="Rectangle 25"/>
            <p:cNvSpPr>
              <a:spLocks noChangeArrowheads="1"/>
            </p:cNvSpPr>
            <p:nvPr/>
          </p:nvSpPr>
          <p:spPr bwMode="auto">
            <a:xfrm>
              <a:off x="621" y="3348"/>
              <a:ext cx="3512" cy="438"/>
            </a:xfrm>
            <a:prstGeom prst="rect">
              <a:avLst/>
            </a:prstGeom>
            <a:blipFill dpi="0" rotWithShape="0">
              <a:blip r:embed="rId5"/>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52267" name="Text Box 26"/>
            <p:cNvSpPr txBox="1">
              <a:spLocks noChangeArrowheads="1"/>
            </p:cNvSpPr>
            <p:nvPr/>
          </p:nvSpPr>
          <p:spPr bwMode="auto">
            <a:xfrm>
              <a:off x="655" y="3370"/>
              <a:ext cx="3676" cy="348"/>
            </a:xfrm>
            <a:prstGeom prst="rect">
              <a:avLst/>
            </a:prstGeom>
            <a:noFill/>
            <a:ln w="9525">
              <a:noFill/>
              <a:round/>
              <a:headEnd/>
              <a:tailEnd/>
            </a:ln>
          </p:spPr>
          <p:txBody>
            <a:bodyPr wrap="square" lIns="90000" tIns="46800" rIns="90000" bIns="46800">
              <a:spAutoFit/>
            </a:bodyPr>
            <a:lstStyle/>
            <a:p>
              <a:pPr defTabSz="406400">
                <a:spcBef>
                  <a:spcPts val="200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200" b="1" dirty="0">
                  <a:solidFill>
                    <a:srgbClr val="000000"/>
                  </a:solidFill>
                  <a:latin typeface="Comic Sans MS" pitchFamily="66" charset="0"/>
                  <a:ea typeface="MS Gothic" pitchFamily="49" charset="-128"/>
                </a:rPr>
                <a:t>4</a:t>
              </a:r>
              <a:r>
                <a:rPr lang="en-GB" sz="3200" b="1" dirty="0" smtClean="0">
                  <a:solidFill>
                    <a:srgbClr val="000000"/>
                  </a:solidFill>
                  <a:latin typeface="Comic Sans MS" pitchFamily="66" charset="0"/>
                  <a:ea typeface="MS Gothic" pitchFamily="49" charset="-128"/>
                </a:rPr>
                <a:t>.</a:t>
              </a:r>
              <a:r>
                <a:rPr lang="en-SG" sz="3200" b="1" dirty="0" smtClean="0">
                  <a:solidFill>
                    <a:srgbClr val="000000"/>
                  </a:solidFill>
                  <a:latin typeface="Comic Sans MS" pitchFamily="66" charset="0"/>
                  <a:ea typeface="MS Gothic" pitchFamily="49" charset="-128"/>
                </a:rPr>
                <a:t>”</a:t>
              </a:r>
              <a:r>
                <a:rPr lang="en-GB" altLang="ja-JP" sz="3200" b="1" u="sng" dirty="0" err="1" smtClean="0">
                  <a:solidFill>
                    <a:srgbClr val="FC0128"/>
                  </a:solidFill>
                  <a:latin typeface="Comic Sans MS" pitchFamily="66" charset="0"/>
                  <a:ea typeface="MS Gothic" pitchFamily="49" charset="-128"/>
                </a:rPr>
                <a:t>Romia</a:t>
              </a:r>
              <a:r>
                <a:rPr lang="en-GB" altLang="ja-JP" sz="3200" b="1" dirty="0" smtClean="0">
                  <a:solidFill>
                    <a:srgbClr val="000000"/>
                  </a:solidFill>
                  <a:latin typeface="Comic Sans MS" pitchFamily="66" charset="0"/>
                  <a:ea typeface="MS Gothic" pitchFamily="49" charset="-128"/>
                </a:rPr>
                <a:t> mu </a:t>
              </a:r>
              <a:r>
                <a:rPr lang="en-GB" altLang="ja-JP" sz="3200" b="1" dirty="0" err="1" smtClean="0">
                  <a:solidFill>
                    <a:srgbClr val="000000"/>
                  </a:solidFill>
                  <a:latin typeface="Comic Sans MS" pitchFamily="66" charset="0"/>
                  <a:ea typeface="MS Gothic" pitchFamily="49" charset="-128"/>
                </a:rPr>
                <a:t>puo</a:t>
              </a:r>
              <a:r>
                <a:rPr lang="en-GB" altLang="ja-JP" sz="3200" b="1" dirty="0" smtClean="0">
                  <a:solidFill>
                    <a:srgbClr val="000000"/>
                  </a:solidFill>
                  <a:latin typeface="Comic Sans MS" pitchFamily="66" charset="0"/>
                  <a:ea typeface="MS Gothic" pitchFamily="49" charset="-128"/>
                </a:rPr>
                <a:t> vie </a:t>
              </a:r>
              <a:r>
                <a:rPr lang="en-GB" altLang="ja-JP" sz="3200" b="1" dirty="0" err="1" smtClean="0">
                  <a:solidFill>
                    <a:srgbClr val="000000"/>
                  </a:solidFill>
                  <a:latin typeface="Comic Sans MS" pitchFamily="66" charset="0"/>
                  <a:ea typeface="MS Gothic" pitchFamily="49" charset="-128"/>
                </a:rPr>
                <a:t>mevi</a:t>
              </a:r>
              <a:r>
                <a:rPr lang="en-GB" altLang="ja-JP" sz="3200" b="1" dirty="0" smtClean="0">
                  <a:solidFill>
                    <a:srgbClr val="000000"/>
                  </a:solidFill>
                  <a:latin typeface="Comic Sans MS" pitchFamily="66" charset="0"/>
                  <a:ea typeface="MS Gothic" pitchFamily="49" charset="-128"/>
                </a:rPr>
                <a:t>!</a:t>
              </a:r>
              <a:r>
                <a:rPr lang="ja-JP" altLang="en-GB" sz="3200" b="1" dirty="0">
                  <a:solidFill>
                    <a:srgbClr val="000000"/>
                  </a:solidFill>
                  <a:latin typeface="Comic Sans MS" pitchFamily="66" charset="0"/>
                  <a:ea typeface="MS Gothic" pitchFamily="49" charset="-128"/>
                </a:rPr>
                <a:t>”</a:t>
              </a:r>
              <a:endParaRPr lang="en-GB" sz="3200" b="1" dirty="0">
                <a:solidFill>
                  <a:srgbClr val="000000"/>
                </a:solidFill>
                <a:latin typeface="Comic Sans MS" pitchFamily="66" charset="0"/>
                <a:ea typeface="MS Gothic" pitchFamily="49" charset="-128"/>
              </a:endParaRPr>
            </a:p>
          </p:txBody>
        </p:sp>
      </p:grpSp>
      <p:grpSp>
        <p:nvGrpSpPr>
          <p:cNvPr id="4" name="Group 27"/>
          <p:cNvGrpSpPr>
            <a:grpSpLocks/>
          </p:cNvGrpSpPr>
          <p:nvPr/>
        </p:nvGrpSpPr>
        <p:grpSpPr bwMode="auto">
          <a:xfrm>
            <a:off x="276672" y="6215063"/>
            <a:ext cx="9421414" cy="1365250"/>
            <a:chOff x="625" y="3915"/>
            <a:chExt cx="5458" cy="860"/>
          </a:xfrm>
        </p:grpSpPr>
        <p:sp>
          <p:nvSpPr>
            <p:cNvPr id="4918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52265" name="Rectangle 29"/>
            <p:cNvSpPr>
              <a:spLocks noChangeArrowheads="1"/>
            </p:cNvSpPr>
            <p:nvPr/>
          </p:nvSpPr>
          <p:spPr bwMode="auto">
            <a:xfrm>
              <a:off x="671" y="3940"/>
              <a:ext cx="5412" cy="835"/>
            </a:xfrm>
            <a:prstGeom prst="rect">
              <a:avLst/>
            </a:prstGeom>
            <a:noFill/>
            <a:ln w="9525">
              <a:noFill/>
              <a:round/>
              <a:headEnd/>
              <a:tailEnd/>
            </a:ln>
          </p:spPr>
          <p:txBody>
            <a:bodyPr lIns="90000" tIns="46800" rIns="90000" bIns="46800">
              <a:spAutoFit/>
            </a:bodyPr>
            <a:lstStyle/>
            <a:p>
              <a:pPr>
                <a:lnSpc>
                  <a:spcPct val="8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a:solidFill>
                    <a:srgbClr val="000000"/>
                  </a:solidFill>
                  <a:latin typeface="Comic Sans MS" pitchFamily="66" charset="0"/>
                  <a:ea typeface="MS Gothic" pitchFamily="49" charset="-128"/>
                </a:rPr>
                <a:t>Mhatho kemeyieko: kediamia chü di Romia nu ketse keshü; kedia kinu mu caesar kinu Khristamia hü keshü; leshü kemeyie khuthu;</a:t>
              </a:r>
              <a:r>
                <a:rPr lang="en-US" b="1">
                  <a:solidFill>
                    <a:srgbClr val="000000"/>
                  </a:solidFill>
                  <a:latin typeface="Comic Sans MS" pitchFamily="66" charset="0"/>
                  <a:ea typeface="MS Gothic" pitchFamily="49" charset="-128"/>
                </a:rPr>
                <a:t>’’kuokelie mu kepele nu metitha ba zolie!</a:t>
              </a:r>
              <a:r>
                <a:rPr lang="en-US" altLang="ja-JP" b="1">
                  <a:solidFill>
                    <a:srgbClr val="000000"/>
                  </a:solidFill>
                  <a:latin typeface="Comic Sans MS" pitchFamily="66" charset="0"/>
                  <a:ea typeface="MS Gothic" pitchFamily="49" charset="-128"/>
                </a:rPr>
                <a:t>”</a:t>
              </a:r>
              <a:endParaRPr lang="en-GB" b="1">
                <a:solidFill>
                  <a:srgbClr val="000000"/>
                </a:solidFill>
                <a:latin typeface="Comic Sans MS" pitchFamily="66" charset="0"/>
                <a:ea typeface="MS Gothic" pitchFamily="49" charset="-128"/>
              </a:endParaRPr>
            </a:p>
          </p:txBody>
        </p:sp>
      </p:grpSp>
      <p:grpSp>
        <p:nvGrpSpPr>
          <p:cNvPr id="5" name="Group 30"/>
          <p:cNvGrpSpPr>
            <a:grpSpLocks/>
          </p:cNvGrpSpPr>
          <p:nvPr/>
        </p:nvGrpSpPr>
        <p:grpSpPr bwMode="auto">
          <a:xfrm>
            <a:off x="4275138" y="646266"/>
            <a:ext cx="4930775" cy="3120872"/>
            <a:chOff x="2693" y="406"/>
            <a:chExt cx="3106" cy="1968"/>
          </a:xfrm>
        </p:grpSpPr>
        <p:pic>
          <p:nvPicPr>
            <p:cNvPr id="49183" name="Picture 31"/>
            <p:cNvPicPr>
              <a:picLocks noChangeAspect="1" noChangeArrowheads="1"/>
            </p:cNvPicPr>
            <p:nvPr/>
          </p:nvPicPr>
          <p:blipFill>
            <a:blip r:embed="rId6"/>
            <a:srcRect/>
            <a:stretch>
              <a:fillRect/>
            </a:stretch>
          </p:blipFill>
          <p:spPr bwMode="auto">
            <a:xfrm>
              <a:off x="2785" y="406"/>
              <a:ext cx="2941" cy="1953"/>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52263" name="Text Box 32"/>
            <p:cNvSpPr txBox="1">
              <a:spLocks noChangeArrowheads="1"/>
            </p:cNvSpPr>
            <p:nvPr/>
          </p:nvSpPr>
          <p:spPr bwMode="auto">
            <a:xfrm>
              <a:off x="2693" y="2086"/>
              <a:ext cx="3106" cy="288"/>
            </a:xfrm>
            <a:prstGeom prst="rect">
              <a:avLst/>
            </a:prstGeom>
            <a:noFill/>
            <a:ln w="9525">
              <a:noFill/>
              <a:round/>
              <a:headEnd/>
              <a:tailEnd/>
            </a:ln>
          </p:spPr>
          <p:txBody>
            <a:bodyPr wrap="square" lIns="90000" tIns="46800" rIns="90000" bIns="46800">
              <a:spAutoFit/>
            </a:bodyPr>
            <a:lstStyle/>
            <a:p>
              <a:pPr algn="ctr" defTabSz="406400">
                <a:spcBef>
                  <a:spcPts val="1250"/>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b="1" dirty="0">
                  <a:solidFill>
                    <a:srgbClr val="FFEA18"/>
                  </a:solidFill>
                  <a:effectLst>
                    <a:glow rad="101600">
                      <a:schemeClr val="tx1"/>
                    </a:glow>
                  </a:effectLst>
                  <a:latin typeface="Comic Sans MS" pitchFamily="66" charset="0"/>
                  <a:ea typeface="MS Gothic" pitchFamily="49" charset="-128"/>
                </a:rPr>
                <a:t>ROME</a:t>
              </a:r>
              <a:r>
                <a:rPr lang="fr-FR" altLang="ja-JP" b="1" dirty="0">
                  <a:solidFill>
                    <a:srgbClr val="FFEA18"/>
                  </a:solidFill>
                  <a:effectLst>
                    <a:glow rad="101600">
                      <a:schemeClr val="tx1"/>
                    </a:glow>
                  </a:effectLst>
                  <a:latin typeface="Comic Sans MS" pitchFamily="66" charset="0"/>
                  <a:ea typeface="MS Gothic" pitchFamily="49" charset="-128"/>
                </a:rPr>
                <a:t>'</a:t>
              </a:r>
              <a:r>
                <a:rPr lang="en-GB" altLang="ja-JP" b="1" dirty="0">
                  <a:solidFill>
                    <a:srgbClr val="FFEA18"/>
                  </a:solidFill>
                  <a:effectLst>
                    <a:glow rad="101600">
                      <a:schemeClr val="tx1"/>
                    </a:glow>
                  </a:effectLst>
                  <a:latin typeface="Comic Sans MS" pitchFamily="66" charset="0"/>
                  <a:ea typeface="MS Gothic" pitchFamily="49" charset="-128"/>
                </a:rPr>
                <a:t>S ANCIENT FORUM</a:t>
              </a:r>
              <a:endParaRPr lang="en-GB" b="1" dirty="0">
                <a:solidFill>
                  <a:srgbClr val="FFEA18"/>
                </a:solidFill>
                <a:effectLst>
                  <a:glow rad="101600">
                    <a:schemeClr val="tx1"/>
                  </a:glow>
                </a:effectLst>
                <a:latin typeface="Comic Sans MS" pitchFamily="66" charset="0"/>
                <a:ea typeface="MS Gothic" pitchFamily="49" charset="-128"/>
              </a:endParaRPr>
            </a:p>
          </p:txBody>
        </p:sp>
      </p:grpSp>
      <p:sp>
        <p:nvSpPr>
          <p:cNvPr id="52248" name="Text Box 33"/>
          <p:cNvSpPr txBox="1">
            <a:spLocks noChangeArrowheads="1"/>
          </p:cNvSpPr>
          <p:nvPr/>
        </p:nvSpPr>
        <p:spPr bwMode="auto">
          <a:xfrm>
            <a:off x="9474200" y="6991350"/>
            <a:ext cx="182563" cy="366713"/>
          </a:xfrm>
          <a:prstGeom prst="rect">
            <a:avLst/>
          </a:prstGeom>
          <a:noFill/>
          <a:ln w="9525">
            <a:noFill/>
            <a:round/>
            <a:headEnd/>
            <a:tailEnd/>
          </a:ln>
        </p:spPr>
        <p:txBody>
          <a:bodyPr wrap="none" lIns="91255" tIns="45626" rIns="91255" bIns="45626" anchor="ctr"/>
          <a:lstStyle/>
          <a:p>
            <a:pPr defTabSz="406400">
              <a:buFontTx/>
              <a:buNone/>
            </a:pPr>
            <a:endParaRPr lang="en-US">
              <a:solidFill>
                <a:srgbClr val="FFFFFF"/>
              </a:solidFill>
              <a:ea typeface="MS Gothic" pitchFamily="49" charset="-128"/>
            </a:endParaRPr>
          </a:p>
        </p:txBody>
      </p:sp>
      <p:sp>
        <p:nvSpPr>
          <p:cNvPr id="52249" name="Rectangle 34"/>
          <p:cNvSpPr>
            <a:spLocks noChangeArrowheads="1"/>
          </p:cNvSpPr>
          <p:nvPr/>
        </p:nvSpPr>
        <p:spPr bwMode="auto">
          <a:xfrm>
            <a:off x="8697913" y="7416800"/>
            <a:ext cx="739775" cy="238125"/>
          </a:xfrm>
          <a:prstGeom prst="rect">
            <a:avLst/>
          </a:prstGeom>
          <a:noFill/>
          <a:ln w="9525">
            <a:noFill/>
            <a:round/>
            <a:headEnd/>
            <a:tailEnd/>
          </a:ln>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pitchFamily="66" charset="0"/>
                <a:ea typeface="MS Gothic" pitchFamily="49" charset="-128"/>
              </a:rPr>
              <a:t>9.65.08.</a:t>
            </a:r>
          </a:p>
        </p:txBody>
      </p:sp>
      <p:sp>
        <p:nvSpPr>
          <p:cNvPr id="52250" name="Text Box 35"/>
          <p:cNvSpPr txBox="1">
            <a:spLocks noChangeArrowheads="1"/>
          </p:cNvSpPr>
          <p:nvPr/>
        </p:nvSpPr>
        <p:spPr bwMode="auto">
          <a:xfrm>
            <a:off x="9299575" y="7413625"/>
            <a:ext cx="338138" cy="239713"/>
          </a:xfrm>
          <a:prstGeom prst="rect">
            <a:avLst/>
          </a:prstGeom>
          <a:noFill/>
          <a:ln w="9525">
            <a:noFill/>
            <a:round/>
            <a:headEnd/>
            <a:tailEnd/>
          </a:ln>
        </p:spPr>
        <p:txBody>
          <a:bodyPr wrap="none" lIns="89816" tIns="46699" rIns="89816" bIns="46699" anchor="ctr">
            <a:spAutoFit/>
          </a:bodyPr>
          <a:lstStyle/>
          <a:p>
            <a:pPr algn="ctr" defTabSz="406400">
              <a:spcBef>
                <a:spcPts val="625"/>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000" b="1">
                <a:solidFill>
                  <a:srgbClr val="FFFFFF"/>
                </a:solidFill>
                <a:latin typeface="Comic Sans MS" pitchFamily="66" charset="0"/>
                <a:ea typeface="MS Gothic" pitchFamily="49" charset="-128"/>
              </a:rPr>
              <a:t>46</a:t>
            </a:r>
          </a:p>
        </p:txBody>
      </p:sp>
      <p:sp>
        <p:nvSpPr>
          <p:cNvPr id="52251" name="Text Box 36"/>
          <p:cNvSpPr txBox="1">
            <a:spLocks noChangeArrowheads="1"/>
          </p:cNvSpPr>
          <p:nvPr/>
        </p:nvSpPr>
        <p:spPr bwMode="auto">
          <a:xfrm>
            <a:off x="9566275" y="7345363"/>
            <a:ext cx="309563" cy="338137"/>
          </a:xfrm>
          <a:prstGeom prst="rect">
            <a:avLst/>
          </a:prstGeom>
          <a:noFill/>
          <a:ln w="9525">
            <a:noFill/>
            <a:round/>
            <a:headEnd/>
            <a:tailEnd/>
          </a:ln>
        </p:spPr>
        <p:txBody>
          <a:bodyPr wrap="none" lIns="89816" tIns="46699" rIns="89816" bIns="46699" anchor="ctr">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3</a:t>
            </a:r>
          </a:p>
        </p:txBody>
      </p:sp>
      <p:sp>
        <p:nvSpPr>
          <p:cNvPr id="49189" name="AutoShape 37"/>
          <p:cNvSpPr>
            <a:spLocks noChangeArrowheads="1"/>
          </p:cNvSpPr>
          <p:nvPr/>
        </p:nvSpPr>
        <p:spPr bwMode="auto">
          <a:xfrm>
            <a:off x="3138488" y="3446463"/>
            <a:ext cx="1087437" cy="404812"/>
          </a:xfrm>
          <a:prstGeom prst="roundRect">
            <a:avLst>
              <a:gd name="adj" fmla="val 16667"/>
            </a:avLst>
          </a:prstGeom>
          <a:noFill/>
          <a:ln w="38160">
            <a:solidFill>
              <a:srgbClr val="FFEA18"/>
            </a:solidFill>
            <a:miter lim="800000"/>
            <a:headEnd/>
            <a:tailEnd/>
          </a:ln>
          <a:effectLst>
            <a:outerShdw dist="40186" dir="4303642"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grpSp>
        <p:nvGrpSpPr>
          <p:cNvPr id="6" name="Group 38"/>
          <p:cNvGrpSpPr>
            <a:grpSpLocks/>
          </p:cNvGrpSpPr>
          <p:nvPr/>
        </p:nvGrpSpPr>
        <p:grpSpPr bwMode="auto">
          <a:xfrm>
            <a:off x="166688" y="307975"/>
            <a:ext cx="4086225" cy="2703513"/>
            <a:chOff x="105" y="194"/>
            <a:chExt cx="2573" cy="1703"/>
          </a:xfrm>
        </p:grpSpPr>
        <p:sp>
          <p:nvSpPr>
            <p:cNvPr id="52260"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a typeface="MS Gothic" pitchFamily="49" charset="-128"/>
              </a:endParaRPr>
            </a:p>
          </p:txBody>
        </p:sp>
        <p:sp>
          <p:nvSpPr>
            <p:cNvPr id="52261" name="Text Box 40"/>
            <p:cNvSpPr txBox="1">
              <a:spLocks noChangeArrowheads="1"/>
            </p:cNvSpPr>
            <p:nvPr/>
          </p:nvSpPr>
          <p:spPr bwMode="auto">
            <a:xfrm>
              <a:off x="105" y="361"/>
              <a:ext cx="2573" cy="1281"/>
            </a:xfrm>
            <a:prstGeom prst="rect">
              <a:avLst/>
            </a:prstGeom>
            <a:noFill/>
            <a:ln w="9525">
              <a:noFill/>
              <a:round/>
              <a:headEnd/>
              <a:tailEnd/>
            </a:ln>
          </p:spPr>
          <p:txBody>
            <a:bodyPr lIns="90000" tIns="46800" rIns="90000" bIns="46800">
              <a:spAutoFit/>
            </a:bodyPr>
            <a:lstStyle/>
            <a:p>
              <a:pPr algn="ctr" defTabSz="406400">
                <a:spcBef>
                  <a:spcPts val="4125"/>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6600" b="1">
                  <a:solidFill>
                    <a:srgbClr val="FFEA18"/>
                  </a:solidFill>
                  <a:latin typeface="Comic Sans MS" pitchFamily="66" charset="0"/>
                  <a:ea typeface="MS Gothic" pitchFamily="49" charset="-128"/>
                </a:rPr>
                <a:t>A.D.  59-62</a:t>
              </a:r>
            </a:p>
          </p:txBody>
        </p:sp>
      </p:grpSp>
      <p:sp>
        <p:nvSpPr>
          <p:cNvPr id="49193" name="AutoShape 41"/>
          <p:cNvSpPr>
            <a:spLocks noChangeArrowheads="1"/>
          </p:cNvSpPr>
          <p:nvPr/>
        </p:nvSpPr>
        <p:spPr bwMode="auto">
          <a:xfrm rot="5340000">
            <a:off x="3743325" y="4011613"/>
            <a:ext cx="688975" cy="454025"/>
          </a:xfrm>
          <a:prstGeom prst="leftArrow">
            <a:avLst>
              <a:gd name="adj1" fmla="val 50000"/>
              <a:gd name="adj2" fmla="val 38028"/>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9194" name="AutoShape 42"/>
          <p:cNvSpPr>
            <a:spLocks noChangeArrowheads="1"/>
          </p:cNvSpPr>
          <p:nvPr/>
        </p:nvSpPr>
        <p:spPr bwMode="auto">
          <a:xfrm rot="1200000">
            <a:off x="4087813" y="4967288"/>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9195" name="AutoShape 43"/>
          <p:cNvSpPr>
            <a:spLocks noChangeArrowheads="1"/>
          </p:cNvSpPr>
          <p:nvPr/>
        </p:nvSpPr>
        <p:spPr bwMode="auto">
          <a:xfrm rot="60000">
            <a:off x="5953125" y="4872038"/>
            <a:ext cx="692150" cy="454025"/>
          </a:xfrm>
          <a:prstGeom prst="leftArrow">
            <a:avLst>
              <a:gd name="adj1" fmla="val 50000"/>
              <a:gd name="adj2" fmla="val 3802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9196" name="AutoShape 44"/>
          <p:cNvSpPr>
            <a:spLocks noChangeArrowheads="1"/>
          </p:cNvSpPr>
          <p:nvPr/>
        </p:nvSpPr>
        <p:spPr bwMode="auto">
          <a:xfrm rot="5880000">
            <a:off x="6625431" y="4950619"/>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49197" name="Freeform 45"/>
          <p:cNvSpPr>
            <a:spLocks noChangeArrowheads="1"/>
          </p:cNvSpPr>
          <p:nvPr/>
        </p:nvSpPr>
        <p:spPr bwMode="auto">
          <a:xfrm>
            <a:off x="4162425" y="3633788"/>
            <a:ext cx="3024188" cy="1841500"/>
          </a:xfrm>
          <a:custGeom>
            <a:avLst/>
            <a:gdLst>
              <a:gd name="T0" fmla="*/ 1896 w 1905"/>
              <a:gd name="T1" fmla="*/ 1160 h 1160"/>
              <a:gd name="T2" fmla="*/ 1869 w 1905"/>
              <a:gd name="T3" fmla="*/ 1151 h 1160"/>
              <a:gd name="T4" fmla="*/ 1905 w 1905"/>
              <a:gd name="T5" fmla="*/ 971 h 1160"/>
              <a:gd name="T6" fmla="*/ 1896 w 1905"/>
              <a:gd name="T7" fmla="*/ 800 h 1160"/>
              <a:gd name="T8" fmla="*/ 1609 w 1905"/>
              <a:gd name="T9" fmla="*/ 720 h 1160"/>
              <a:gd name="T10" fmla="*/ 1546 w 1905"/>
              <a:gd name="T11" fmla="*/ 711 h 1160"/>
              <a:gd name="T12" fmla="*/ 1465 w 1905"/>
              <a:gd name="T13" fmla="*/ 746 h 1160"/>
              <a:gd name="T14" fmla="*/ 1357 w 1905"/>
              <a:gd name="T15" fmla="*/ 782 h 1160"/>
              <a:gd name="T16" fmla="*/ 1240 w 1905"/>
              <a:gd name="T17" fmla="*/ 738 h 1160"/>
              <a:gd name="T18" fmla="*/ 1186 w 1905"/>
              <a:gd name="T19" fmla="*/ 720 h 1160"/>
              <a:gd name="T20" fmla="*/ 1105 w 1905"/>
              <a:gd name="T21" fmla="*/ 684 h 1160"/>
              <a:gd name="T22" fmla="*/ 1105 w 1905"/>
              <a:gd name="T23" fmla="*/ 764 h 1160"/>
              <a:gd name="T24" fmla="*/ 1123 w 1905"/>
              <a:gd name="T25" fmla="*/ 818 h 1160"/>
              <a:gd name="T26" fmla="*/ 980 w 1905"/>
              <a:gd name="T27" fmla="*/ 908 h 1160"/>
              <a:gd name="T28" fmla="*/ 899 w 1905"/>
              <a:gd name="T29" fmla="*/ 926 h 1160"/>
              <a:gd name="T30" fmla="*/ 476 w 1905"/>
              <a:gd name="T31" fmla="*/ 881 h 1160"/>
              <a:gd name="T32" fmla="*/ 359 w 1905"/>
              <a:gd name="T33" fmla="*/ 854 h 1160"/>
              <a:gd name="T34" fmla="*/ 332 w 1905"/>
              <a:gd name="T35" fmla="*/ 836 h 1160"/>
              <a:gd name="T36" fmla="*/ 278 w 1905"/>
              <a:gd name="T37" fmla="*/ 827 h 1160"/>
              <a:gd name="T38" fmla="*/ 224 w 1905"/>
              <a:gd name="T39" fmla="*/ 809 h 1160"/>
              <a:gd name="T40" fmla="*/ 117 w 1905"/>
              <a:gd name="T41" fmla="*/ 773 h 1160"/>
              <a:gd name="T42" fmla="*/ 90 w 1905"/>
              <a:gd name="T43" fmla="*/ 764 h 1160"/>
              <a:gd name="T44" fmla="*/ 72 w 1905"/>
              <a:gd name="T45" fmla="*/ 684 h 1160"/>
              <a:gd name="T46" fmla="*/ 45 w 1905"/>
              <a:gd name="T47" fmla="*/ 675 h 1160"/>
              <a:gd name="T48" fmla="*/ 18 w 1905"/>
              <a:gd name="T49" fmla="*/ 657 h 1160"/>
              <a:gd name="T50" fmla="*/ 117 w 1905"/>
              <a:gd name="T51" fmla="*/ 603 h 1160"/>
              <a:gd name="T52" fmla="*/ 144 w 1905"/>
              <a:gd name="T53" fmla="*/ 495 h 1160"/>
              <a:gd name="T54" fmla="*/ 162 w 1905"/>
              <a:gd name="T55" fmla="*/ 396 h 1160"/>
              <a:gd name="T56" fmla="*/ 144 w 1905"/>
              <a:gd name="T57" fmla="*/ 342 h 1160"/>
              <a:gd name="T58" fmla="*/ 117 w 1905"/>
              <a:gd name="T59" fmla="*/ 315 h 1160"/>
              <a:gd name="T60" fmla="*/ 81 w 1905"/>
              <a:gd name="T61" fmla="*/ 261 h 1160"/>
              <a:gd name="T62" fmla="*/ 63 w 1905"/>
              <a:gd name="T63" fmla="*/ 207 h 1160"/>
              <a:gd name="T64" fmla="*/ 72 w 1905"/>
              <a:gd name="T65" fmla="*/ 54 h 1160"/>
              <a:gd name="T66" fmla="*/ 18 w 1905"/>
              <a:gd name="T67" fmla="*/ 2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dist="40186" dir="4303642" algn="ctr" rotWithShape="0">
              <a:srgbClr val="000000"/>
            </a:outerShdw>
          </a:effectLst>
        </p:spPr>
        <p:txBody>
          <a:bodyPr wrap="none" lIns="91255" tIns="45626" rIns="91255" bIns="45626" anchor="ctr"/>
          <a:lstStyle/>
          <a:p>
            <a:pPr>
              <a:defRPr/>
            </a:pPr>
            <a:endParaRPr lang="en-US"/>
          </a:p>
        </p:txBody>
      </p:sp>
      <p:sp>
        <p:nvSpPr>
          <p:cNvPr id="52259" name="Title 1"/>
          <p:cNvSpPr>
            <a:spLocks noGrp="1"/>
          </p:cNvSpPr>
          <p:nvPr>
            <p:ph type="title" idx="4294967295"/>
          </p:nvPr>
        </p:nvSpPr>
        <p:spPr bwMode="auto">
          <a:xfrm>
            <a:off x="503238" y="-847725"/>
            <a:ext cx="9051925" cy="801687"/>
          </a:xfrm>
          <a:prstGeom prst="rect">
            <a:avLst/>
          </a:prstGeom>
          <a:noFill/>
          <a:ln>
            <a:miter lim="800000"/>
            <a:headEnd/>
            <a:tailEnd/>
          </a:ln>
        </p:spPr>
        <p:txBody>
          <a:bodyPr lIns="101704" tIns="50853" rIns="101704" bIns="50853"/>
          <a:lstStyle/>
          <a:p>
            <a:r>
              <a:rPr lang="en-GB" sz="3200" b="1" dirty="0" smtClean="0">
                <a:latin typeface="Comic Sans MS" pitchFamily="66" charset="0"/>
              </a:rPr>
              <a:t>4. </a:t>
            </a:r>
            <a:r>
              <a:rPr lang="en-GB" altLang="ja-JP" sz="3200" b="1" dirty="0" smtClean="0">
                <a:latin typeface="Comic Sans MS" pitchFamily="66" charset="0"/>
                <a:ea typeface="Comic Sans MS" pitchFamily="66" charset="0"/>
                <a:cs typeface="MS PGothic" pitchFamily="34" charset="-128"/>
              </a:rPr>
              <a:t>“</a:t>
            </a:r>
            <a:r>
              <a:rPr lang="en-GB" altLang="ja-JP" sz="3200" b="1" dirty="0" err="1" smtClean="0">
                <a:latin typeface="Comic Sans MS" pitchFamily="66" charset="0"/>
                <a:ea typeface="Comic Sans MS" pitchFamily="66" charset="0"/>
                <a:cs typeface="MS PGothic" pitchFamily="34" charset="-128"/>
              </a:rPr>
              <a:t>Romia</a:t>
            </a:r>
            <a:r>
              <a:rPr lang="en-GB" altLang="ja-JP" sz="3200" b="1" dirty="0" smtClean="0">
                <a:latin typeface="Comic Sans MS" pitchFamily="66" charset="0"/>
                <a:ea typeface="Comic Sans MS" pitchFamily="66" charset="0"/>
                <a:cs typeface="MS PGothic" pitchFamily="34" charset="-128"/>
              </a:rPr>
              <a:t> mu </a:t>
            </a:r>
            <a:r>
              <a:rPr lang="en-GB" altLang="ja-JP" sz="3200" b="1" dirty="0" err="1" smtClean="0">
                <a:latin typeface="Comic Sans MS" pitchFamily="66" charset="0"/>
                <a:ea typeface="Comic Sans MS" pitchFamily="66" charset="0"/>
                <a:cs typeface="MS PGothic" pitchFamily="34" charset="-128"/>
              </a:rPr>
              <a:t>puo</a:t>
            </a:r>
            <a:r>
              <a:rPr lang="en-GB" altLang="ja-JP" sz="3200" b="1" dirty="0" smtClean="0">
                <a:latin typeface="Comic Sans MS" pitchFamily="66" charset="0"/>
                <a:ea typeface="Comic Sans MS" pitchFamily="66" charset="0"/>
                <a:cs typeface="MS PGothic" pitchFamily="34" charset="-128"/>
              </a:rPr>
              <a:t> vie </a:t>
            </a:r>
            <a:r>
              <a:rPr lang="en-GB" altLang="ja-JP" sz="3200" b="1" dirty="0" err="1" smtClean="0">
                <a:latin typeface="Comic Sans MS" pitchFamily="66" charset="0"/>
                <a:ea typeface="Comic Sans MS" pitchFamily="66" charset="0"/>
                <a:cs typeface="MS PGothic" pitchFamily="34" charset="-128"/>
              </a:rPr>
              <a:t>mevi</a:t>
            </a:r>
            <a:r>
              <a:rPr lang="en-GB" altLang="ja-JP" sz="3200" b="1" dirty="0" smtClean="0">
                <a:latin typeface="Comic Sans MS" pitchFamily="66" charset="0"/>
              </a:rPr>
              <a:t>!”</a:t>
            </a:r>
            <a:endParaRPr lang="en-US" dirty="0" smtClean="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tm="100000">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tm="100000">
                                          <p:val>
                                            <p:strVal val="#ppt_h"/>
                                          </p:val>
                                        </p:tav>
                                      </p:tavLst>
                                    </p:anim>
                                    <p:anim calcmode="lin" valueType="num">
                                      <p:cBhvr>
                                        <p:cTn id="22" dur="2000" fill="hold"/>
                                        <p:tgtEl>
                                          <p:spTgt spid="49197"/>
                                        </p:tgtEl>
                                        <p:attrNameLst>
                                          <p:attrName>ppt_x</p:attrName>
                                        </p:attrNameLst>
                                      </p:cBhvr>
                                      <p:tavLst>
                                        <p:tav tm="100000">
                                          <p:val>
                                            <p:fltVal val="0.5"/>
                                          </p:val>
                                        </p:tav>
                                        <p:tav tm="100000">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tm="100000">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tm="100000">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tm="100000">
                                          <p:val>
                                            <p:strVal val="#ppt_h"/>
                                          </p:val>
                                        </p:tav>
                                      </p:tavLst>
                                    </p:anim>
                                    <p:anim calcmode="lin" valueType="num">
                                      <p:cBhvr>
                                        <p:cTn id="29" dur="500" fill="hold"/>
                                        <p:tgtEl>
                                          <p:spTgt spid="49196"/>
                                        </p:tgtEl>
                                        <p:attrNameLst>
                                          <p:attrName>ppt_x</p:attrName>
                                        </p:attrNameLst>
                                      </p:cBhvr>
                                      <p:tavLst>
                                        <p:tav tm="100000">
                                          <p:val>
                                            <p:fltVal val="0.5"/>
                                          </p:val>
                                        </p:tav>
                                        <p:tav tm="100000">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tm="100000">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tm="100000">
                                          <p:val>
                                            <p:strVal val="#ppt_x"/>
                                          </p:val>
                                        </p:tav>
                                      </p:tavLst>
                                    </p:anim>
                                    <p:anim calcmode="lin" valueType="num">
                                      <p:cBhvr>
                                        <p:cTn id="57" dur="500" fill="hold"/>
                                        <p:tgtEl>
                                          <p:spTgt spid="6"/>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P spid="4919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sp>
        <p:nvSpPr>
          <p:cNvPr id="53251" name="Rectangle 2"/>
          <p:cNvSpPr>
            <a:spLocks noChangeArrowheads="1"/>
          </p:cNvSpPr>
          <p:nvPr/>
        </p:nvSpPr>
        <p:spPr bwMode="auto">
          <a:xfrm>
            <a:off x="8596313" y="7416800"/>
            <a:ext cx="739775" cy="238125"/>
          </a:xfrm>
          <a:prstGeom prst="rect">
            <a:avLst/>
          </a:prstGeom>
          <a:noFill/>
          <a:ln w="9525">
            <a:noFill/>
            <a:round/>
            <a:headEnd/>
            <a:tailEnd/>
          </a:ln>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pitchFamily="66" charset="0"/>
                <a:ea typeface="MS Gothic" pitchFamily="49" charset="-128"/>
              </a:rPr>
              <a:t>9.65.08.</a:t>
            </a:r>
          </a:p>
        </p:txBody>
      </p:sp>
      <p:pic>
        <p:nvPicPr>
          <p:cNvPr id="50179" name="Picture 3"/>
          <p:cNvPicPr>
            <a:picLocks noChangeAspect="1" noChangeArrowheads="1"/>
          </p:cNvPicPr>
          <p:nvPr/>
        </p:nvPicPr>
        <p:blipFill>
          <a:blip r:embed="rId3"/>
          <a:srcRect l="5481" t="4640" r="4184" b="3424"/>
          <a:stretch>
            <a:fillRect/>
          </a:stretch>
        </p:blipFill>
        <p:spPr bwMode="auto">
          <a:xfrm>
            <a:off x="652463" y="538163"/>
            <a:ext cx="8745537" cy="6551612"/>
          </a:xfrm>
          <a:prstGeom prst="rect">
            <a:avLst/>
          </a:prstGeom>
          <a:noFill/>
          <a:ln w="9525">
            <a:noFill/>
            <a:round/>
            <a:headEnd/>
            <a:tailEnd/>
          </a:ln>
          <a:effectLst>
            <a:outerShdw dist="71785" dir="2700000" algn="ctr" rotWithShape="0">
              <a:srgbClr val="808080"/>
            </a:outerShdw>
          </a:effectLst>
        </p:spPr>
      </p:pic>
      <p:sp>
        <p:nvSpPr>
          <p:cNvPr id="53253" name="Text Box 4"/>
          <p:cNvSpPr txBox="1">
            <a:spLocks noChangeArrowheads="1"/>
          </p:cNvSpPr>
          <p:nvPr/>
        </p:nvSpPr>
        <p:spPr bwMode="auto">
          <a:xfrm rot="1320000">
            <a:off x="642938" y="1577975"/>
            <a:ext cx="1500187" cy="565150"/>
          </a:xfrm>
          <a:prstGeom prst="rect">
            <a:avLst/>
          </a:prstGeom>
          <a:noFill/>
          <a:ln w="9525">
            <a:noFill/>
            <a:round/>
            <a:headEnd/>
            <a:tailEnd/>
          </a:ln>
        </p:spPr>
        <p:txBody>
          <a:bodyPr lIns="101667" tIns="51015" rIns="101667" bIns="51015">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ATLANTIC OCEAN</a:t>
            </a:r>
          </a:p>
        </p:txBody>
      </p:sp>
      <p:sp>
        <p:nvSpPr>
          <p:cNvPr id="53254"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53255" name="Rectangle 6"/>
          <p:cNvSpPr>
            <a:spLocks noChangeArrowheads="1"/>
          </p:cNvSpPr>
          <p:nvPr/>
        </p:nvSpPr>
        <p:spPr bwMode="auto">
          <a:xfrm>
            <a:off x="628650" y="561975"/>
            <a:ext cx="8745538" cy="6605588"/>
          </a:xfrm>
          <a:prstGeom prst="rect">
            <a:avLst/>
          </a:prstGeom>
          <a:noFill/>
          <a:ln w="76320">
            <a:solidFill>
              <a:srgbClr val="A50021"/>
            </a:solidFill>
            <a:miter lim="800000"/>
            <a:headEnd/>
            <a:tailEnd/>
          </a:ln>
        </p:spPr>
        <p:txBody>
          <a:bodyPr wrap="none" lIns="91255" tIns="45626" rIns="91255" bIns="45626" anchor="ctr"/>
          <a:lstStyle/>
          <a:p>
            <a:endParaRPr lang="en-US">
              <a:solidFill>
                <a:srgbClr val="FFFFFF"/>
              </a:solidFill>
              <a:ea typeface="MS Gothic" pitchFamily="49" charset="-128"/>
            </a:endParaRPr>
          </a:p>
        </p:txBody>
      </p:sp>
      <p:sp>
        <p:nvSpPr>
          <p:cNvPr id="53256" name="Text Box 7"/>
          <p:cNvSpPr txBox="1">
            <a:spLocks noChangeArrowheads="1"/>
          </p:cNvSpPr>
          <p:nvPr/>
        </p:nvSpPr>
        <p:spPr bwMode="auto">
          <a:xfrm>
            <a:off x="9632950" y="115888"/>
            <a:ext cx="204788" cy="422275"/>
          </a:xfrm>
          <a:prstGeom prst="rect">
            <a:avLst/>
          </a:prstGeom>
          <a:noFill/>
          <a:ln w="9525">
            <a:noFill/>
            <a:round/>
            <a:headEnd/>
            <a:tailEnd/>
          </a:ln>
        </p:spPr>
        <p:txBody>
          <a:bodyPr wrap="none" lIns="101667" tIns="51015" rIns="101667" bIns="51015" anchor="ctr">
            <a:spAutoFit/>
          </a:bodyPr>
          <a:lstStyle/>
          <a:p>
            <a:pPr algn="ctr" defTabSz="406400">
              <a:spcBef>
                <a:spcPts val="1375"/>
              </a:spcBef>
              <a:buClr>
                <a:srgbClr val="FFA27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2200">
                <a:solidFill>
                  <a:srgbClr val="FFA27C"/>
                </a:solidFill>
                <a:latin typeface="Comic Sans MS" pitchFamily="66" charset="0"/>
                <a:ea typeface="MS Gothic" pitchFamily="49" charset="-128"/>
              </a:rPr>
              <a:t> </a:t>
            </a:r>
          </a:p>
        </p:txBody>
      </p:sp>
      <p:grpSp>
        <p:nvGrpSpPr>
          <p:cNvPr id="53257" name="Group 8"/>
          <p:cNvGrpSpPr>
            <a:grpSpLocks/>
          </p:cNvGrpSpPr>
          <p:nvPr/>
        </p:nvGrpSpPr>
        <p:grpSpPr bwMode="auto">
          <a:xfrm>
            <a:off x="1068388" y="2540000"/>
            <a:ext cx="8074025" cy="4238625"/>
            <a:chOff x="673" y="1600"/>
            <a:chExt cx="5086" cy="2670"/>
          </a:xfrm>
        </p:grpSpPr>
        <p:sp>
          <p:nvSpPr>
            <p:cNvPr id="53289" name="Text Box 9"/>
            <p:cNvSpPr txBox="1">
              <a:spLocks noChangeArrowheads="1"/>
            </p:cNvSpPr>
            <p:nvPr/>
          </p:nvSpPr>
          <p:spPr bwMode="auto">
            <a:xfrm>
              <a:off x="673" y="2759"/>
              <a:ext cx="1813" cy="446"/>
            </a:xfrm>
            <a:prstGeom prst="rect">
              <a:avLst/>
            </a:prstGeom>
            <a:noFill/>
            <a:ln w="9525">
              <a:noFill/>
              <a:round/>
              <a:headEnd/>
              <a:tailEnd/>
            </a:ln>
          </p:spPr>
          <p:txBody>
            <a:bodyPr lIns="101880" tIns="51120" rIns="101880" bIns="51120">
              <a:spAutoFit/>
            </a:bodyPr>
            <a:lstStyle/>
            <a:p>
              <a:pPr defTabSz="406400">
                <a:spcBef>
                  <a:spcPts val="2513"/>
                </a:spcBef>
                <a:buClr>
                  <a:srgbClr val="0033C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4000" b="1">
                  <a:solidFill>
                    <a:srgbClr val="0033CC"/>
                  </a:solidFill>
                  <a:latin typeface="Comic Sans MS" pitchFamily="66" charset="0"/>
                  <a:ea typeface="MS Gothic" pitchFamily="49" charset="-128"/>
                </a:rPr>
                <a:t>AFRICA</a:t>
              </a:r>
            </a:p>
          </p:txBody>
        </p:sp>
        <p:sp>
          <p:nvSpPr>
            <p:cNvPr id="53290" name="Text Box 10"/>
            <p:cNvSpPr txBox="1">
              <a:spLocks noChangeArrowheads="1"/>
            </p:cNvSpPr>
            <p:nvPr/>
          </p:nvSpPr>
          <p:spPr bwMode="auto">
            <a:xfrm>
              <a:off x="4656" y="1957"/>
              <a:ext cx="1029" cy="446"/>
            </a:xfrm>
            <a:prstGeom prst="rect">
              <a:avLst/>
            </a:prstGeom>
            <a:noFill/>
            <a:ln w="9525">
              <a:noFill/>
              <a:round/>
              <a:headEnd/>
              <a:tailEnd/>
            </a:ln>
          </p:spPr>
          <p:txBody>
            <a:bodyPr lIns="101880" tIns="51120" rIns="101880" bIns="51120">
              <a:spAutoFit/>
            </a:bodyPr>
            <a:lstStyle/>
            <a:p>
              <a:pPr defTabSz="406400">
                <a:spcBef>
                  <a:spcPts val="2513"/>
                </a:spcBef>
                <a:buClr>
                  <a:srgbClr val="0033C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4000" b="1">
                  <a:solidFill>
                    <a:srgbClr val="0033CC"/>
                  </a:solidFill>
                  <a:latin typeface="Comic Sans MS" pitchFamily="66" charset="0"/>
                  <a:ea typeface="MS Gothic" pitchFamily="49" charset="-128"/>
                </a:rPr>
                <a:t>ASIA</a:t>
              </a:r>
            </a:p>
          </p:txBody>
        </p:sp>
        <p:sp>
          <p:nvSpPr>
            <p:cNvPr id="53291" name="Text Box 11"/>
            <p:cNvSpPr txBox="1">
              <a:spLocks noChangeArrowheads="1"/>
            </p:cNvSpPr>
            <p:nvPr/>
          </p:nvSpPr>
          <p:spPr bwMode="auto">
            <a:xfrm>
              <a:off x="803" y="1600"/>
              <a:ext cx="1998" cy="405"/>
            </a:xfrm>
            <a:prstGeom prst="rect">
              <a:avLst/>
            </a:prstGeom>
            <a:noFill/>
            <a:ln w="9525">
              <a:noFill/>
              <a:round/>
              <a:headEnd/>
              <a:tailEnd/>
            </a:ln>
          </p:spPr>
          <p:txBody>
            <a:bodyPr lIns="101880" tIns="51120" rIns="101880" bIns="51120">
              <a:spAutoFit/>
            </a:bodyPr>
            <a:lstStyle/>
            <a:p>
              <a:pPr defTabSz="406400">
                <a:spcBef>
                  <a:spcPts val="2250"/>
                </a:spcBef>
                <a:buClr>
                  <a:srgbClr val="0033C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600" b="1">
                  <a:solidFill>
                    <a:srgbClr val="0033CC"/>
                  </a:solidFill>
                  <a:latin typeface="Comic Sans MS" pitchFamily="66" charset="0"/>
                  <a:ea typeface="MS Gothic" pitchFamily="49" charset="-128"/>
                </a:rPr>
                <a:t>EUROPE</a:t>
              </a:r>
            </a:p>
          </p:txBody>
        </p:sp>
        <p:sp>
          <p:nvSpPr>
            <p:cNvPr id="53292" name="Text Box 12"/>
            <p:cNvSpPr txBox="1">
              <a:spLocks noChangeArrowheads="1"/>
            </p:cNvSpPr>
            <p:nvPr/>
          </p:nvSpPr>
          <p:spPr bwMode="auto">
            <a:xfrm>
              <a:off x="4599" y="3922"/>
              <a:ext cx="1160" cy="348"/>
            </a:xfrm>
            <a:prstGeom prst="rect">
              <a:avLst/>
            </a:prstGeom>
            <a:noFill/>
            <a:ln w="9525">
              <a:noFill/>
              <a:round/>
              <a:headEnd/>
              <a:tailEnd/>
            </a:ln>
          </p:spPr>
          <p:txBody>
            <a:bodyPr lIns="101880" tIns="51120" rIns="101880" bIns="51120">
              <a:spAutoFit/>
            </a:bodyPr>
            <a:lstStyle/>
            <a:p>
              <a:pPr defTabSz="406400">
                <a:spcBef>
                  <a:spcPts val="1938"/>
                </a:spcBef>
                <a:buClr>
                  <a:srgbClr val="0033CC"/>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3100" b="1">
                  <a:solidFill>
                    <a:srgbClr val="0033CC"/>
                  </a:solidFill>
                  <a:latin typeface="Comic Sans MS" pitchFamily="66" charset="0"/>
                  <a:ea typeface="MS Gothic" pitchFamily="49" charset="-128"/>
                </a:rPr>
                <a:t>ARABIA</a:t>
              </a:r>
            </a:p>
          </p:txBody>
        </p:sp>
      </p:grpSp>
      <p:sp>
        <p:nvSpPr>
          <p:cNvPr id="53258" name="Text Box 13"/>
          <p:cNvSpPr txBox="1">
            <a:spLocks noChangeArrowheads="1"/>
          </p:cNvSpPr>
          <p:nvPr/>
        </p:nvSpPr>
        <p:spPr bwMode="auto">
          <a:xfrm>
            <a:off x="9474200" y="6991350"/>
            <a:ext cx="182563" cy="366713"/>
          </a:xfrm>
          <a:prstGeom prst="rect">
            <a:avLst/>
          </a:prstGeom>
          <a:noFill/>
          <a:ln w="9525">
            <a:noFill/>
            <a:round/>
            <a:headEnd/>
            <a:tailEnd/>
          </a:ln>
        </p:spPr>
        <p:txBody>
          <a:bodyPr wrap="none" lIns="91255" tIns="45626" rIns="91255" bIns="45626" anchor="ctr"/>
          <a:lstStyle/>
          <a:p>
            <a:pPr defTabSz="406400">
              <a:buFontTx/>
              <a:buNone/>
            </a:pPr>
            <a:endParaRPr lang="en-US">
              <a:solidFill>
                <a:srgbClr val="FFFFFF"/>
              </a:solidFill>
              <a:ea typeface="MS Gothic" pitchFamily="49" charset="-128"/>
            </a:endParaRPr>
          </a:p>
        </p:txBody>
      </p:sp>
      <p:sp>
        <p:nvSpPr>
          <p:cNvPr id="53259" name="Text Box 14"/>
          <p:cNvSpPr txBox="1">
            <a:spLocks noChangeArrowheads="1"/>
          </p:cNvSpPr>
          <p:nvPr/>
        </p:nvSpPr>
        <p:spPr bwMode="auto">
          <a:xfrm>
            <a:off x="9191625" y="7410450"/>
            <a:ext cx="336550" cy="244475"/>
          </a:xfrm>
          <a:prstGeom prst="rect">
            <a:avLst/>
          </a:prstGeom>
          <a:noFill/>
          <a:ln w="9525">
            <a:noFill/>
            <a:round/>
            <a:headEnd/>
            <a:tailEnd/>
          </a:ln>
        </p:spPr>
        <p:txBody>
          <a:bodyPr wrap="none" lIns="89816" tIns="46699" rIns="89816" bIns="46699" anchor="ctr">
            <a:spAutoFit/>
          </a:bodyPr>
          <a:lstStyle/>
          <a:p>
            <a:pPr algn="ctr" defTabSz="406400">
              <a:spcBef>
                <a:spcPts val="625"/>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000" b="1">
                <a:solidFill>
                  <a:srgbClr val="FFFFFF"/>
                </a:solidFill>
                <a:latin typeface="Comic Sans MS" pitchFamily="66" charset="0"/>
                <a:ea typeface="MS Gothic" pitchFamily="49" charset="-128"/>
              </a:rPr>
              <a:t>47</a:t>
            </a:r>
          </a:p>
        </p:txBody>
      </p:sp>
      <p:sp>
        <p:nvSpPr>
          <p:cNvPr id="53260" name="Text Box 15"/>
          <p:cNvSpPr txBox="1">
            <a:spLocks noChangeArrowheads="1"/>
          </p:cNvSpPr>
          <p:nvPr/>
        </p:nvSpPr>
        <p:spPr bwMode="auto">
          <a:xfrm>
            <a:off x="9571038" y="7351713"/>
            <a:ext cx="311150" cy="327025"/>
          </a:xfrm>
          <a:prstGeom prst="rect">
            <a:avLst/>
          </a:prstGeom>
          <a:noFill/>
          <a:ln w="9525">
            <a:noFill/>
            <a:round/>
            <a:headEnd/>
            <a:tailEnd/>
          </a:ln>
        </p:spPr>
        <p:txBody>
          <a:bodyPr wrap="none" lIns="89816" tIns="46699" rIns="89816" bIns="46699" anchor="ctr">
            <a:spAutoFit/>
          </a:bodyPr>
          <a:lstStyle/>
          <a:p>
            <a:pPr algn="ctr" defTabSz="406400">
              <a:spcBef>
                <a:spcPts val="1000"/>
              </a:spcBef>
              <a:buClr>
                <a:srgbClr val="FFFFFF"/>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pPr>
            <a:r>
              <a:rPr lang="en-GB" sz="1600" b="1">
                <a:solidFill>
                  <a:srgbClr val="FFFFFF"/>
                </a:solidFill>
                <a:latin typeface="Comic Sans MS" pitchFamily="66" charset="0"/>
                <a:ea typeface="MS Gothic" pitchFamily="49" charset="-128"/>
              </a:rPr>
              <a:t>7</a:t>
            </a:r>
          </a:p>
        </p:txBody>
      </p:sp>
      <p:sp>
        <p:nvSpPr>
          <p:cNvPr id="50193" name="Text Box 17"/>
          <p:cNvSpPr txBox="1">
            <a:spLocks noChangeArrowheads="1"/>
          </p:cNvSpPr>
          <p:nvPr/>
        </p:nvSpPr>
        <p:spPr bwMode="auto">
          <a:xfrm>
            <a:off x="830263" y="1238250"/>
            <a:ext cx="8924925" cy="457200"/>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89816" tIns="46699" rIns="89816" bIns="4669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buFont typeface="Times New Roman" charset="0"/>
              <a:buNone/>
              <a:defRPr/>
            </a:pPr>
            <a:r>
              <a:rPr lang="en-GB" b="1" dirty="0">
                <a:solidFill>
                  <a:srgbClr val="FFFF00"/>
                </a:solidFill>
                <a:ea typeface="MS Gothic" charset="0"/>
                <a:cs typeface="MS Gothic" charset="0"/>
              </a:rPr>
              <a:t>AT A GLANCE: </a:t>
            </a:r>
            <a:r>
              <a:rPr lang="en-GB" b="1" dirty="0" smtClean="0">
                <a:solidFill>
                  <a:srgbClr val="FFFF00"/>
                </a:solidFill>
                <a:ea typeface="MS Gothic" charset="0"/>
                <a:cs typeface="MS Gothic" charset="0"/>
              </a:rPr>
              <a:t>PAUL</a:t>
            </a:r>
            <a:r>
              <a:rPr lang="fr-FR" altLang="ja-JP" b="1" dirty="0" smtClean="0">
                <a:solidFill>
                  <a:srgbClr val="FFFF00"/>
                </a:solidFill>
                <a:ea typeface="MS Gothic" charset="0"/>
                <a:cs typeface="MS Gothic" charset="0"/>
              </a:rPr>
              <a:t>'</a:t>
            </a:r>
            <a:r>
              <a:rPr lang="en-GB" altLang="ja-JP" b="1" dirty="0" smtClean="0">
                <a:solidFill>
                  <a:srgbClr val="FFFF00"/>
                </a:solidFill>
                <a:ea typeface="MS Gothic" charset="0"/>
                <a:cs typeface="MS Gothic" charset="0"/>
              </a:rPr>
              <a:t>S </a:t>
            </a:r>
            <a:r>
              <a:rPr lang="en-GB" altLang="ja-JP" b="1" dirty="0">
                <a:solidFill>
                  <a:srgbClr val="FFFF00"/>
                </a:solidFill>
                <a:ea typeface="MS Gothic" charset="0"/>
                <a:cs typeface="MS Gothic" charset="0"/>
              </a:rPr>
              <a:t>MISSIONARY JOURNEYS</a:t>
            </a:r>
            <a:endParaRPr lang="en-GB" b="1" dirty="0">
              <a:solidFill>
                <a:srgbClr val="FFFF00"/>
              </a:solidFill>
              <a:ea typeface="MS Gothic" charset="0"/>
              <a:cs typeface="MS Gothic" charset="0"/>
            </a:endParaRPr>
          </a:p>
        </p:txBody>
      </p:sp>
      <p:grpSp>
        <p:nvGrpSpPr>
          <p:cNvPr id="4" name="Group 18"/>
          <p:cNvGrpSpPr>
            <a:grpSpLocks/>
          </p:cNvGrpSpPr>
          <p:nvPr/>
        </p:nvGrpSpPr>
        <p:grpSpPr bwMode="auto">
          <a:xfrm>
            <a:off x="565150" y="3186113"/>
            <a:ext cx="7573963" cy="1858962"/>
            <a:chOff x="356" y="2007"/>
            <a:chExt cx="4771" cy="1171"/>
          </a:xfrm>
        </p:grpSpPr>
        <p:pic>
          <p:nvPicPr>
            <p:cNvPr id="50195" name="Picture 19"/>
            <p:cNvPicPr>
              <a:picLocks noChangeAspect="1" noChangeArrowheads="1"/>
            </p:cNvPicPr>
            <p:nvPr/>
          </p:nvPicPr>
          <p:blipFill>
            <a:blip r:embed="rId5"/>
            <a:srcRect/>
            <a:stretch>
              <a:fillRect/>
            </a:stretch>
          </p:blipFill>
          <p:spPr bwMode="auto">
            <a:xfrm>
              <a:off x="356" y="2007"/>
              <a:ext cx="1562" cy="1171"/>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50196" name="Text Box 20"/>
            <p:cNvSpPr txBox="1">
              <a:spLocks noChangeArrowheads="1"/>
            </p:cNvSpPr>
            <p:nvPr/>
          </p:nvSpPr>
          <p:spPr bwMode="auto">
            <a:xfrm>
              <a:off x="1650" y="2415"/>
              <a:ext cx="3477" cy="288"/>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buFont typeface="Times New Roman" charset="0"/>
                <a:buNone/>
                <a:defRPr/>
              </a:pPr>
              <a:r>
                <a:rPr lang="en-GB" b="1">
                  <a:solidFill>
                    <a:srgbClr val="FFFF00"/>
                  </a:solidFill>
                  <a:ea typeface="MS Gothic" charset="0"/>
                  <a:cs typeface="MS Gothic" charset="0"/>
                </a:rPr>
                <a:t>#2: THE EUROPEAN THRUST</a:t>
              </a:r>
            </a:p>
          </p:txBody>
        </p:sp>
      </p:grpSp>
      <p:grpSp>
        <p:nvGrpSpPr>
          <p:cNvPr id="5" name="Group 21"/>
          <p:cNvGrpSpPr>
            <a:grpSpLocks/>
          </p:cNvGrpSpPr>
          <p:nvPr/>
        </p:nvGrpSpPr>
        <p:grpSpPr bwMode="auto">
          <a:xfrm>
            <a:off x="839788" y="525463"/>
            <a:ext cx="8469312" cy="2035175"/>
            <a:chOff x="529" y="331"/>
            <a:chExt cx="5335" cy="1282"/>
          </a:xfrm>
        </p:grpSpPr>
        <p:pic>
          <p:nvPicPr>
            <p:cNvPr id="50198" name="Picture 22"/>
            <p:cNvPicPr>
              <a:picLocks noChangeAspect="1" noChangeArrowheads="1"/>
            </p:cNvPicPr>
            <p:nvPr/>
          </p:nvPicPr>
          <p:blipFill>
            <a:blip r:embed="rId6"/>
            <a:srcRect/>
            <a:stretch>
              <a:fillRect/>
            </a:stretch>
          </p:blipFill>
          <p:spPr bwMode="auto">
            <a:xfrm>
              <a:off x="529" y="331"/>
              <a:ext cx="1769" cy="1282"/>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50199" name="Text Box 23"/>
            <p:cNvSpPr txBox="1">
              <a:spLocks noChangeArrowheads="1"/>
            </p:cNvSpPr>
            <p:nvPr/>
          </p:nvSpPr>
          <p:spPr bwMode="auto">
            <a:xfrm>
              <a:off x="2063" y="773"/>
              <a:ext cx="3801" cy="288"/>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buFont typeface="Times New Roman" charset="0"/>
                <a:buNone/>
                <a:defRPr/>
              </a:pPr>
              <a:r>
                <a:rPr lang="en-GB" b="1">
                  <a:solidFill>
                    <a:srgbClr val="FFFF00"/>
                  </a:solidFill>
                  <a:ea typeface="MS Gothic" charset="0"/>
                  <a:cs typeface="MS Gothic" charset="0"/>
                </a:rPr>
                <a:t>#1 THE HOOK: A LABORATORY</a:t>
              </a:r>
            </a:p>
          </p:txBody>
        </p:sp>
      </p:grpSp>
      <p:grpSp>
        <p:nvGrpSpPr>
          <p:cNvPr id="6" name="Group 24"/>
          <p:cNvGrpSpPr>
            <a:grpSpLocks/>
          </p:cNvGrpSpPr>
          <p:nvPr/>
        </p:nvGrpSpPr>
        <p:grpSpPr bwMode="auto">
          <a:xfrm>
            <a:off x="2892425" y="1998663"/>
            <a:ext cx="6799263" cy="1527175"/>
            <a:chOff x="1822" y="1259"/>
            <a:chExt cx="4283" cy="962"/>
          </a:xfrm>
        </p:grpSpPr>
        <p:pic>
          <p:nvPicPr>
            <p:cNvPr id="50201" name="Picture 25"/>
            <p:cNvPicPr>
              <a:picLocks noChangeAspect="1" noChangeArrowheads="1"/>
            </p:cNvPicPr>
            <p:nvPr/>
          </p:nvPicPr>
          <p:blipFill>
            <a:blip r:embed="rId7">
              <a:lum contrast="18000"/>
            </a:blip>
            <a:srcRect t="12242"/>
            <a:stretch>
              <a:fillRect/>
            </a:stretch>
          </p:blipFill>
          <p:spPr bwMode="auto">
            <a:xfrm>
              <a:off x="1822" y="1259"/>
              <a:ext cx="1324" cy="962"/>
            </a:xfrm>
            <a:prstGeom prst="rect">
              <a:avLst/>
            </a:prstGeom>
            <a:noFill/>
            <a:ln w="76320">
              <a:solidFill>
                <a:srgbClr val="00AE00"/>
              </a:solidFill>
              <a:miter lim="800000"/>
              <a:headEnd/>
              <a:tailEnd/>
            </a:ln>
            <a:effectLst>
              <a:outerShdw dist="89605" dir="2700000" algn="ctr" rotWithShape="0">
                <a:srgbClr val="808080"/>
              </a:outerShdw>
            </a:effectLst>
          </p:spPr>
        </p:pic>
        <p:sp>
          <p:nvSpPr>
            <p:cNvPr id="50202" name="Text Box 26"/>
            <p:cNvSpPr txBox="1">
              <a:spLocks noChangeArrowheads="1"/>
            </p:cNvSpPr>
            <p:nvPr/>
          </p:nvSpPr>
          <p:spPr bwMode="auto">
            <a:xfrm>
              <a:off x="2338" y="1777"/>
              <a:ext cx="3767" cy="288"/>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buFont typeface="Times New Roman" charset="0"/>
                <a:buNone/>
                <a:defRPr/>
              </a:pPr>
              <a:r>
                <a:rPr lang="en-GB" b="1">
                  <a:solidFill>
                    <a:srgbClr val="FFFF00"/>
                  </a:solidFill>
                  <a:ea typeface="MS Gothic" charset="0"/>
                  <a:cs typeface="MS Gothic" charset="0"/>
                </a:rPr>
                <a:t>INTERIM: JERUSALEM COUNCIL</a:t>
              </a:r>
            </a:p>
          </p:txBody>
        </p:sp>
      </p:grpSp>
      <p:grpSp>
        <p:nvGrpSpPr>
          <p:cNvPr id="7" name="Group 27"/>
          <p:cNvGrpSpPr>
            <a:grpSpLocks/>
          </p:cNvGrpSpPr>
          <p:nvPr/>
        </p:nvGrpSpPr>
        <p:grpSpPr bwMode="auto">
          <a:xfrm>
            <a:off x="2746375" y="4710113"/>
            <a:ext cx="6489700" cy="1504950"/>
            <a:chOff x="1730" y="2967"/>
            <a:chExt cx="4088" cy="947"/>
          </a:xfrm>
        </p:grpSpPr>
        <p:pic>
          <p:nvPicPr>
            <p:cNvPr id="50204" name="Picture 28"/>
            <p:cNvPicPr>
              <a:picLocks noChangeAspect="1" noChangeArrowheads="1"/>
            </p:cNvPicPr>
            <p:nvPr/>
          </p:nvPicPr>
          <p:blipFill>
            <a:blip r:embed="rId8"/>
            <a:srcRect t="12869"/>
            <a:stretch>
              <a:fillRect/>
            </a:stretch>
          </p:blipFill>
          <p:spPr bwMode="auto">
            <a:xfrm>
              <a:off x="1730" y="2967"/>
              <a:ext cx="1634" cy="947"/>
            </a:xfrm>
            <a:prstGeom prst="rect">
              <a:avLst/>
            </a:prstGeom>
            <a:noFill/>
            <a:ln w="76320">
              <a:solidFill>
                <a:srgbClr val="2F8B20"/>
              </a:solidFill>
              <a:miter lim="800000"/>
              <a:headEnd/>
              <a:tailEnd/>
            </a:ln>
            <a:effectLst>
              <a:outerShdw dist="71785" dir="2700000" algn="ctr" rotWithShape="0">
                <a:srgbClr val="808080"/>
              </a:outerShdw>
            </a:effectLst>
          </p:spPr>
        </p:pic>
        <p:sp>
          <p:nvSpPr>
            <p:cNvPr id="50205" name="Text Box 29"/>
            <p:cNvSpPr txBox="1">
              <a:spLocks noChangeArrowheads="1"/>
            </p:cNvSpPr>
            <p:nvPr/>
          </p:nvSpPr>
          <p:spPr bwMode="auto">
            <a:xfrm>
              <a:off x="2791" y="3481"/>
              <a:ext cx="3027" cy="287"/>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buFont typeface="Times New Roman" charset="0"/>
                <a:buNone/>
                <a:defRPr/>
              </a:pPr>
              <a:r>
                <a:rPr lang="en-GB" b="1">
                  <a:solidFill>
                    <a:srgbClr val="FFFF00"/>
                  </a:solidFill>
                  <a:ea typeface="MS Gothic" charset="0"/>
                  <a:cs typeface="MS Gothic" charset="0"/>
                </a:rPr>
                <a:t>#3: THE ASIAN THRUST</a:t>
              </a:r>
            </a:p>
          </p:txBody>
        </p:sp>
      </p:grpSp>
      <p:grpSp>
        <p:nvGrpSpPr>
          <p:cNvPr id="8" name="Group 30"/>
          <p:cNvGrpSpPr>
            <a:grpSpLocks/>
          </p:cNvGrpSpPr>
          <p:nvPr/>
        </p:nvGrpSpPr>
        <p:grpSpPr bwMode="auto">
          <a:xfrm>
            <a:off x="936625" y="5799138"/>
            <a:ext cx="7094538" cy="1757362"/>
            <a:chOff x="590" y="3653"/>
            <a:chExt cx="4469" cy="1107"/>
          </a:xfrm>
        </p:grpSpPr>
        <p:pic>
          <p:nvPicPr>
            <p:cNvPr id="50207" name="Picture 31"/>
            <p:cNvPicPr>
              <a:picLocks noChangeAspect="1" noChangeArrowheads="1"/>
            </p:cNvPicPr>
            <p:nvPr/>
          </p:nvPicPr>
          <p:blipFill>
            <a:blip r:embed="rId9"/>
            <a:srcRect/>
            <a:stretch>
              <a:fillRect/>
            </a:stretch>
          </p:blipFill>
          <p:spPr bwMode="auto">
            <a:xfrm>
              <a:off x="590" y="3653"/>
              <a:ext cx="1666" cy="1107"/>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50208" name="Text Box 32"/>
            <p:cNvSpPr txBox="1">
              <a:spLocks noChangeArrowheads="1"/>
            </p:cNvSpPr>
            <p:nvPr/>
          </p:nvSpPr>
          <p:spPr bwMode="auto">
            <a:xfrm>
              <a:off x="2007" y="4349"/>
              <a:ext cx="3052" cy="288"/>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buFont typeface="Times New Roman" charset="0"/>
                <a:buNone/>
                <a:defRPr/>
              </a:pPr>
              <a:r>
                <a:rPr lang="en-GB" b="1">
                  <a:solidFill>
                    <a:srgbClr val="FFFF00"/>
                  </a:solidFill>
                  <a:ea typeface="MS Gothic" charset="0"/>
                  <a:cs typeface="MS Gothic" charset="0"/>
                </a:rPr>
                <a:t>#4: TO ROME AND GAIN</a:t>
              </a:r>
            </a:p>
          </p:txBody>
        </p:sp>
      </p:grpSp>
      <p:sp>
        <p:nvSpPr>
          <p:cNvPr id="50209" name="Rectangle 33"/>
          <p:cNvSpPr>
            <a:spLocks noChangeArrowheads="1"/>
          </p:cNvSpPr>
          <p:nvPr/>
        </p:nvSpPr>
        <p:spPr bwMode="auto">
          <a:xfrm>
            <a:off x="17463" y="0"/>
            <a:ext cx="10058400" cy="7772400"/>
          </a:xfrm>
          <a:prstGeom prst="rect">
            <a:avLst/>
          </a:prstGeom>
          <a:solidFill>
            <a:srgbClr val="000000">
              <a:alpha val="50195"/>
            </a:srgbClr>
          </a:solidFill>
          <a:ln w="9525">
            <a:noFill/>
            <a:round/>
            <a:headEnd/>
            <a:tailEnd/>
          </a:ln>
        </p:spPr>
        <p:txBody>
          <a:bodyPr wrap="none" lIns="91255" tIns="45626" rIns="91255" bIns="45626" anchor="ctr"/>
          <a:lstStyle/>
          <a:p>
            <a:endParaRPr lang="en-US">
              <a:solidFill>
                <a:srgbClr val="FFFFFF"/>
              </a:solidFill>
              <a:ea typeface="MS Gothic" pitchFamily="49" charset="-128"/>
            </a:endParaRPr>
          </a:p>
        </p:txBody>
      </p:sp>
      <p:grpSp>
        <p:nvGrpSpPr>
          <p:cNvPr id="9" name="Group 34"/>
          <p:cNvGrpSpPr>
            <a:grpSpLocks/>
          </p:cNvGrpSpPr>
          <p:nvPr/>
        </p:nvGrpSpPr>
        <p:grpSpPr bwMode="auto">
          <a:xfrm>
            <a:off x="5029200" y="2079625"/>
            <a:ext cx="4000500" cy="4559300"/>
            <a:chOff x="3168" y="1310"/>
            <a:chExt cx="2520" cy="2872"/>
          </a:xfrm>
        </p:grpSpPr>
        <p:sp>
          <p:nvSpPr>
            <p:cNvPr id="50211" name="Rectangle 35"/>
            <p:cNvSpPr>
              <a:spLocks noChangeArrowheads="1"/>
            </p:cNvSpPr>
            <p:nvPr/>
          </p:nvSpPr>
          <p:spPr bwMode="auto">
            <a:xfrm>
              <a:off x="3312" y="1310"/>
              <a:ext cx="2080" cy="2872"/>
            </a:xfrm>
            <a:prstGeom prst="rect">
              <a:avLst/>
            </a:prstGeom>
            <a:gradFill rotWithShape="0">
              <a:gsLst>
                <a:gs pos="0">
                  <a:srgbClr val="000000"/>
                </a:gs>
                <a:gs pos="100000">
                  <a:srgbClr val="8C3D91"/>
                </a:gs>
              </a:gsLst>
              <a:lin ang="5400000" scaled="1"/>
            </a:gradFill>
            <a:ln w="57240">
              <a:solidFill>
                <a:srgbClr val="005DC0"/>
              </a:solidFill>
              <a:miter lim="800000"/>
              <a:headEnd/>
              <a:tailEnd/>
            </a:ln>
            <a:effectLst>
              <a:outerShdw dist="134956" dir="2927119" algn="ctr" rotWithShape="0">
                <a:srgbClr val="808080"/>
              </a:outerShdw>
            </a:effectLst>
          </p:spPr>
          <p:txBody>
            <a:bodyPr wrap="none" lIns="90000" tIns="46800" rIns="90000" bIns="46800" anchor="ctr"/>
            <a:lstStyle/>
            <a:p>
              <a:pPr algn="ctr" defTabSz="456238">
                <a:buFont typeface="Times New Roman" charset="0"/>
                <a:buNone/>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1200" dirty="0">
                  <a:solidFill>
                    <a:srgbClr val="000000"/>
                  </a:solidFill>
                  <a:latin typeface="Engravers MT" pitchFamily="-112" charset="0"/>
                  <a:ea typeface="MS Gothic"/>
                </a:rPr>
                <a:t>       </a:t>
              </a:r>
            </a:p>
          </p:txBody>
        </p:sp>
        <p:sp>
          <p:nvSpPr>
            <p:cNvPr id="50212" name="Rectangle 36"/>
            <p:cNvSpPr>
              <a:spLocks noChangeArrowheads="1"/>
            </p:cNvSpPr>
            <p:nvPr/>
          </p:nvSpPr>
          <p:spPr bwMode="auto">
            <a:xfrm>
              <a:off x="3771" y="1944"/>
              <a:ext cx="1132" cy="573"/>
            </a:xfrm>
            <a:prstGeom prst="rect">
              <a:avLst/>
            </a:prstGeom>
            <a:gradFill rotWithShape="0">
              <a:gsLst>
                <a:gs pos="0">
                  <a:srgbClr val="2C4174"/>
                </a:gs>
                <a:gs pos="100000">
                  <a:schemeClr val="tx2"/>
                </a:gs>
              </a:gsLst>
              <a:lin ang="5400000" scaled="1"/>
            </a:gradFill>
            <a:ln w="25560">
              <a:solidFill>
                <a:srgbClr val="000000"/>
              </a:solidFill>
              <a:miter lim="800000"/>
              <a:headEnd/>
              <a:tailEnd/>
            </a:ln>
            <a:effectLst>
              <a:outerShdw dist="71785" dir="2700000" algn="ctr" rotWithShape="0">
                <a:srgbClr val="919191"/>
              </a:outerShdw>
            </a:effectLst>
          </p:spPr>
          <p:txBody>
            <a:bodyPr wrap="none" anchor="ctr"/>
            <a:lstStyle/>
            <a:p>
              <a:pPr defTabSz="456238">
                <a:buFont typeface="Times New Roman" charset="0"/>
                <a:buNone/>
                <a:defRPr/>
              </a:pPr>
              <a:endParaRPr lang="en-US" dirty="0">
                <a:solidFill>
                  <a:srgbClr val="FFFFFF"/>
                </a:solidFill>
                <a:latin typeface="Times New Roman"/>
                <a:ea typeface="MS Gothic"/>
              </a:endParaRPr>
            </a:p>
          </p:txBody>
        </p:sp>
        <p:sp>
          <p:nvSpPr>
            <p:cNvPr id="53273" name="Rectangle 37"/>
            <p:cNvSpPr>
              <a:spLocks noChangeArrowheads="1"/>
            </p:cNvSpPr>
            <p:nvPr/>
          </p:nvSpPr>
          <p:spPr bwMode="auto">
            <a:xfrm>
              <a:off x="3771" y="2005"/>
              <a:ext cx="1132" cy="322"/>
            </a:xfrm>
            <a:prstGeom prst="rect">
              <a:avLst/>
            </a:prstGeom>
            <a:noFill/>
            <a:ln w="9525">
              <a:noFill/>
              <a:round/>
              <a:headEnd/>
              <a:tailEnd/>
            </a:ln>
          </p:spPr>
          <p:txBody>
            <a:bodyPr lIns="101520" tIns="50760" rIns="101520" bIns="50760">
              <a:spAutoFit/>
            </a:bodyPr>
            <a:lstStyle/>
            <a:p>
              <a:pPr algn="ctr">
                <a:lnSpc>
                  <a:spcPct val="65000"/>
                </a:lnSpc>
                <a:spcBef>
                  <a:spcPts val="1125"/>
                </a:spcBef>
                <a:buClr>
                  <a:srgbClr val="FFB3C0"/>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2000" b="1">
                  <a:solidFill>
                    <a:srgbClr val="FFFFFF"/>
                  </a:solidFill>
                  <a:latin typeface="Helvetica" charset="0"/>
                  <a:ea typeface="MS Gothic" pitchFamily="49" charset="-128"/>
                </a:rPr>
                <a:t>Kehou dzeüse ko</a:t>
              </a:r>
            </a:p>
          </p:txBody>
        </p:sp>
        <p:sp>
          <p:nvSpPr>
            <p:cNvPr id="50214" name="Line 38"/>
            <p:cNvSpPr>
              <a:spLocks noChangeShapeType="1"/>
            </p:cNvSpPr>
            <p:nvPr/>
          </p:nvSpPr>
          <p:spPr bwMode="auto">
            <a:xfrm>
              <a:off x="3547" y="2604"/>
              <a:ext cx="1561" cy="1"/>
            </a:xfrm>
            <a:prstGeom prst="line">
              <a:avLst/>
            </a:prstGeom>
            <a:noFill/>
            <a:ln w="76320">
              <a:solidFill>
                <a:srgbClr val="FFFFFF"/>
              </a:solidFill>
              <a:miter lim="800000"/>
              <a:headEnd/>
              <a:tailEnd/>
            </a:ln>
            <a:effectLst>
              <a:outerShdw dist="99193" dir="2381944" algn="ctr" rotWithShape="0">
                <a:srgbClr val="808080"/>
              </a:outerShdw>
            </a:effectLst>
          </p:spPr>
          <p:txBody>
            <a:bodyPr/>
            <a:lstStyle/>
            <a:p>
              <a:pPr>
                <a:defRPr/>
              </a:pPr>
              <a:endParaRPr lang="en-US"/>
            </a:p>
          </p:txBody>
        </p:sp>
        <p:sp>
          <p:nvSpPr>
            <p:cNvPr id="50215" name="Line 39"/>
            <p:cNvSpPr>
              <a:spLocks noChangeShapeType="1"/>
            </p:cNvSpPr>
            <p:nvPr/>
          </p:nvSpPr>
          <p:spPr bwMode="auto">
            <a:xfrm>
              <a:off x="4974" y="2608"/>
              <a:ext cx="1" cy="814"/>
            </a:xfrm>
            <a:prstGeom prst="line">
              <a:avLst/>
            </a:prstGeom>
            <a:noFill/>
            <a:ln w="76320">
              <a:solidFill>
                <a:srgbClr val="FFFFFF"/>
              </a:solidFill>
              <a:miter lim="800000"/>
              <a:headEnd/>
              <a:tailEnd/>
            </a:ln>
            <a:effectLst>
              <a:outerShdw dist="99193" dir="2381944" algn="ctr" rotWithShape="0">
                <a:srgbClr val="808080"/>
              </a:outerShdw>
            </a:effectLst>
          </p:spPr>
          <p:txBody>
            <a:bodyPr/>
            <a:lstStyle/>
            <a:p>
              <a:pPr>
                <a:defRPr/>
              </a:pPr>
              <a:endParaRPr lang="en-US"/>
            </a:p>
          </p:txBody>
        </p:sp>
        <p:sp>
          <p:nvSpPr>
            <p:cNvPr id="50216" name="Line 40"/>
            <p:cNvSpPr>
              <a:spLocks noChangeShapeType="1"/>
            </p:cNvSpPr>
            <p:nvPr/>
          </p:nvSpPr>
          <p:spPr bwMode="auto">
            <a:xfrm>
              <a:off x="3673" y="2608"/>
              <a:ext cx="1" cy="1205"/>
            </a:xfrm>
            <a:prstGeom prst="line">
              <a:avLst/>
            </a:prstGeom>
            <a:noFill/>
            <a:ln w="76320">
              <a:solidFill>
                <a:srgbClr val="FFFFFF"/>
              </a:solidFill>
              <a:miter lim="800000"/>
              <a:headEnd/>
              <a:tailEnd/>
            </a:ln>
            <a:effectLst>
              <a:outerShdw dist="99193" dir="2381944" algn="ctr" rotWithShape="0">
                <a:srgbClr val="808080"/>
              </a:outerShdw>
            </a:effectLst>
          </p:spPr>
          <p:txBody>
            <a:bodyPr/>
            <a:lstStyle/>
            <a:p>
              <a:pPr>
                <a:defRPr/>
              </a:pPr>
              <a:endParaRPr lang="en-US"/>
            </a:p>
          </p:txBody>
        </p:sp>
        <p:sp>
          <p:nvSpPr>
            <p:cNvPr id="53277" name="Rectangle 41"/>
            <p:cNvSpPr>
              <a:spLocks noChangeArrowheads="1"/>
            </p:cNvSpPr>
            <p:nvPr/>
          </p:nvSpPr>
          <p:spPr bwMode="auto">
            <a:xfrm>
              <a:off x="3168" y="1657"/>
              <a:ext cx="2520" cy="290"/>
            </a:xfrm>
            <a:prstGeom prst="rect">
              <a:avLst/>
            </a:prstGeom>
            <a:noFill/>
            <a:ln w="9525">
              <a:noFill/>
              <a:round/>
              <a:headEnd/>
              <a:tailEnd/>
            </a:ln>
          </p:spPr>
          <p:txBody>
            <a:bodyPr lIns="101520" tIns="50760" rIns="101520" bIns="50760">
              <a:spAutoFit/>
            </a:bodyPr>
            <a:lstStyle/>
            <a:p>
              <a:pPr algn="ctr">
                <a:spcBef>
                  <a:spcPts val="1250"/>
                </a:spcBef>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a:solidFill>
                    <a:srgbClr val="FFFFFF"/>
                  </a:solidFill>
                  <a:latin typeface="Helvetica" charset="0"/>
                  <a:ea typeface="MS Gothic" pitchFamily="49" charset="-128"/>
                </a:rPr>
                <a:t>(leshüda mepfüepuo)</a:t>
              </a:r>
              <a:r>
                <a:rPr lang="x-none" b="1">
                  <a:solidFill>
                    <a:srgbClr val="FFFFFF"/>
                  </a:solidFill>
                  <a:latin typeface="Helvetica" charset="0"/>
                  <a:ea typeface="MS Gothic" pitchFamily="49" charset="-128"/>
                  <a:cs typeface="Arial" pitchFamily="34" charset="0"/>
                </a:rPr>
                <a:t>‏</a:t>
              </a:r>
              <a:endParaRPr lang="en-GB" b="1">
                <a:solidFill>
                  <a:srgbClr val="FFFFFF"/>
                </a:solidFill>
                <a:latin typeface="Helvetica" charset="0"/>
                <a:ea typeface="MS Gothic" pitchFamily="49" charset="-128"/>
              </a:endParaRPr>
            </a:p>
          </p:txBody>
        </p:sp>
        <p:sp>
          <p:nvSpPr>
            <p:cNvPr id="53278" name="Rectangle 42"/>
            <p:cNvSpPr>
              <a:spLocks noChangeArrowheads="1"/>
            </p:cNvSpPr>
            <p:nvPr/>
          </p:nvSpPr>
          <p:spPr bwMode="auto">
            <a:xfrm>
              <a:off x="3573" y="2752"/>
              <a:ext cx="1620" cy="960"/>
            </a:xfrm>
            <a:prstGeom prst="rect">
              <a:avLst/>
            </a:prstGeom>
            <a:noFill/>
            <a:ln w="9525">
              <a:noFill/>
              <a:round/>
              <a:headEnd/>
              <a:tailEnd/>
            </a:ln>
          </p:spPr>
          <p:txBody>
            <a:bodyPr lIns="90360" tIns="44280" rIns="90360" bIns="44280">
              <a:spAutoFit/>
            </a:bodyPr>
            <a:lstStyle/>
            <a:p>
              <a:pPr algn="ctr">
                <a:lnSpc>
                  <a:spcPct val="85000"/>
                </a:lnSpc>
                <a:spcBef>
                  <a:spcPts val="1750"/>
                </a:spcBef>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a:solidFill>
                    <a:srgbClr val="A7FFA7"/>
                  </a:solidFill>
                  <a:latin typeface="Helvetica" charset="0"/>
                  <a:ea typeface="MS Gothic" pitchFamily="49" charset="-128"/>
                </a:rPr>
                <a:t>Apostelko mhatho</a:t>
              </a:r>
            </a:p>
            <a:p>
              <a:pPr algn="ctr">
                <a:lnSpc>
                  <a:spcPct val="50000"/>
                </a:lnSpc>
                <a:spcBef>
                  <a:spcPts val="1750"/>
                </a:spcBef>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endParaRPr lang="en-GB" u="sng">
                <a:solidFill>
                  <a:srgbClr val="A7FFA7"/>
                </a:solidFill>
                <a:latin typeface="Helvetica" charset="0"/>
                <a:ea typeface="MS Gothic" pitchFamily="49" charset="-128"/>
              </a:endParaRPr>
            </a:p>
            <a:p>
              <a:pPr algn="ctr">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endParaRPr lang="en-GB" u="sng">
                <a:solidFill>
                  <a:srgbClr val="A7FFA7"/>
                </a:solidFill>
                <a:latin typeface="Helvetica" charset="0"/>
                <a:ea typeface="MS Gothic" pitchFamily="49" charset="-128"/>
              </a:endParaRPr>
            </a:p>
          </p:txBody>
        </p:sp>
      </p:grpSp>
      <p:sp>
        <p:nvSpPr>
          <p:cNvPr id="50219" name="AutoShape 43"/>
          <p:cNvSpPr>
            <a:spLocks noChangeArrowheads="1"/>
          </p:cNvSpPr>
          <p:nvPr/>
        </p:nvSpPr>
        <p:spPr bwMode="auto">
          <a:xfrm>
            <a:off x="6057900" y="4298950"/>
            <a:ext cx="1706563" cy="973138"/>
          </a:xfrm>
          <a:prstGeom prst="roundRect">
            <a:avLst>
              <a:gd name="adj" fmla="val 16667"/>
            </a:avLst>
          </a:prstGeom>
          <a:noFill/>
          <a:ln w="76320">
            <a:solidFill>
              <a:srgbClr val="FC0128"/>
            </a:solidFill>
            <a:miter lim="800000"/>
            <a:headEnd/>
            <a:tailEnd/>
          </a:ln>
          <a:effectLst>
            <a:outerShdw dist="81185" dir="2321969" algn="ctr" rotWithShape="0">
              <a:srgbClr val="808080"/>
            </a:outerShdw>
          </a:effectLst>
        </p:spPr>
        <p:txBody>
          <a:bodyPr wrap="none" lIns="91255" tIns="45626" rIns="91255" bIns="45626" anchor="ctr"/>
          <a:lstStyle/>
          <a:p>
            <a:pPr defTabSz="456238">
              <a:buFont typeface="Times New Roman" charset="0"/>
              <a:buNone/>
              <a:defRPr/>
            </a:pPr>
            <a:endParaRPr lang="en-US" dirty="0">
              <a:solidFill>
                <a:srgbClr val="FFFFFF"/>
              </a:solidFill>
              <a:latin typeface="Times New Roman"/>
              <a:ea typeface="MS Gothic"/>
            </a:endParaRPr>
          </a:p>
        </p:txBody>
      </p:sp>
      <p:sp>
        <p:nvSpPr>
          <p:cNvPr id="2" name="Title 1"/>
          <p:cNvSpPr>
            <a:spLocks noGrp="1"/>
          </p:cNvSpPr>
          <p:nvPr>
            <p:ph type="title" idx="4294967295"/>
          </p:nvPr>
        </p:nvSpPr>
        <p:spPr bwMode="auto">
          <a:xfrm>
            <a:off x="4859338" y="360363"/>
            <a:ext cx="4764087" cy="506412"/>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lIns="89816" tIns="46699" rIns="89816" bIns="46699">
            <a:spAutoFit/>
          </a:bodyPr>
          <a:lstStyle/>
          <a:p>
            <a:pPr defTabSz="453280">
              <a:spcBef>
                <a:spcPts val="1749"/>
              </a:spcBef>
              <a:buClr>
                <a:srgbClr val="FFFF00"/>
              </a:buClr>
              <a:buFont typeface="Times New Roman" charset="0"/>
              <a:buNone/>
              <a:tabLst>
                <a:tab pos="0" algn="l"/>
                <a:tab pos="1014222" algn="l"/>
                <a:tab pos="2031609" algn="l"/>
                <a:tab pos="3048997" algn="l"/>
                <a:tab pos="4066385" algn="l"/>
                <a:tab pos="5082188" algn="l"/>
                <a:tab pos="6099580" algn="l"/>
                <a:tab pos="7116970" algn="l"/>
                <a:tab pos="8134359" algn="l"/>
                <a:tab pos="9150160" algn="l"/>
                <a:tab pos="10167549" algn="l"/>
                <a:tab pos="11184940" algn="l"/>
              </a:tabLst>
              <a:defRPr/>
            </a:pPr>
            <a:r>
              <a:rPr lang="en-GB" sz="2800" b="1" dirty="0">
                <a:solidFill>
                  <a:srgbClr val="FFFF00"/>
                </a:solidFill>
                <a:latin typeface="Comic Sans MS" charset="0"/>
                <a:ea typeface="ＭＳ Ｐゴシック" charset="0"/>
              </a:rPr>
              <a:t>STUDY HELP #36</a:t>
            </a:r>
            <a:endParaRPr lang="en-US" sz="2800" b="1" dirty="0">
              <a:solidFill>
                <a:srgbClr val="FFFF00"/>
              </a:solidFill>
              <a:latin typeface="Comic Sans MS" charset="0"/>
              <a:ea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0193"/>
                                        </p:tgtEl>
                                        <p:attrNameLst>
                                          <p:attrName>style.visibility</p:attrName>
                                        </p:attrNameLst>
                                      </p:cBhvr>
                                      <p:to>
                                        <p:strVal val="visible"/>
                                      </p:to>
                                    </p:set>
                                    <p:animEffect transition="in" filter="wipe(left)">
                                      <p:cBhvr>
                                        <p:cTn id="7" dur="500"/>
                                        <p:tgtEl>
                                          <p:spTgt spid="50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1000"/>
                                        <p:tgtEl>
                                          <p:spTgt spid="50193"/>
                                        </p:tgtEl>
                                      </p:cBhvr>
                                    </p:animEffect>
                                    <p:set>
                                      <p:cBhvr>
                                        <p:cTn id="12" dur="1" fill="hold">
                                          <p:stCondLst>
                                            <p:cond delay="0"/>
                                          </p:stCondLst>
                                        </p:cTn>
                                        <p:tgtEl>
                                          <p:spTgt spid="50193"/>
                                        </p:tgtEl>
                                        <p:attrNameLst>
                                          <p:attrName>style.visibility</p:attrName>
                                        </p:attrNameLst>
                                      </p:cBhvr>
                                      <p:to>
                                        <p:strVal val="hidden"/>
                                      </p:to>
                                    </p:set>
                                  </p:childTnLst>
                                </p:cTn>
                              </p:par>
                            </p:childTnLst>
                          </p:cTn>
                        </p:par>
                        <p:par>
                          <p:cTn id="13" fill="hold" nodeType="afterGroup">
                            <p:stCondLst>
                              <p:cond delay="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0209"/>
                                        </p:tgtEl>
                                        <p:attrNameLst>
                                          <p:attrName>style.visibility</p:attrName>
                                        </p:attrNameLst>
                                      </p:cBhvr>
                                      <p:to>
                                        <p:strVal val="visible"/>
                                      </p:to>
                                    </p:set>
                                    <p:animEffect transition="in" filter="wipe(up)">
                                      <p:cBhvr>
                                        <p:cTn id="41" dur="500"/>
                                        <p:tgtEl>
                                          <p:spTgt spid="502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0219"/>
                                        </p:tgtEl>
                                        <p:attrNameLst>
                                          <p:attrName>style.visibility</p:attrName>
                                        </p:attrNameLst>
                                      </p:cBhvr>
                                      <p:to>
                                        <p:strVal val="visible"/>
                                      </p:to>
                                    </p:set>
                                    <p:anim calcmode="lin" valueType="num">
                                      <p:cBhvr>
                                        <p:cTn id="46" dur="500" fill="hold"/>
                                        <p:tgtEl>
                                          <p:spTgt spid="50219"/>
                                        </p:tgtEl>
                                        <p:attrNameLst>
                                          <p:attrName>ppt_w</p:attrName>
                                        </p:attrNameLst>
                                      </p:cBhvr>
                                      <p:tavLst>
                                        <p:tav tm="100000">
                                          <p:val>
                                            <p:fltVal val="0"/>
                                          </p:val>
                                        </p:tav>
                                        <p:tav tm="100000">
                                          <p:val>
                                            <p:strVal val="#ppt_w"/>
                                          </p:val>
                                        </p:tav>
                                      </p:tavLst>
                                    </p:anim>
                                    <p:anim calcmode="lin" valueType="num">
                                      <p:cBhvr>
                                        <p:cTn id="47" dur="500" fill="hold"/>
                                        <p:tgtEl>
                                          <p:spTgt spid="50219"/>
                                        </p:tgtEl>
                                        <p:attrNameLst>
                                          <p:attrName>ppt_h</p:attrName>
                                        </p:attrNameLst>
                                      </p:cBhvr>
                                      <p:tavLst>
                                        <p:tav tm="100000">
                                          <p:val>
                                            <p:fltVal val="0"/>
                                          </p:val>
                                        </p:tav>
                                        <p:tav tm="100000">
                                          <p:val>
                                            <p:strVal val="#ppt_h"/>
                                          </p:val>
                                        </p:tav>
                                      </p:tavLst>
                                    </p:anim>
                                    <p:anim calcmode="lin" valueType="num">
                                      <p:cBhvr>
                                        <p:cTn id="48" dur="500" fill="hold"/>
                                        <p:tgtEl>
                                          <p:spTgt spid="50219"/>
                                        </p:tgtEl>
                                        <p:attrNameLst>
                                          <p:attrName>ppt_x</p:attrName>
                                        </p:attrNameLst>
                                      </p:cBhvr>
                                      <p:tavLst>
                                        <p:tav tm="100000">
                                          <p:val>
                                            <p:fltVal val="0.5"/>
                                          </p:val>
                                        </p:tav>
                                        <p:tav tm="100000">
                                          <p:val>
                                            <p:strVal val="#ppt_x"/>
                                          </p:val>
                                        </p:tav>
                                      </p:tavLst>
                                    </p:anim>
                                    <p:anim calcmode="lin" valueType="num">
                                      <p:cBhvr>
                                        <p:cTn id="49" dur="500" fill="hold"/>
                                        <p:tgtEl>
                                          <p:spTgt spid="50219"/>
                                        </p:tgtEl>
                                        <p:attrNameLst>
                                          <p:attrName>ppt_y</p:attrName>
                                        </p:attrNameLst>
                                      </p:cBhvr>
                                      <p:tavLst>
                                        <p:tav tm="100000">
                                          <p:val>
                                            <p:fltVal val="0.5"/>
                                          </p:val>
                                        </p:tav>
                                        <p:tav tm="100000">
                                          <p:val>
                                            <p:strVal val="#ppt_y"/>
                                          </p:val>
                                        </p:tav>
                                      </p:tavLst>
                                    </p:anim>
                                  </p:childTnLst>
                                </p:cTn>
                              </p:par>
                              <p:par>
                                <p:cTn id="50" presetID="23" presetClass="entr" presetSubtype="528"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100000">
                                          <p:val>
                                            <p:fltVal val="0"/>
                                          </p:val>
                                        </p:tav>
                                        <p:tav tm="100000">
                                          <p:val>
                                            <p:strVal val="#ppt_w"/>
                                          </p:val>
                                        </p:tav>
                                      </p:tavLst>
                                    </p:anim>
                                    <p:anim calcmode="lin" valueType="num">
                                      <p:cBhvr>
                                        <p:cTn id="53" dur="500" fill="hold"/>
                                        <p:tgtEl>
                                          <p:spTgt spid="9"/>
                                        </p:tgtEl>
                                        <p:attrNameLst>
                                          <p:attrName>ppt_h</p:attrName>
                                        </p:attrNameLst>
                                      </p:cBhvr>
                                      <p:tavLst>
                                        <p:tav tm="100000">
                                          <p:val>
                                            <p:fltVal val="0"/>
                                          </p:val>
                                        </p:tav>
                                        <p:tav tm="100000">
                                          <p:val>
                                            <p:strVal val="#ppt_h"/>
                                          </p:val>
                                        </p:tav>
                                      </p:tavLst>
                                    </p:anim>
                                    <p:anim calcmode="lin" valueType="num">
                                      <p:cBhvr>
                                        <p:cTn id="54" dur="500" fill="hold"/>
                                        <p:tgtEl>
                                          <p:spTgt spid="9"/>
                                        </p:tgtEl>
                                        <p:attrNameLst>
                                          <p:attrName>ppt_x</p:attrName>
                                        </p:attrNameLst>
                                      </p:cBhvr>
                                      <p:tavLst>
                                        <p:tav tm="100000">
                                          <p:val>
                                            <p:fltVal val="0.5"/>
                                          </p:val>
                                        </p:tav>
                                        <p:tav tm="100000">
                                          <p:val>
                                            <p:strVal val="#ppt_x"/>
                                          </p:val>
                                        </p:tav>
                                      </p:tavLst>
                                    </p:anim>
                                    <p:anim calcmode="lin" valueType="num">
                                      <p:cBhvr>
                                        <p:cTn id="55" dur="500" fill="hold"/>
                                        <p:tgtEl>
                                          <p:spTgt spid="9"/>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9" grpId="0" animBg="1"/>
      <p:bldP spid="502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76672" y="1241426"/>
            <a:ext cx="3511103" cy="1100138"/>
            <a:chOff x="493" y="782"/>
            <a:chExt cx="1893" cy="693"/>
          </a:xfrm>
        </p:grpSpPr>
        <p:sp>
          <p:nvSpPr>
            <p:cNvPr id="102437" name="Rectangle 2"/>
            <p:cNvSpPr>
              <a:spLocks noChangeArrowheads="1"/>
            </p:cNvSpPr>
            <p:nvPr/>
          </p:nvSpPr>
          <p:spPr bwMode="auto">
            <a:xfrm>
              <a:off x="493" y="782"/>
              <a:ext cx="1893" cy="693"/>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02438" name="Text Box 3"/>
            <p:cNvSpPr txBox="1">
              <a:spLocks noChangeArrowheads="1"/>
            </p:cNvSpPr>
            <p:nvPr/>
          </p:nvSpPr>
          <p:spPr bwMode="auto">
            <a:xfrm>
              <a:off x="584" y="792"/>
              <a:ext cx="1737" cy="665"/>
            </a:xfrm>
            <a:prstGeom prst="rect">
              <a:avLst/>
            </a:prstGeom>
            <a:noFill/>
            <a:ln>
              <a:noFill/>
            </a:ln>
            <a:extLst/>
          </p:spPr>
          <p:txBody>
            <a:bodyPr lIns="90000" tIns="46800" rIns="90000" bIns="46800">
              <a:spAutoFit/>
            </a:bodyPr>
            <a:lstStyle/>
            <a:p>
              <a:pPr algn="ctr">
                <a:lnSpc>
                  <a:spcPct val="100000"/>
                </a:lnSpc>
                <a:spcBef>
                  <a:spcPts val="15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dirty="0" err="1">
                  <a:solidFill>
                    <a:srgbClr val="FFFF00"/>
                  </a:solidFill>
                  <a:effectLst>
                    <a:outerShdw blurRad="50800" dist="76200" dir="2700000" algn="tl" rotWithShape="0">
                      <a:srgbClr val="000000"/>
                    </a:outerShdw>
                  </a:effectLst>
                  <a:latin typeface="Helvetica" charset="0"/>
                </a:rPr>
                <a:t>Khuthu</a:t>
              </a:r>
              <a:r>
                <a:rPr lang="en-GB" b="1" dirty="0">
                  <a:solidFill>
                    <a:srgbClr val="FFFF00"/>
                  </a:solidFill>
                  <a:effectLst>
                    <a:outerShdw blurRad="50800" dist="76200" dir="2700000" algn="tl" rotWithShape="0">
                      <a:srgbClr val="000000"/>
                    </a:outerShdw>
                  </a:effectLst>
                  <a:latin typeface="Helvetica" charset="0"/>
                </a:rPr>
                <a:t> </a:t>
              </a:r>
              <a:r>
                <a:rPr lang="en-GB" b="1" dirty="0" err="1">
                  <a:solidFill>
                    <a:srgbClr val="FFFF00"/>
                  </a:solidFill>
                  <a:effectLst>
                    <a:outerShdw blurRad="50800" dist="76200" dir="2700000" algn="tl" rotWithShape="0">
                      <a:srgbClr val="000000"/>
                    </a:outerShdw>
                  </a:effectLst>
                  <a:latin typeface="Helvetica" charset="0"/>
                </a:rPr>
                <a:t>teisozhau</a:t>
              </a:r>
              <a:r>
                <a:rPr lang="en-GB" b="1" dirty="0">
                  <a:solidFill>
                    <a:srgbClr val="FFFF00"/>
                  </a:solidFill>
                  <a:effectLst>
                    <a:outerShdw blurRad="50800" dist="76200" dir="2700000" algn="tl" rotWithShape="0">
                      <a:srgbClr val="000000"/>
                    </a:outerShdw>
                  </a:effectLst>
                  <a:latin typeface="Helvetica" charset="0"/>
                </a:rPr>
                <a:t>:</a:t>
              </a:r>
            </a:p>
            <a:p>
              <a:pPr algn="ctr">
                <a:lnSpc>
                  <a:spcPct val="100000"/>
                </a:lnSpc>
                <a:spcBef>
                  <a:spcPts val="15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dirty="0">
                  <a:solidFill>
                    <a:srgbClr val="FFFF00"/>
                  </a:solidFill>
                  <a:effectLst>
                    <a:outerShdw blurRad="50800" dist="76200" dir="2700000" algn="tl" rotWithShape="0">
                      <a:srgbClr val="000000"/>
                    </a:outerShdw>
                  </a:effectLst>
                  <a:latin typeface="Helvetica" charset="0"/>
                </a:rPr>
                <a:t>A.D. 50s - 90s</a:t>
              </a:r>
            </a:p>
          </p:txBody>
        </p:sp>
      </p:grpSp>
      <p:grpSp>
        <p:nvGrpSpPr>
          <p:cNvPr id="3" name="Group 4"/>
          <p:cNvGrpSpPr>
            <a:grpSpLocks/>
          </p:cNvGrpSpPr>
          <p:nvPr/>
        </p:nvGrpSpPr>
        <p:grpSpPr bwMode="auto">
          <a:xfrm>
            <a:off x="3600450" y="46038"/>
            <a:ext cx="3000375" cy="7605712"/>
            <a:chOff x="2364" y="29"/>
            <a:chExt cx="1658" cy="4791"/>
          </a:xfrm>
        </p:grpSpPr>
        <p:grpSp>
          <p:nvGrpSpPr>
            <p:cNvPr id="54289" name="Group 5"/>
            <p:cNvGrpSpPr>
              <a:grpSpLocks/>
            </p:cNvGrpSpPr>
            <p:nvPr/>
          </p:nvGrpSpPr>
          <p:grpSpPr bwMode="auto">
            <a:xfrm>
              <a:off x="2630" y="1218"/>
              <a:ext cx="944" cy="2410"/>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grpSp>
        <p:sp>
          <p:nvSpPr>
            <p:cNvPr id="102417" name="Rectangle 10"/>
            <p:cNvSpPr>
              <a:spLocks noChangeArrowheads="1"/>
            </p:cNvSpPr>
            <p:nvPr/>
          </p:nvSpPr>
          <p:spPr bwMode="auto">
            <a:xfrm>
              <a:off x="2522" y="3214"/>
              <a:ext cx="1114" cy="580"/>
            </a:xfrm>
            <a:prstGeom prst="rect">
              <a:avLst/>
            </a:prstGeom>
            <a:noFill/>
            <a:ln>
              <a:noFill/>
            </a:ln>
            <a:extLst/>
          </p:spPr>
          <p:txBody>
            <a:bodyPr lIns="101520" tIns="50760" rIns="101520" bIns="50760">
              <a:spAutoFit/>
            </a:bodyPr>
            <a:lstStyle/>
            <a:p>
              <a:pPr algn="ctr">
                <a:lnSpc>
                  <a:spcPct val="35000"/>
                </a:lnSpc>
                <a:spcBef>
                  <a:spcPts val="1063"/>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1063"/>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i="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Letters from</a:t>
              </a:r>
            </a:p>
            <a:p>
              <a:pPr algn="ctr">
                <a:lnSpc>
                  <a:spcPct val="35000"/>
                </a:lnSpc>
                <a:spcBef>
                  <a:spcPts val="1063"/>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i="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The Others</a:t>
              </a:r>
            </a:p>
            <a:p>
              <a:pPr algn="ctr">
                <a:lnSpc>
                  <a:spcPct val="35000"/>
                </a:lnSpc>
                <a:spcBef>
                  <a:spcPts val="1063"/>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i="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grpSp>
          <p:nvGrpSpPr>
            <p:cNvPr id="54291" name="Group 11"/>
            <p:cNvGrpSpPr>
              <a:grpSpLocks/>
            </p:cNvGrpSpPr>
            <p:nvPr/>
          </p:nvGrpSpPr>
          <p:grpSpPr bwMode="auto">
            <a:xfrm>
              <a:off x="2364" y="29"/>
              <a:ext cx="1658" cy="4791"/>
              <a:chOff x="2364" y="29"/>
              <a:chExt cx="1658" cy="4791"/>
            </a:xfrm>
          </p:grpSpPr>
          <p:grpSp>
            <p:nvGrpSpPr>
              <p:cNvPr id="54292" name="Group 12"/>
              <p:cNvGrpSpPr>
                <a:grpSpLocks/>
              </p:cNvGrpSpPr>
              <p:nvPr/>
            </p:nvGrpSpPr>
            <p:grpSpPr bwMode="auto">
              <a:xfrm>
                <a:off x="2364" y="29"/>
                <a:ext cx="1658" cy="4791"/>
                <a:chOff x="2364" y="29"/>
                <a:chExt cx="1658" cy="4791"/>
              </a:xfrm>
            </p:grpSpPr>
            <p:sp>
              <p:nvSpPr>
                <p:cNvPr id="102428" name="Rectangle 13"/>
                <p:cNvSpPr>
                  <a:spLocks noChangeArrowheads="1"/>
                </p:cNvSpPr>
                <p:nvPr/>
              </p:nvSpPr>
              <p:spPr bwMode="auto">
                <a:xfrm>
                  <a:off x="2577" y="756"/>
                  <a:ext cx="1003" cy="406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grpSp>
              <p:nvGrpSpPr>
                <p:cNvPr id="54302" name="Group 14"/>
                <p:cNvGrpSpPr>
                  <a:grpSpLocks/>
                </p:cNvGrpSpPr>
                <p:nvPr/>
              </p:nvGrpSpPr>
              <p:grpSpPr bwMode="auto">
                <a:xfrm>
                  <a:off x="2364" y="29"/>
                  <a:ext cx="1658" cy="659"/>
                  <a:chOff x="2364" y="29"/>
                  <a:chExt cx="1658" cy="659"/>
                </a:xfrm>
              </p:grpSpPr>
              <p:sp>
                <p:nvSpPr>
                  <p:cNvPr id="102430" name="Rectangle 15"/>
                  <p:cNvSpPr>
                    <a:spLocks noChangeArrowheads="1"/>
                  </p:cNvSpPr>
                  <p:nvPr/>
                </p:nvSpPr>
                <p:spPr bwMode="auto">
                  <a:xfrm>
                    <a:off x="2364" y="29"/>
                    <a:ext cx="1658" cy="231"/>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76200" dir="2700000" algn="tl" rotWithShape="0">
                            <a:srgbClr val="000000"/>
                          </a:outerShdw>
                        </a:effectLst>
                        <a:latin typeface="Helvetica" charset="0"/>
                      </a:rPr>
                      <a:t>(</a:t>
                    </a:r>
                    <a:r>
                      <a:rPr lang="en-GB" sz="1800" b="1" dirty="0" err="1">
                        <a:solidFill>
                          <a:srgbClr val="FFFFFF"/>
                        </a:solidFill>
                        <a:effectLst>
                          <a:outerShdw blurRad="50800" dist="76200" dir="2700000" algn="tl" rotWithShape="0">
                            <a:srgbClr val="000000"/>
                          </a:outerShdw>
                        </a:effectLst>
                        <a:latin typeface="Helvetica" charset="0"/>
                      </a:rPr>
                      <a:t>leshiida</a:t>
                    </a:r>
                    <a:r>
                      <a:rPr lang="en-GB" sz="1800" b="1" dirty="0">
                        <a:solidFill>
                          <a:srgbClr val="FFFFFF"/>
                        </a:solidFill>
                        <a:effectLst>
                          <a:outerShdw blurRad="50800" dist="76200" dir="2700000" algn="tl" rotWithShape="0">
                            <a:srgbClr val="000000"/>
                          </a:outerShdw>
                        </a:effectLst>
                        <a:latin typeface="Helvetica" charset="0"/>
                      </a:rPr>
                      <a:t> </a:t>
                    </a:r>
                    <a:r>
                      <a:rPr lang="en-GB" sz="1800" b="1" dirty="0" err="1">
                        <a:solidFill>
                          <a:srgbClr val="FFFFFF"/>
                        </a:solidFill>
                        <a:effectLst>
                          <a:outerShdw blurRad="50800" dist="76200" dir="2700000" algn="tl" rotWithShape="0">
                            <a:srgbClr val="000000"/>
                          </a:outerShdw>
                        </a:effectLst>
                        <a:latin typeface="Helvetica" charset="0"/>
                      </a:rPr>
                      <a:t>mepfiiepuoo</a:t>
                    </a:r>
                    <a:r>
                      <a:rPr lang="en-GB" sz="1800" b="1" dirty="0">
                        <a:solidFill>
                          <a:srgbClr val="FFFFFF"/>
                        </a:solidFill>
                        <a:effectLst>
                          <a:outerShdw blurRad="50800" dist="76200" dir="2700000" algn="tl" rotWithShape="0">
                            <a:srgbClr val="000000"/>
                          </a:outerShdw>
                        </a:effectLst>
                        <a:latin typeface="Helvetica" charset="0"/>
                      </a:rPr>
                      <a:t>)</a:t>
                    </a:r>
                    <a:r>
                      <a:rPr lang="x-none" sz="1800" b="1" dirty="0">
                        <a:solidFill>
                          <a:srgbClr val="FFFFFF"/>
                        </a:solidFill>
                        <a:effectLst>
                          <a:outerShdw blurRad="50800" dist="76200" dir="2700000" algn="tl" rotWithShape="0">
                            <a:srgbClr val="000000"/>
                          </a:outerShdw>
                        </a:effectLst>
                        <a:latin typeface="Helvetica" charset="0"/>
                        <a:cs typeface="Arial" pitchFamily="34" charset="0"/>
                      </a:rPr>
                      <a:t>‏</a:t>
                    </a:r>
                    <a:endParaRPr lang="en-GB" sz="1800" b="1" dirty="0">
                      <a:solidFill>
                        <a:srgbClr val="FFFFFF"/>
                      </a:solidFill>
                      <a:effectLst>
                        <a:outerShdw blurRad="50800" dist="76200" dir="2700000" algn="tl" rotWithShape="0">
                          <a:srgbClr val="000000"/>
                        </a:outerShdw>
                      </a:effectLst>
                      <a:latin typeface="Helvetica" charset="0"/>
                    </a:endParaRPr>
                  </a:p>
                </p:txBody>
              </p:sp>
              <p:sp>
                <p:nvSpPr>
                  <p:cNvPr id="102431" name="Rectangle 16"/>
                  <p:cNvSpPr>
                    <a:spLocks noChangeArrowheads="1"/>
                  </p:cNvSpPr>
                  <p:nvPr/>
                </p:nvSpPr>
                <p:spPr bwMode="auto">
                  <a:xfrm>
                    <a:off x="2576" y="254"/>
                    <a:ext cx="1003"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02432" name="Rectangle 17"/>
                  <p:cNvSpPr>
                    <a:spLocks noChangeArrowheads="1"/>
                  </p:cNvSpPr>
                  <p:nvPr/>
                </p:nvSpPr>
                <p:spPr bwMode="auto">
                  <a:xfrm>
                    <a:off x="2629" y="310"/>
                    <a:ext cx="892" cy="288"/>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err="1">
                        <a:solidFill>
                          <a:srgbClr val="99FF66"/>
                        </a:solidFill>
                        <a:effectLst>
                          <a:outerShdw blurRad="50800" dist="76200" dir="2700000" algn="tl" rotWithShape="0">
                            <a:srgbClr val="000000"/>
                          </a:outerShdw>
                        </a:effectLst>
                        <a:latin typeface="Helvetica" charset="0"/>
                      </a:rPr>
                      <a:t>Kehou</a:t>
                    </a:r>
                    <a:r>
                      <a:rPr lang="en-GB" sz="1700" b="1" dirty="0">
                        <a:solidFill>
                          <a:srgbClr val="99FF66"/>
                        </a:solidFill>
                        <a:effectLst>
                          <a:outerShdw blurRad="50800" dist="76200" dir="2700000" algn="tl" rotWithShape="0">
                            <a:srgbClr val="000000"/>
                          </a:outerShdw>
                        </a:effectLst>
                        <a:latin typeface="Helvetica" charset="0"/>
                      </a:rPr>
                      <a:t> </a:t>
                    </a:r>
                    <a:r>
                      <a:rPr lang="en-GB" sz="1700" b="1" dirty="0" err="1">
                        <a:solidFill>
                          <a:srgbClr val="99FF66"/>
                        </a:solidFill>
                        <a:effectLst>
                          <a:outerShdw blurRad="50800" dist="76200" dir="2700000" algn="tl" rotWithShape="0">
                            <a:srgbClr val="000000"/>
                          </a:outerShdw>
                        </a:effectLst>
                        <a:latin typeface="Helvetica" charset="0"/>
                      </a:rPr>
                      <a:t>dzeiise</a:t>
                    </a:r>
                    <a:r>
                      <a:rPr lang="en-GB" sz="1700" b="1" dirty="0">
                        <a:solidFill>
                          <a:srgbClr val="99FF66"/>
                        </a:solidFill>
                        <a:effectLst>
                          <a:outerShdw blurRad="50800" dist="76200" dir="2700000" algn="tl" rotWithShape="0">
                            <a:srgbClr val="000000"/>
                          </a:outerShdw>
                        </a:effectLst>
                        <a:latin typeface="Helvetica" charset="0"/>
                      </a:rPr>
                      <a:t> </a:t>
                    </a:r>
                    <a:r>
                      <a:rPr lang="en-GB" sz="1700" b="1" dirty="0" err="1">
                        <a:solidFill>
                          <a:srgbClr val="99FF66"/>
                        </a:solidFill>
                        <a:effectLst>
                          <a:outerShdw blurRad="50800" dist="76200" dir="2700000" algn="tl" rotWithShape="0">
                            <a:srgbClr val="000000"/>
                          </a:outerShdw>
                        </a:effectLst>
                        <a:latin typeface="Helvetica" charset="0"/>
                      </a:rPr>
                      <a:t>ko</a:t>
                    </a:r>
                    <a:endParaRPr lang="en-GB" sz="1700" b="1" dirty="0">
                      <a:solidFill>
                        <a:srgbClr val="99FF66"/>
                      </a:solidFill>
                      <a:effectLst>
                        <a:outerShdw blurRad="50800" dist="76200" dir="2700000" algn="tl" rotWithShape="0">
                          <a:srgbClr val="000000"/>
                        </a:outerShdw>
                      </a:effectLst>
                      <a:latin typeface="Helvetica" charset="0"/>
                    </a:endParaRPr>
                  </a:p>
                </p:txBody>
              </p:sp>
            </p:grpSp>
          </p:grpSp>
          <p:grpSp>
            <p:nvGrpSpPr>
              <p:cNvPr id="54293" name="Group 18"/>
              <p:cNvGrpSpPr>
                <a:grpSpLocks/>
              </p:cNvGrpSpPr>
              <p:nvPr/>
            </p:nvGrpSpPr>
            <p:grpSpPr bwMode="auto">
              <a:xfrm>
                <a:off x="2610" y="1218"/>
                <a:ext cx="964" cy="2629"/>
                <a:chOff x="2610" y="1218"/>
                <a:chExt cx="964" cy="2629"/>
              </a:xfrm>
            </p:grpSpPr>
            <p:sp>
              <p:nvSpPr>
                <p:cNvPr id="51219" name="Line 19"/>
                <p:cNvSpPr>
                  <a:spLocks noChangeShapeType="1"/>
                </p:cNvSpPr>
                <p:nvPr/>
              </p:nvSpPr>
              <p:spPr bwMode="auto">
                <a:xfrm>
                  <a:off x="2632" y="1218"/>
                  <a:ext cx="933"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51220" name="Line 20"/>
                <p:cNvSpPr>
                  <a:spLocks noChangeShapeType="1"/>
                </p:cNvSpPr>
                <p:nvPr/>
              </p:nvSpPr>
              <p:spPr bwMode="auto">
                <a:xfrm>
                  <a:off x="2632" y="2263"/>
                  <a:ext cx="933"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51221" name="Line 21"/>
                <p:cNvSpPr>
                  <a:spLocks noChangeShapeType="1"/>
                </p:cNvSpPr>
                <p:nvPr/>
              </p:nvSpPr>
              <p:spPr bwMode="auto">
                <a:xfrm>
                  <a:off x="2639" y="3629"/>
                  <a:ext cx="933"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51222" name="Line 22"/>
                <p:cNvSpPr>
                  <a:spLocks noChangeShapeType="1"/>
                </p:cNvSpPr>
                <p:nvPr/>
              </p:nvSpPr>
              <p:spPr bwMode="auto">
                <a:xfrm>
                  <a:off x="2625" y="3256"/>
                  <a:ext cx="918" cy="1"/>
                </a:xfrm>
                <a:prstGeom prst="line">
                  <a:avLst/>
                </a:prstGeom>
                <a:noFill/>
                <a:ln w="50760">
                  <a:solidFill>
                    <a:srgbClr val="FFFFFF"/>
                  </a:solidFill>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51223" name="Line 23"/>
                <p:cNvSpPr>
                  <a:spLocks noChangeShapeType="1"/>
                </p:cNvSpPr>
                <p:nvPr/>
              </p:nvSpPr>
              <p:spPr bwMode="auto">
                <a:xfrm>
                  <a:off x="2632" y="1657"/>
                  <a:ext cx="933"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51224" name="Line 24"/>
                <p:cNvSpPr>
                  <a:spLocks noChangeShapeType="1"/>
                </p:cNvSpPr>
                <p:nvPr/>
              </p:nvSpPr>
              <p:spPr bwMode="auto">
                <a:xfrm>
                  <a:off x="2611" y="3002"/>
                  <a:ext cx="933"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51225" name="Line 25"/>
                <p:cNvSpPr>
                  <a:spLocks noChangeShapeType="1"/>
                </p:cNvSpPr>
                <p:nvPr/>
              </p:nvSpPr>
              <p:spPr bwMode="auto">
                <a:xfrm>
                  <a:off x="2825" y="3848"/>
                  <a:ext cx="547"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grpSp>
        </p:grpSp>
      </p:grpSp>
      <p:grpSp>
        <p:nvGrpSpPr>
          <p:cNvPr id="9" name="Group 26"/>
          <p:cNvGrpSpPr>
            <a:grpSpLocks/>
          </p:cNvGrpSpPr>
          <p:nvPr/>
        </p:nvGrpSpPr>
        <p:grpSpPr bwMode="auto">
          <a:xfrm>
            <a:off x="3529013" y="1030288"/>
            <a:ext cx="2643187" cy="5106987"/>
            <a:chOff x="2223" y="649"/>
            <a:chExt cx="1665" cy="3217"/>
          </a:xfrm>
        </p:grpSpPr>
        <p:sp>
          <p:nvSpPr>
            <p:cNvPr id="102414" name="Rectangle 27"/>
            <p:cNvSpPr>
              <a:spLocks noChangeArrowheads="1"/>
            </p:cNvSpPr>
            <p:nvPr/>
          </p:nvSpPr>
          <p:spPr bwMode="auto">
            <a:xfrm>
              <a:off x="2499" y="649"/>
              <a:ext cx="1114" cy="735"/>
            </a:xfrm>
            <a:prstGeom prst="rect">
              <a:avLst/>
            </a:prstGeom>
            <a:noFill/>
            <a:ln>
              <a:noFill/>
            </a:ln>
            <a:extLst/>
          </p:spPr>
          <p:txBody>
            <a:bodyPr lIns="101520" tIns="50760" rIns="101520" bIns="50760">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9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Apostelko</a:t>
              </a:r>
              <a:r>
                <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khuthu</a:t>
              </a:r>
              <a:r>
                <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Paul </a:t>
              </a:r>
              <a:r>
                <a:rPr lang="en-GB" sz="1400" b="1" i="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leshü</a:t>
              </a:r>
              <a:r>
                <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thukeshü</a:t>
              </a:r>
              <a:endPar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sp>
          <p:nvSpPr>
            <p:cNvPr id="102415" name="Rectangle 28"/>
            <p:cNvSpPr>
              <a:spLocks noChangeArrowheads="1"/>
            </p:cNvSpPr>
            <p:nvPr/>
          </p:nvSpPr>
          <p:spPr bwMode="auto">
            <a:xfrm>
              <a:off x="2223" y="3123"/>
              <a:ext cx="1665" cy="743"/>
            </a:xfrm>
            <a:prstGeom prst="rect">
              <a:avLst/>
            </a:prstGeom>
            <a:noFill/>
            <a:ln>
              <a:noFill/>
            </a:ln>
            <a:extLst/>
          </p:spPr>
          <p:txBody>
            <a:bodyPr lIns="101520" tIns="50760" rIns="101520" bIns="50760">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Kekreimia</a:t>
              </a:r>
              <a:r>
                <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kinu</a:t>
              </a:r>
              <a:r>
                <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leshü</a:t>
              </a:r>
              <a:endPar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ngukelie</a:t>
              </a:r>
              <a:endParaRPr lang="en-GB" sz="1400" b="1" i="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grpSp>
      <p:grpSp>
        <p:nvGrpSpPr>
          <p:cNvPr id="10" name="Group 29"/>
          <p:cNvGrpSpPr>
            <a:grpSpLocks/>
          </p:cNvGrpSpPr>
          <p:nvPr/>
        </p:nvGrpSpPr>
        <p:grpSpPr bwMode="auto">
          <a:xfrm>
            <a:off x="5967413" y="1222375"/>
            <a:ext cx="3271837" cy="5827713"/>
            <a:chOff x="3759" y="770"/>
            <a:chExt cx="2061" cy="3671"/>
          </a:xfrm>
        </p:grpSpPr>
        <p:sp>
          <p:nvSpPr>
            <p:cNvPr id="102412" name="Rectangle 30"/>
            <p:cNvSpPr>
              <a:spLocks noChangeArrowheads="1"/>
            </p:cNvSpPr>
            <p:nvPr/>
          </p:nvSpPr>
          <p:spPr bwMode="auto">
            <a:xfrm>
              <a:off x="3759" y="792"/>
              <a:ext cx="2039" cy="3649"/>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02413" name="Rectangle 31"/>
            <p:cNvSpPr>
              <a:spLocks noChangeArrowheads="1"/>
            </p:cNvSpPr>
            <p:nvPr/>
          </p:nvSpPr>
          <p:spPr bwMode="auto">
            <a:xfrm>
              <a:off x="3843" y="770"/>
              <a:ext cx="1977" cy="3469"/>
            </a:xfrm>
            <a:prstGeom prst="rect">
              <a:avLst/>
            </a:prstGeom>
            <a:noFill/>
            <a:ln>
              <a:noFill/>
            </a:ln>
            <a:extLst/>
          </p:spPr>
          <p:txBody>
            <a:bodyPr lIns="101520" tIns="50760" rIns="101520" bIns="50760">
              <a:spAutoFit/>
            </a:bodyPr>
            <a:lstStyle/>
            <a:p>
              <a:pPr algn="ctr">
                <a:lnSpc>
                  <a:spcPct val="100000"/>
                </a:lnSpc>
                <a:spcBef>
                  <a:spcPts val="218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500" b="1" i="1" dirty="0">
                  <a:solidFill>
                    <a:srgbClr val="FFFFFF"/>
                  </a:solidFill>
                  <a:effectLst>
                    <a:outerShdw blurRad="50800" dist="76200" dir="2700000" algn="tl" rotWithShape="0">
                      <a:srgbClr val="000000"/>
                    </a:outerShdw>
                  </a:effectLst>
                  <a:latin typeface="Helvetica" charset="0"/>
                </a:rPr>
                <a:t>THE EPISTLES</a:t>
              </a: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000" b="1" dirty="0">
                  <a:solidFill>
                    <a:srgbClr val="FFFF00"/>
                  </a:solidFill>
                  <a:effectLst>
                    <a:outerShdw blurRad="50800" dist="76200" dir="2700000" algn="tl" rotWithShape="0">
                      <a:srgbClr val="000000"/>
                    </a:outerShdw>
                  </a:effectLst>
                  <a:latin typeface="Helvetica" charset="0"/>
                </a:rPr>
                <a:t>Concerning generally unexplored issues requiring new and crucial instruction in leadership of the new organism...</a:t>
              </a:r>
            </a:p>
            <a:p>
              <a:pPr>
                <a:lnSpc>
                  <a:spcPct val="100000"/>
                </a:lnSpc>
                <a:spcBef>
                  <a:spcPts val="15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a:solidFill>
                    <a:srgbClr val="FFFF00"/>
                  </a:solidFill>
                  <a:effectLst>
                    <a:outerShdw blurRad="50800" dist="76200" dir="2700000" algn="tl" rotWithShape="0">
                      <a:srgbClr val="000000"/>
                    </a:outerShdw>
                  </a:effectLst>
                  <a:latin typeface="Helvetica" charset="0"/>
                </a:rPr>
                <a:t>the </a:t>
              </a:r>
              <a:r>
                <a:rPr lang="en-GB" b="1" i="1" dirty="0">
                  <a:solidFill>
                    <a:srgbClr val="FFFF00"/>
                  </a:solidFill>
                  <a:effectLst>
                    <a:outerShdw blurRad="50800" dist="76200" dir="2700000" algn="tl" rotWithShape="0">
                      <a:srgbClr val="000000"/>
                    </a:outerShdw>
                  </a:effectLst>
                  <a:latin typeface="Helvetica" charset="0"/>
                </a:rPr>
                <a:t>ECCLESIA,</a:t>
              </a:r>
              <a:r>
                <a:rPr lang="en-GB" b="1" dirty="0">
                  <a:solidFill>
                    <a:srgbClr val="FFFF00"/>
                  </a:solidFill>
                  <a:effectLst>
                    <a:outerShdw blurRad="50800" dist="76200" dir="2700000" algn="tl" rotWithShape="0">
                      <a:srgbClr val="000000"/>
                    </a:outerShdw>
                  </a:effectLst>
                  <a:latin typeface="Helvetica" charset="0"/>
                </a:rPr>
                <a:t> </a:t>
              </a:r>
            </a:p>
            <a:p>
              <a:pPr>
                <a:lnSpc>
                  <a:spcPct val="100000"/>
                </a:lnSpc>
                <a:spcBef>
                  <a:spcPts val="15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a:solidFill>
                    <a:srgbClr val="FFFF00"/>
                  </a:solidFill>
                  <a:effectLst>
                    <a:outerShdw blurRad="50800" dist="76200" dir="2700000" algn="tl" rotWithShape="0">
                      <a:srgbClr val="000000"/>
                    </a:outerShdw>
                  </a:effectLst>
                  <a:latin typeface="Helvetica" charset="0"/>
                </a:rPr>
                <a:t>        the </a:t>
              </a:r>
              <a:r>
                <a:rPr lang="en-GB" b="1" i="1" dirty="0">
                  <a:solidFill>
                    <a:srgbClr val="FFFF00"/>
                  </a:solidFill>
                  <a:effectLst>
                    <a:outerShdw blurRad="50800" dist="76200" dir="2700000" algn="tl" rotWithShape="0">
                      <a:srgbClr val="000000"/>
                    </a:outerShdw>
                  </a:effectLst>
                  <a:latin typeface="Helvetica" charset="0"/>
                </a:rPr>
                <a:t>CHURCH</a:t>
              </a:r>
              <a:r>
                <a:rPr lang="en-GB" b="1" dirty="0">
                  <a:solidFill>
                    <a:srgbClr val="FFFF00"/>
                  </a:solidFill>
                  <a:effectLst>
                    <a:outerShdw blurRad="50800" dist="76200" dir="2700000" algn="tl" rotWithShape="0">
                      <a:srgbClr val="000000"/>
                    </a:outerShdw>
                  </a:effectLst>
                  <a:latin typeface="Helvetica" charset="0"/>
                </a:rPr>
                <a:t>.</a:t>
              </a: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000" b="1" dirty="0">
                  <a:solidFill>
                    <a:srgbClr val="FFFF00"/>
                  </a:solidFill>
                  <a:effectLst>
                    <a:outerShdw blurRad="50800" dist="76200" dir="2700000" algn="tl" rotWithShape="0">
                      <a:srgbClr val="000000"/>
                    </a:outerShdw>
                  </a:effectLst>
                  <a:latin typeface="Helvetica" charset="0"/>
                </a:rPr>
                <a:t>Most letters from Paul …fewer letters from               </a:t>
              </a:r>
              <a:r>
                <a:rPr lang="ja-JP" altLang="en-GB" sz="2000" b="1" dirty="0">
                  <a:solidFill>
                    <a:srgbClr val="FFFF00"/>
                  </a:solidFill>
                  <a:effectLst>
                    <a:outerShdw blurRad="50800" dist="76200" dir="2700000" algn="tl" rotWithShape="0">
                      <a:srgbClr val="000000"/>
                    </a:outerShdw>
                  </a:effectLst>
                  <a:latin typeface="Helvetica" charset="0"/>
                </a:rPr>
                <a:t>“</a:t>
              </a:r>
              <a:r>
                <a:rPr lang="en-GB" altLang="ja-JP" sz="2000" b="1" dirty="0">
                  <a:solidFill>
                    <a:srgbClr val="FFFF00"/>
                  </a:solidFill>
                  <a:effectLst>
                    <a:outerShdw blurRad="50800" dist="76200" dir="2700000" algn="tl" rotWithShape="0">
                      <a:srgbClr val="000000"/>
                    </a:outerShdw>
                  </a:effectLst>
                  <a:latin typeface="Helvetica" charset="0"/>
                </a:rPr>
                <a:t>The Others.</a:t>
              </a:r>
              <a:r>
                <a:rPr lang="ja-JP" altLang="en-GB" sz="2000" b="1" dirty="0">
                  <a:solidFill>
                    <a:srgbClr val="FFFF00"/>
                  </a:solidFill>
                  <a:effectLst>
                    <a:outerShdw blurRad="50800" dist="76200" dir="2700000" algn="tl" rotWithShape="0">
                      <a:srgbClr val="000000"/>
                    </a:outerShdw>
                  </a:effectLst>
                  <a:latin typeface="Helvetica" charset="0"/>
                </a:rPr>
                <a:t>”</a:t>
              </a:r>
              <a:endParaRPr lang="en-GB" sz="2000" b="1" dirty="0">
                <a:solidFill>
                  <a:srgbClr val="FFFF00"/>
                </a:solidFill>
                <a:effectLst>
                  <a:outerShdw blurRad="50800" dist="76200" dir="2700000" algn="tl" rotWithShape="0">
                    <a:srgbClr val="000000"/>
                  </a:outerShdw>
                </a:effectLst>
                <a:latin typeface="Helvetica" charset="0"/>
              </a:endParaRPr>
            </a:p>
          </p:txBody>
        </p:sp>
      </p:grpSp>
      <p:sp>
        <p:nvSpPr>
          <p:cNvPr id="51232" name="Oval 32"/>
          <p:cNvSpPr>
            <a:spLocks noChangeArrowheads="1"/>
          </p:cNvSpPr>
          <p:nvPr/>
        </p:nvSpPr>
        <p:spPr bwMode="auto">
          <a:xfrm>
            <a:off x="3735388" y="4930775"/>
            <a:ext cx="2192337" cy="1016000"/>
          </a:xfrm>
          <a:prstGeom prst="ellipse">
            <a:avLst/>
          </a:prstGeom>
          <a:noFill/>
          <a:ln w="76320">
            <a:solidFill>
              <a:srgbClr val="FC0128"/>
            </a:solidFill>
            <a:miter lim="800000"/>
            <a:headEnd/>
            <a:tailEnd/>
          </a:ln>
          <a:effectLst>
            <a:outerShdw dist="71785" dir="2700000" algn="ctr" rotWithShape="0">
              <a:srgbClr val="080808"/>
            </a:outerShdw>
          </a:effectLst>
        </p:spPr>
        <p:txBody>
          <a:bodyPr wrap="none" lIns="91255" tIns="45626" rIns="91255" bIns="45626"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51233" name="Oval 33"/>
          <p:cNvSpPr>
            <a:spLocks noChangeArrowheads="1"/>
          </p:cNvSpPr>
          <p:nvPr/>
        </p:nvSpPr>
        <p:spPr bwMode="auto">
          <a:xfrm>
            <a:off x="3751263" y="1001713"/>
            <a:ext cx="2192337" cy="1016000"/>
          </a:xfrm>
          <a:prstGeom prst="ellipse">
            <a:avLst/>
          </a:prstGeom>
          <a:noFill/>
          <a:ln w="76320">
            <a:solidFill>
              <a:srgbClr val="FC0128"/>
            </a:solidFill>
            <a:miter lim="800000"/>
            <a:headEnd/>
            <a:tailEnd/>
          </a:ln>
          <a:effectLst>
            <a:outerShdw dist="71785" dir="2700000" algn="ctr" rotWithShape="0">
              <a:srgbClr val="080808"/>
            </a:outerShdw>
          </a:effectLst>
        </p:spPr>
        <p:txBody>
          <a:bodyPr wrap="none" lIns="91255" tIns="45626" rIns="91255" bIns="45626"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02407" name="Text Box 34"/>
          <p:cNvSpPr txBox="1">
            <a:spLocks noChangeArrowheads="1"/>
          </p:cNvSpPr>
          <p:nvPr/>
        </p:nvSpPr>
        <p:spPr bwMode="auto">
          <a:xfrm>
            <a:off x="9696450"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A27C"/>
                </a:solidFill>
                <a:effectLst>
                  <a:outerShdw blurRad="50800" dist="76200" dir="2700000" algn="tl" rotWithShape="0">
                    <a:srgbClr val="000000"/>
                  </a:outerShdw>
                </a:effectLst>
                <a:latin typeface="Comic Sans MS" pitchFamily="66" charset="0"/>
              </a:rPr>
              <a:t> </a:t>
            </a:r>
          </a:p>
        </p:txBody>
      </p:sp>
      <p:sp>
        <p:nvSpPr>
          <p:cNvPr id="51235" name="Oval 35"/>
          <p:cNvSpPr>
            <a:spLocks noChangeArrowheads="1"/>
          </p:cNvSpPr>
          <p:nvPr/>
        </p:nvSpPr>
        <p:spPr bwMode="auto">
          <a:xfrm>
            <a:off x="5922963" y="4368800"/>
            <a:ext cx="3397250" cy="1358900"/>
          </a:xfrm>
          <a:prstGeom prst="ellipse">
            <a:avLst/>
          </a:prstGeom>
          <a:noFill/>
          <a:ln w="76320">
            <a:solidFill>
              <a:srgbClr val="FC0128"/>
            </a:solidFill>
            <a:miter lim="800000"/>
            <a:headEnd/>
            <a:tailEnd/>
          </a:ln>
          <a:effectLst>
            <a:outerShdw dist="71785" dir="2700000" algn="ctr" rotWithShape="0">
              <a:srgbClr val="080808"/>
            </a:outerShdw>
          </a:effectLst>
        </p:spPr>
        <p:txBody>
          <a:bodyPr wrap="none" lIns="91255" tIns="45626" rIns="91255" bIns="45626"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02409" name="Text Box 36"/>
          <p:cNvSpPr txBox="1">
            <a:spLocks noChangeArrowheads="1"/>
          </p:cNvSpPr>
          <p:nvPr/>
        </p:nvSpPr>
        <p:spPr bwMode="auto">
          <a:xfrm>
            <a:off x="8821738" y="7410450"/>
            <a:ext cx="184150" cy="244475"/>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02410" name="Text Box 37"/>
          <p:cNvSpPr txBox="1">
            <a:spLocks noChangeArrowheads="1"/>
          </p:cNvSpPr>
          <p:nvPr/>
        </p:nvSpPr>
        <p:spPr bwMode="auto">
          <a:xfrm>
            <a:off x="9191625"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76200" dir="2700000" algn="tl" rotWithShape="0">
                    <a:srgbClr val="000000"/>
                  </a:outerShdw>
                </a:effectLst>
                <a:latin typeface="Comic Sans MS" pitchFamily="66" charset="0"/>
              </a:rPr>
              <a:t>48</a:t>
            </a:r>
          </a:p>
        </p:txBody>
      </p:sp>
      <p:sp>
        <p:nvSpPr>
          <p:cNvPr id="102411" name="Text Box 38"/>
          <p:cNvSpPr txBox="1">
            <a:spLocks noChangeArrowheads="1"/>
          </p:cNvSpPr>
          <p:nvPr/>
        </p:nvSpPr>
        <p:spPr bwMode="auto">
          <a:xfrm>
            <a:off x="9563100" y="7345363"/>
            <a:ext cx="307975"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76200" dir="2700000" algn="tl" rotWithShape="0">
                    <a:srgbClr val="000000"/>
                  </a:outerShdw>
                </a:effectLst>
                <a:latin typeface="Comic Sans MS" pitchFamily="66" charset="0"/>
              </a:rPr>
              <a:t>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100000">
                                          <p:val>
                                            <p:strVal val="#ppt_x"/>
                                          </p:val>
                                        </p:tav>
                                        <p:tav tm="100000">
                                          <p:val>
                                            <p:strVal val="#ppt_x"/>
                                          </p:val>
                                        </p:tav>
                                      </p:tavLst>
                                    </p:anim>
                                    <p:anim calcmode="lin" valueType="num">
                                      <p:cBhvr>
                                        <p:cTn id="8" dur="500" fill="hold"/>
                                        <p:tgtEl>
                                          <p:spTgt spid="3"/>
                                        </p:tgtEl>
                                        <p:attrNameLst>
                                          <p:attrName>ppt_y</p:attrName>
                                        </p:attrNameLst>
                                      </p:cBhvr>
                                      <p:tavLst>
                                        <p:tav tm="10000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par>
                          <p:cTn id="14" fill="hold" nodeType="afterGroup">
                            <p:stCondLst>
                              <p:cond delay="0"/>
                            </p:stCondLst>
                            <p:childTnLst>
                              <p:par>
                                <p:cTn id="15" presetID="2" presetClass="entr" presetSubtype="8" fill="hold" grpId="0" nodeType="afterEffect">
                                  <p:stCondLst>
                                    <p:cond delay="0"/>
                                  </p:stCondLst>
                                  <p:childTnLst>
                                    <p:set>
                                      <p:cBhvr>
                                        <p:cTn id="16" dur="1" fill="hold">
                                          <p:stCondLst>
                                            <p:cond delay="0"/>
                                          </p:stCondLst>
                                        </p:cTn>
                                        <p:tgtEl>
                                          <p:spTgt spid="51235"/>
                                        </p:tgtEl>
                                        <p:attrNameLst>
                                          <p:attrName>style.visibility</p:attrName>
                                        </p:attrNameLst>
                                      </p:cBhvr>
                                      <p:to>
                                        <p:strVal val="visible"/>
                                      </p:to>
                                    </p:set>
                                    <p:anim calcmode="lin" valueType="num">
                                      <p:cBhvr>
                                        <p:cTn id="17" dur="500" fill="hold"/>
                                        <p:tgtEl>
                                          <p:spTgt spid="51235"/>
                                        </p:tgtEl>
                                        <p:attrNameLst>
                                          <p:attrName>ppt_x</p:attrName>
                                        </p:attrNameLst>
                                      </p:cBhvr>
                                      <p:tavLst>
                                        <p:tav tm="100000">
                                          <p:val>
                                            <p:strVal val="0-#ppt_w/2"/>
                                          </p:val>
                                        </p:tav>
                                        <p:tav tm="100000">
                                          <p:val>
                                            <p:strVal val="#ppt_x"/>
                                          </p:val>
                                        </p:tav>
                                      </p:tavLst>
                                    </p:anim>
                                    <p:anim calcmode="lin" valueType="num">
                                      <p:cBhvr>
                                        <p:cTn id="18" dur="500" fill="hold"/>
                                        <p:tgtEl>
                                          <p:spTgt spid="51235"/>
                                        </p:tgtEl>
                                        <p:attrNameLst>
                                          <p:attrName>ppt_y</p:attrName>
                                        </p:attrNameLst>
                                      </p:cBhvr>
                                      <p:tavLst>
                                        <p:tav tm="100000">
                                          <p:val>
                                            <p:strVal val="#ppt_y"/>
                                          </p:val>
                                        </p:tav>
                                        <p:tav tm="100000">
                                          <p:val>
                                            <p:strVal val="#ppt_y"/>
                                          </p:val>
                                        </p:tav>
                                      </p:tavLst>
                                    </p:anim>
                                  </p:childTnLst>
                                  <p:subTnLst>
                                    <p:set>
                                      <p:cBhvr override="childStyle">
                                        <p:cTn dur="1" fill="hold" display="0" masterRel="nextClick" afterEffect="1"/>
                                        <p:tgtEl>
                                          <p:spTgt spid="5123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8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100000">
                                          <p:val>
                                            <p:strVal val="4/3*#ppt_w"/>
                                          </p:val>
                                        </p:tav>
                                        <p:tav tm="100000">
                                          <p:val>
                                            <p:strVal val="#ppt_w"/>
                                          </p:val>
                                        </p:tav>
                                      </p:tavLst>
                                    </p:anim>
                                    <p:anim calcmode="lin" valueType="num">
                                      <p:cBhvr>
                                        <p:cTn id="24" dur="500" fill="hold"/>
                                        <p:tgtEl>
                                          <p:spTgt spid="9"/>
                                        </p:tgtEl>
                                        <p:attrNameLst>
                                          <p:attrName>ppt_h</p:attrName>
                                        </p:attrNameLst>
                                      </p:cBhvr>
                                      <p:tavLst>
                                        <p:tav tm="100000">
                                          <p:val>
                                            <p:strVal val="4/3*#ppt_h"/>
                                          </p:val>
                                        </p:tav>
                                        <p:tav tm="100000">
                                          <p:val>
                                            <p:strVal val="#ppt_h"/>
                                          </p:val>
                                        </p:tav>
                                      </p:tavLst>
                                    </p:anim>
                                  </p:childTnLst>
                                </p:cTn>
                              </p:par>
                            </p:childTnLst>
                          </p:cTn>
                        </p:par>
                        <p:par>
                          <p:cTn id="25" fill="hold" nodeType="afterGroup">
                            <p:stCondLst>
                              <p:cond delay="0"/>
                            </p:stCondLst>
                            <p:childTnLst>
                              <p:par>
                                <p:cTn id="26" presetID="2" presetClass="entr" presetSubtype="8" fill="hold" grpId="0" nodeType="afterEffect">
                                  <p:stCondLst>
                                    <p:cond delay="0"/>
                                  </p:stCondLst>
                                  <p:childTnLst>
                                    <p:set>
                                      <p:cBhvr>
                                        <p:cTn id="27" dur="1" fill="hold">
                                          <p:stCondLst>
                                            <p:cond delay="0"/>
                                          </p:stCondLst>
                                        </p:cTn>
                                        <p:tgtEl>
                                          <p:spTgt spid="51233"/>
                                        </p:tgtEl>
                                        <p:attrNameLst>
                                          <p:attrName>style.visibility</p:attrName>
                                        </p:attrNameLst>
                                      </p:cBhvr>
                                      <p:to>
                                        <p:strVal val="visible"/>
                                      </p:to>
                                    </p:set>
                                    <p:anim calcmode="lin" valueType="num">
                                      <p:cBhvr>
                                        <p:cTn id="28" dur="500" fill="hold"/>
                                        <p:tgtEl>
                                          <p:spTgt spid="51233"/>
                                        </p:tgtEl>
                                        <p:attrNameLst>
                                          <p:attrName>ppt_x</p:attrName>
                                        </p:attrNameLst>
                                      </p:cBhvr>
                                      <p:tavLst>
                                        <p:tav tm="100000">
                                          <p:val>
                                            <p:strVal val="0-#ppt_w/2"/>
                                          </p:val>
                                        </p:tav>
                                        <p:tav tm="100000">
                                          <p:val>
                                            <p:strVal val="#ppt_x"/>
                                          </p:val>
                                        </p:tav>
                                      </p:tavLst>
                                    </p:anim>
                                    <p:anim calcmode="lin" valueType="num">
                                      <p:cBhvr>
                                        <p:cTn id="29" dur="500" fill="hold"/>
                                        <p:tgtEl>
                                          <p:spTgt spid="51233"/>
                                        </p:tgtEl>
                                        <p:attrNameLst>
                                          <p:attrName>ppt_y</p:attrName>
                                        </p:attrNameLst>
                                      </p:cBhvr>
                                      <p:tavLst>
                                        <p:tav tm="100000">
                                          <p:val>
                                            <p:strVal val="#ppt_y"/>
                                          </p:val>
                                        </p:tav>
                                        <p:tav tm="100000">
                                          <p:val>
                                            <p:strVal val="#ppt_y"/>
                                          </p:val>
                                        </p:tav>
                                      </p:tavLst>
                                    </p:anim>
                                  </p:childTnLst>
                                </p:cTn>
                              </p:par>
                            </p:childTnLst>
                          </p:cTn>
                        </p:par>
                        <p:par>
                          <p:cTn id="30" fill="hold" nodeType="afterGroup">
                            <p:stCondLst>
                              <p:cond delay="0"/>
                            </p:stCondLst>
                            <p:childTnLst>
                              <p:par>
                                <p:cTn id="31" presetID="2" presetClass="entr" presetSubtype="8" fill="hold" grpId="0" nodeType="afterEffect">
                                  <p:stCondLst>
                                    <p:cond delay="0"/>
                                  </p:stCondLst>
                                  <p:childTnLst>
                                    <p:set>
                                      <p:cBhvr>
                                        <p:cTn id="32" dur="1" fill="hold">
                                          <p:stCondLst>
                                            <p:cond delay="0"/>
                                          </p:stCondLst>
                                        </p:cTn>
                                        <p:tgtEl>
                                          <p:spTgt spid="51232"/>
                                        </p:tgtEl>
                                        <p:attrNameLst>
                                          <p:attrName>style.visibility</p:attrName>
                                        </p:attrNameLst>
                                      </p:cBhvr>
                                      <p:to>
                                        <p:strVal val="visible"/>
                                      </p:to>
                                    </p:set>
                                    <p:anim calcmode="lin" valueType="num">
                                      <p:cBhvr>
                                        <p:cTn id="33" dur="500" fill="hold"/>
                                        <p:tgtEl>
                                          <p:spTgt spid="51232"/>
                                        </p:tgtEl>
                                        <p:attrNameLst>
                                          <p:attrName>ppt_x</p:attrName>
                                        </p:attrNameLst>
                                      </p:cBhvr>
                                      <p:tavLst>
                                        <p:tav tm="100000">
                                          <p:val>
                                            <p:strVal val="0-#ppt_w/2"/>
                                          </p:val>
                                        </p:tav>
                                        <p:tav tm="100000">
                                          <p:val>
                                            <p:strVal val="#ppt_x"/>
                                          </p:val>
                                        </p:tav>
                                      </p:tavLst>
                                    </p:anim>
                                    <p:anim calcmode="lin" valueType="num">
                                      <p:cBhvr>
                                        <p:cTn id="34" dur="500" fill="hold"/>
                                        <p:tgtEl>
                                          <p:spTgt spid="51232"/>
                                        </p:tgtEl>
                                        <p:attrNameLst>
                                          <p:attrName>ppt_y</p:attrName>
                                        </p:attrNameLst>
                                      </p:cBhvr>
                                      <p:tavLst>
                                        <p:tav tm="10000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100000">
                                          <p:val>
                                            <p:fltVal val="0"/>
                                          </p:val>
                                        </p:tav>
                                        <p:tav tm="100000">
                                          <p:val>
                                            <p:strVal val="#ppt_w"/>
                                          </p:val>
                                        </p:tav>
                                      </p:tavLst>
                                    </p:anim>
                                    <p:anim calcmode="lin" valueType="num">
                                      <p:cBhvr>
                                        <p:cTn id="40" dur="500" fill="hold"/>
                                        <p:tgtEl>
                                          <p:spTgt spid="2"/>
                                        </p:tgtEl>
                                        <p:attrNameLst>
                                          <p:attrName>ppt_h</p:attrName>
                                        </p:attrNameLst>
                                      </p:cBhvr>
                                      <p:tavLst>
                                        <p:tav tm="100000">
                                          <p:val>
                                            <p:fltVal val="0"/>
                                          </p:val>
                                        </p:tav>
                                        <p:tav tm="100000">
                                          <p:val>
                                            <p:strVal val="#ppt_h"/>
                                          </p:val>
                                        </p:tav>
                                      </p:tavLst>
                                    </p:anim>
                                    <p:anim calcmode="lin" valueType="num">
                                      <p:cBhvr>
                                        <p:cTn id="41" dur="500" fill="hold"/>
                                        <p:tgtEl>
                                          <p:spTgt spid="2"/>
                                        </p:tgtEl>
                                        <p:attrNameLst>
                                          <p:attrName>ppt_x</p:attrName>
                                        </p:attrNameLst>
                                      </p:cBhvr>
                                      <p:tavLst>
                                        <p:tav tm="100000">
                                          <p:val>
                                            <p:fltVal val="0.5"/>
                                          </p:val>
                                        </p:tav>
                                        <p:tav tm="100000">
                                          <p:val>
                                            <p:strVal val="#ppt_x"/>
                                          </p:val>
                                        </p:tav>
                                      </p:tavLst>
                                    </p:anim>
                                    <p:anim calcmode="lin" valueType="num">
                                      <p:cBhvr>
                                        <p:cTn id="42" dur="500" fill="hold"/>
                                        <p:tgtEl>
                                          <p:spTgt spid="2"/>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2" grpId="0" animBg="1"/>
      <p:bldP spid="51233" grpId="0" animBg="1"/>
      <p:bldP spid="512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l="34023" t="18144" r="4735" b="10156"/>
          <a:stretch>
            <a:fillRect/>
          </a:stretch>
        </p:blipFill>
        <p:spPr bwMode="auto">
          <a:xfrm>
            <a:off x="534988" y="198438"/>
            <a:ext cx="9043987" cy="7415212"/>
          </a:xfrm>
          <a:prstGeom prst="rect">
            <a:avLst/>
          </a:prstGeom>
          <a:noFill/>
          <a:ln w="76320">
            <a:solidFill>
              <a:srgbClr val="0066FF"/>
            </a:solidFill>
            <a:miter lim="800000"/>
            <a:headEnd/>
            <a:tailEnd/>
          </a:ln>
        </p:spPr>
      </p:pic>
      <p:sp>
        <p:nvSpPr>
          <p:cNvPr id="55299" name="Text Box 4"/>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55300" name="Rectangle 5"/>
          <p:cNvSpPr>
            <a:spLocks noChangeArrowheads="1"/>
          </p:cNvSpPr>
          <p:nvPr/>
        </p:nvSpPr>
        <p:spPr bwMode="auto">
          <a:xfrm>
            <a:off x="8713788"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55301" name="Text Box 6"/>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49</a:t>
            </a:r>
          </a:p>
        </p:txBody>
      </p:sp>
      <p:sp>
        <p:nvSpPr>
          <p:cNvPr id="52231" name="Oval 7"/>
          <p:cNvSpPr>
            <a:spLocks noChangeArrowheads="1"/>
          </p:cNvSpPr>
          <p:nvPr/>
        </p:nvSpPr>
        <p:spPr bwMode="auto">
          <a:xfrm>
            <a:off x="1373188" y="43973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32" name="Oval 8"/>
          <p:cNvSpPr>
            <a:spLocks noChangeArrowheads="1"/>
          </p:cNvSpPr>
          <p:nvPr/>
        </p:nvSpPr>
        <p:spPr bwMode="auto">
          <a:xfrm>
            <a:off x="1862138" y="825500"/>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33" name="Oval 9"/>
          <p:cNvSpPr>
            <a:spLocks noChangeArrowheads="1"/>
          </p:cNvSpPr>
          <p:nvPr/>
        </p:nvSpPr>
        <p:spPr bwMode="auto">
          <a:xfrm>
            <a:off x="4140200" y="196373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34" name="Oval 10"/>
          <p:cNvSpPr>
            <a:spLocks noChangeArrowheads="1"/>
          </p:cNvSpPr>
          <p:nvPr/>
        </p:nvSpPr>
        <p:spPr bwMode="auto">
          <a:xfrm>
            <a:off x="4033838" y="89693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35" name="Oval 11"/>
          <p:cNvSpPr>
            <a:spLocks noChangeArrowheads="1"/>
          </p:cNvSpPr>
          <p:nvPr/>
        </p:nvSpPr>
        <p:spPr bwMode="auto">
          <a:xfrm>
            <a:off x="4443413" y="920750"/>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36" name="Oval 12"/>
          <p:cNvSpPr>
            <a:spLocks noChangeArrowheads="1"/>
          </p:cNvSpPr>
          <p:nvPr/>
        </p:nvSpPr>
        <p:spPr bwMode="auto">
          <a:xfrm>
            <a:off x="5556250" y="117633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37" name="Oval 13"/>
          <p:cNvSpPr>
            <a:spLocks noChangeArrowheads="1"/>
          </p:cNvSpPr>
          <p:nvPr/>
        </p:nvSpPr>
        <p:spPr bwMode="auto">
          <a:xfrm>
            <a:off x="5837238" y="156368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38" name="Oval 14"/>
          <p:cNvSpPr>
            <a:spLocks noChangeArrowheads="1"/>
          </p:cNvSpPr>
          <p:nvPr/>
        </p:nvSpPr>
        <p:spPr bwMode="auto">
          <a:xfrm>
            <a:off x="6300788" y="1662113"/>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39" name="Oval 15"/>
          <p:cNvSpPr>
            <a:spLocks noChangeArrowheads="1"/>
          </p:cNvSpPr>
          <p:nvPr/>
        </p:nvSpPr>
        <p:spPr bwMode="auto">
          <a:xfrm>
            <a:off x="6064250" y="197008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0" name="Oval 16"/>
          <p:cNvSpPr>
            <a:spLocks noChangeArrowheads="1"/>
          </p:cNvSpPr>
          <p:nvPr/>
        </p:nvSpPr>
        <p:spPr bwMode="auto">
          <a:xfrm>
            <a:off x="5724525" y="212248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1" name="Oval 17"/>
          <p:cNvSpPr>
            <a:spLocks noChangeArrowheads="1"/>
          </p:cNvSpPr>
          <p:nvPr/>
        </p:nvSpPr>
        <p:spPr bwMode="auto">
          <a:xfrm>
            <a:off x="6032500" y="2354263"/>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2" name="Oval 18"/>
          <p:cNvSpPr>
            <a:spLocks noChangeArrowheads="1"/>
          </p:cNvSpPr>
          <p:nvPr/>
        </p:nvSpPr>
        <p:spPr bwMode="auto">
          <a:xfrm>
            <a:off x="6418263" y="2324100"/>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3" name="Oval 19"/>
          <p:cNvSpPr>
            <a:spLocks noChangeArrowheads="1"/>
          </p:cNvSpPr>
          <p:nvPr/>
        </p:nvSpPr>
        <p:spPr bwMode="auto">
          <a:xfrm>
            <a:off x="6388100" y="193198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4" name="Oval 20"/>
          <p:cNvSpPr>
            <a:spLocks noChangeArrowheads="1"/>
          </p:cNvSpPr>
          <p:nvPr/>
        </p:nvSpPr>
        <p:spPr bwMode="auto">
          <a:xfrm>
            <a:off x="6670675" y="2085975"/>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5" name="Oval 21"/>
          <p:cNvSpPr>
            <a:spLocks noChangeArrowheads="1"/>
          </p:cNvSpPr>
          <p:nvPr/>
        </p:nvSpPr>
        <p:spPr bwMode="auto">
          <a:xfrm>
            <a:off x="7005638" y="218598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6" name="Oval 22"/>
          <p:cNvSpPr>
            <a:spLocks noChangeArrowheads="1"/>
          </p:cNvSpPr>
          <p:nvPr/>
        </p:nvSpPr>
        <p:spPr bwMode="auto">
          <a:xfrm>
            <a:off x="7080250" y="2493963"/>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7" name="Oval 23"/>
          <p:cNvSpPr>
            <a:spLocks noChangeArrowheads="1"/>
          </p:cNvSpPr>
          <p:nvPr/>
        </p:nvSpPr>
        <p:spPr bwMode="auto">
          <a:xfrm>
            <a:off x="7310438" y="2671763"/>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8" name="Oval 24"/>
          <p:cNvSpPr>
            <a:spLocks noChangeArrowheads="1"/>
          </p:cNvSpPr>
          <p:nvPr/>
        </p:nvSpPr>
        <p:spPr bwMode="auto">
          <a:xfrm>
            <a:off x="4953000" y="3352800"/>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49" name="Oval 25"/>
          <p:cNvSpPr>
            <a:spLocks noChangeArrowheads="1"/>
          </p:cNvSpPr>
          <p:nvPr/>
        </p:nvSpPr>
        <p:spPr bwMode="auto">
          <a:xfrm>
            <a:off x="7532688" y="3698875"/>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0" name="Oval 26"/>
          <p:cNvSpPr>
            <a:spLocks noChangeArrowheads="1"/>
          </p:cNvSpPr>
          <p:nvPr/>
        </p:nvSpPr>
        <p:spPr bwMode="auto">
          <a:xfrm>
            <a:off x="7842250" y="348773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1" name="Oval 27"/>
          <p:cNvSpPr>
            <a:spLocks noChangeArrowheads="1"/>
          </p:cNvSpPr>
          <p:nvPr/>
        </p:nvSpPr>
        <p:spPr bwMode="auto">
          <a:xfrm>
            <a:off x="9136063" y="2371725"/>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2" name="Oval 28"/>
          <p:cNvSpPr>
            <a:spLocks noChangeArrowheads="1"/>
          </p:cNvSpPr>
          <p:nvPr/>
        </p:nvSpPr>
        <p:spPr bwMode="auto">
          <a:xfrm>
            <a:off x="8561388" y="3171825"/>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3" name="Oval 29"/>
          <p:cNvSpPr>
            <a:spLocks noChangeArrowheads="1"/>
          </p:cNvSpPr>
          <p:nvPr/>
        </p:nvSpPr>
        <p:spPr bwMode="auto">
          <a:xfrm>
            <a:off x="8429625" y="2651125"/>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4" name="Oval 30"/>
          <p:cNvSpPr>
            <a:spLocks noChangeArrowheads="1"/>
          </p:cNvSpPr>
          <p:nvPr/>
        </p:nvSpPr>
        <p:spPr bwMode="auto">
          <a:xfrm>
            <a:off x="8270875" y="2206625"/>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5" name="Oval 31"/>
          <p:cNvSpPr>
            <a:spLocks noChangeArrowheads="1"/>
          </p:cNvSpPr>
          <p:nvPr/>
        </p:nvSpPr>
        <p:spPr bwMode="auto">
          <a:xfrm>
            <a:off x="7593013" y="228123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6" name="Oval 32"/>
          <p:cNvSpPr>
            <a:spLocks noChangeArrowheads="1"/>
          </p:cNvSpPr>
          <p:nvPr/>
        </p:nvSpPr>
        <p:spPr bwMode="auto">
          <a:xfrm>
            <a:off x="7770813" y="2070100"/>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7" name="Oval 33"/>
          <p:cNvSpPr>
            <a:spLocks noChangeArrowheads="1"/>
          </p:cNvSpPr>
          <p:nvPr/>
        </p:nvSpPr>
        <p:spPr bwMode="auto">
          <a:xfrm>
            <a:off x="7431088" y="162718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8" name="Oval 34"/>
          <p:cNvSpPr>
            <a:spLocks noChangeArrowheads="1"/>
          </p:cNvSpPr>
          <p:nvPr/>
        </p:nvSpPr>
        <p:spPr bwMode="auto">
          <a:xfrm>
            <a:off x="8305800" y="5248275"/>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59" name="Oval 35"/>
          <p:cNvSpPr>
            <a:spLocks noChangeArrowheads="1"/>
          </p:cNvSpPr>
          <p:nvPr/>
        </p:nvSpPr>
        <p:spPr bwMode="auto">
          <a:xfrm>
            <a:off x="8250238" y="4725988"/>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60" name="Oval 36"/>
          <p:cNvSpPr>
            <a:spLocks noChangeArrowheads="1"/>
          </p:cNvSpPr>
          <p:nvPr/>
        </p:nvSpPr>
        <p:spPr bwMode="auto">
          <a:xfrm>
            <a:off x="8713788" y="4335463"/>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52261" name="Oval 37"/>
          <p:cNvSpPr>
            <a:spLocks noChangeArrowheads="1"/>
          </p:cNvSpPr>
          <p:nvPr/>
        </p:nvSpPr>
        <p:spPr bwMode="auto">
          <a:xfrm>
            <a:off x="8399463" y="4279900"/>
            <a:ext cx="257175" cy="263525"/>
          </a:xfrm>
          <a:prstGeom prst="ellipse">
            <a:avLst/>
          </a:prstGeom>
          <a:solidFill>
            <a:srgbClr val="FC0128"/>
          </a:solidFill>
          <a:ln w="38160">
            <a:solidFill>
              <a:srgbClr val="FFFFFF"/>
            </a:solidFill>
            <a:miter lim="800000"/>
            <a:headEnd/>
            <a:tailEnd/>
          </a:ln>
          <a:effectLst>
            <a:outerShdw blurRad="50800" dist="88900" dir="2700000" algn="tl" rotWithShape="0">
              <a:srgbClr val="00000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grpSp>
        <p:nvGrpSpPr>
          <p:cNvPr id="2" name="Group 38"/>
          <p:cNvGrpSpPr>
            <a:grpSpLocks/>
          </p:cNvGrpSpPr>
          <p:nvPr/>
        </p:nvGrpSpPr>
        <p:grpSpPr bwMode="auto">
          <a:xfrm>
            <a:off x="611188" y="5608638"/>
            <a:ext cx="8816975" cy="2028825"/>
            <a:chOff x="385" y="3533"/>
            <a:chExt cx="5554" cy="1278"/>
          </a:xfrm>
        </p:grpSpPr>
        <p:sp>
          <p:nvSpPr>
            <p:cNvPr id="112678" name="Text Box 39"/>
            <p:cNvSpPr txBox="1">
              <a:spLocks noChangeArrowheads="1"/>
            </p:cNvSpPr>
            <p:nvPr/>
          </p:nvSpPr>
          <p:spPr bwMode="auto">
            <a:xfrm>
              <a:off x="385" y="3533"/>
              <a:ext cx="5012" cy="893"/>
            </a:xfrm>
            <a:prstGeom prst="rect">
              <a:avLst/>
            </a:prstGeom>
            <a:noFill/>
            <a:ln w="9525">
              <a:noFill/>
              <a:round/>
              <a:headEnd/>
              <a:tailEnd/>
            </a:ln>
          </p:spPr>
          <p:txBody>
            <a:bodyPr lIns="90000" tIns="46800" rIns="90000" bIns="46800">
              <a:spAutoFit/>
            </a:bodyPr>
            <a:lstStyle/>
            <a:p>
              <a:pPr algn="ctr" defTabSz="452438">
                <a:lnSpc>
                  <a:spcPct val="100000"/>
                </a:lnSpc>
                <a:spcBef>
                  <a:spcPts val="2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300" b="1" dirty="0">
                  <a:solidFill>
                    <a:srgbClr val="FFEA18"/>
                  </a:solidFill>
                  <a:effectLst>
                    <a:outerShdw blurRad="50800" dist="76200" dir="2700000" algn="tl" rotWithShape="0">
                      <a:srgbClr val="000000"/>
                    </a:outerShdw>
                  </a:effectLst>
                  <a:latin typeface="Comic Sans MS" pitchFamily="66" charset="0"/>
                </a:rPr>
                <a:t>KERIEKI KEHOU KEYIE VOKELIE</a:t>
              </a:r>
            </a:p>
          </p:txBody>
        </p:sp>
        <p:sp>
          <p:nvSpPr>
            <p:cNvPr id="55335" name="Text Box 40"/>
            <p:cNvSpPr txBox="1">
              <a:spLocks noChangeArrowheads="1"/>
            </p:cNvSpPr>
            <p:nvPr/>
          </p:nvSpPr>
          <p:spPr bwMode="auto">
            <a:xfrm>
              <a:off x="2618" y="4616"/>
              <a:ext cx="3321" cy="19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EA18"/>
                  </a:solidFill>
                  <a:latin typeface="Comic Sans MS" pitchFamily="66" charset="0"/>
                </a:rPr>
                <a:t>REPRESENTATIONAL LOCATIONS ONLY</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52258"/>
                                        </p:tgtEl>
                                        <p:attrNameLst>
                                          <p:attrName>style.visibility</p:attrName>
                                        </p:attrNameLst>
                                      </p:cBhvr>
                                      <p:to>
                                        <p:strVal val="visible"/>
                                      </p:to>
                                    </p:set>
                                    <p:anim calcmode="lin" valueType="num">
                                      <p:cBhvr>
                                        <p:cTn id="11" dur="500" fill="hold"/>
                                        <p:tgtEl>
                                          <p:spTgt spid="52258"/>
                                        </p:tgtEl>
                                        <p:attrNameLst>
                                          <p:attrName>ppt_w</p:attrName>
                                        </p:attrNameLst>
                                      </p:cBhvr>
                                      <p:tavLst>
                                        <p:tav tm="100000">
                                          <p:val>
                                            <p:strVal val="(6*min(ma#ppt_x(#ppt_w*#ppt_h,.3),1)-7.4)/-.7*#ppt_w"/>
                                          </p:val>
                                        </p:tav>
                                        <p:tav tm="100000">
                                          <p:val>
                                            <p:strVal val="#ppt_w"/>
                                          </p:val>
                                        </p:tav>
                                      </p:tavLst>
                                    </p:anim>
                                    <p:anim calcmode="lin" valueType="num">
                                      <p:cBhvr>
                                        <p:cTn id="12" dur="500" fill="hold"/>
                                        <p:tgtEl>
                                          <p:spTgt spid="52258"/>
                                        </p:tgtEl>
                                        <p:attrNameLst>
                                          <p:attrName>ppt_h</p:attrName>
                                        </p:attrNameLst>
                                      </p:cBhvr>
                                      <p:tavLst>
                                        <p:tav tm="100000">
                                          <p:val>
                                            <p:strVal val="(6*min(ma#ppt_x(#ppt_w*#ppt_h,.3),1)-7.4)/-.7*#ppt_h"/>
                                          </p:val>
                                        </p:tav>
                                        <p:tav tm="100000">
                                          <p:val>
                                            <p:strVal val="#ppt_h"/>
                                          </p:val>
                                        </p:tav>
                                      </p:tavLst>
                                    </p:anim>
                                    <p:anim calcmode="lin" valueType="num">
                                      <p:cBhvr>
                                        <p:cTn id="13" dur="500" fill="hold"/>
                                        <p:tgtEl>
                                          <p:spTgt spid="52258"/>
                                        </p:tgtEl>
                                        <p:attrNameLst>
                                          <p:attrName>ppt_x</p:attrName>
                                        </p:attrNameLst>
                                      </p:cBhvr>
                                      <p:tavLst>
                                        <p:tav tm="100000">
                                          <p:val>
                                            <p:fltVal val="0.5"/>
                                          </p:val>
                                        </p:tav>
                                        <p:tav tm="100000">
                                          <p:val>
                                            <p:strVal val="#ppt_x"/>
                                          </p:val>
                                        </p:tav>
                                      </p:tavLst>
                                    </p:anim>
                                    <p:anim calcmode="lin" valueType="num">
                                      <p:cBhvr>
                                        <p:cTn id="14" dur="500" fill="hold"/>
                                        <p:tgtEl>
                                          <p:spTgt spid="52258"/>
                                        </p:tgtEl>
                                        <p:attrNameLst>
                                          <p:attrName>ppt_y</p:attrName>
                                        </p:attrNameLst>
                                      </p:cBhvr>
                                      <p:tavLst>
                                        <p:tav tm="100000">
                                          <p:val>
                                            <p:strVal val="1+(6*min(ma#ppt_x(#ppt_w*#ppt_h,.3),1)-7.4)/-.7*#ppt_h/2"/>
                                          </p:val>
                                        </p:tav>
                                        <p:tav tm="100000">
                                          <p:val>
                                            <p:strVal val="#ppt_y"/>
                                          </p:val>
                                        </p:tav>
                                      </p:tavLst>
                                    </p:anim>
                                  </p:childTnLst>
                                </p:cTn>
                              </p:par>
                            </p:childTnLst>
                          </p:cTn>
                        </p:par>
                        <p:par>
                          <p:cTn id="15" fill="hold" nodeType="afterGroup">
                            <p:stCondLst>
                              <p:cond delay="1000"/>
                            </p:stCondLst>
                            <p:childTnLst>
                              <p:par>
                                <p:cTn id="16" presetID="23" presetClass="entr" presetSubtype="36" fill="hold" grpId="0" nodeType="afterEffect">
                                  <p:stCondLst>
                                    <p:cond delay="0"/>
                                  </p:stCondLst>
                                  <p:childTnLst>
                                    <p:set>
                                      <p:cBhvr>
                                        <p:cTn id="17" dur="1" fill="hold">
                                          <p:stCondLst>
                                            <p:cond delay="0"/>
                                          </p:stCondLst>
                                        </p:cTn>
                                        <p:tgtEl>
                                          <p:spTgt spid="52259"/>
                                        </p:tgtEl>
                                        <p:attrNameLst>
                                          <p:attrName>style.visibility</p:attrName>
                                        </p:attrNameLst>
                                      </p:cBhvr>
                                      <p:to>
                                        <p:strVal val="visible"/>
                                      </p:to>
                                    </p:set>
                                    <p:anim calcmode="lin" valueType="num">
                                      <p:cBhvr>
                                        <p:cTn id="18" dur="500" fill="hold"/>
                                        <p:tgtEl>
                                          <p:spTgt spid="52259"/>
                                        </p:tgtEl>
                                        <p:attrNameLst>
                                          <p:attrName>ppt_w</p:attrName>
                                        </p:attrNameLst>
                                      </p:cBhvr>
                                      <p:tavLst>
                                        <p:tav tm="100000">
                                          <p:val>
                                            <p:strVal val="(6*min(ma#ppt_x(#ppt_w*#ppt_h,.3),1)-7.4)/-.7*#ppt_w"/>
                                          </p:val>
                                        </p:tav>
                                        <p:tav tm="100000">
                                          <p:val>
                                            <p:strVal val="#ppt_w"/>
                                          </p:val>
                                        </p:tav>
                                      </p:tavLst>
                                    </p:anim>
                                    <p:anim calcmode="lin" valueType="num">
                                      <p:cBhvr>
                                        <p:cTn id="19" dur="500" fill="hold"/>
                                        <p:tgtEl>
                                          <p:spTgt spid="52259"/>
                                        </p:tgtEl>
                                        <p:attrNameLst>
                                          <p:attrName>ppt_h</p:attrName>
                                        </p:attrNameLst>
                                      </p:cBhvr>
                                      <p:tavLst>
                                        <p:tav tm="100000">
                                          <p:val>
                                            <p:strVal val="(6*min(ma#ppt_x(#ppt_w*#ppt_h,.3),1)-7.4)/-.7*#ppt_h"/>
                                          </p:val>
                                        </p:tav>
                                        <p:tav tm="100000">
                                          <p:val>
                                            <p:strVal val="#ppt_h"/>
                                          </p:val>
                                        </p:tav>
                                      </p:tavLst>
                                    </p:anim>
                                    <p:anim calcmode="lin" valueType="num">
                                      <p:cBhvr>
                                        <p:cTn id="20" dur="500" fill="hold"/>
                                        <p:tgtEl>
                                          <p:spTgt spid="52259"/>
                                        </p:tgtEl>
                                        <p:attrNameLst>
                                          <p:attrName>ppt_x</p:attrName>
                                        </p:attrNameLst>
                                      </p:cBhvr>
                                      <p:tavLst>
                                        <p:tav tm="100000">
                                          <p:val>
                                            <p:fltVal val="0.5"/>
                                          </p:val>
                                        </p:tav>
                                        <p:tav tm="100000">
                                          <p:val>
                                            <p:strVal val="#ppt_x"/>
                                          </p:val>
                                        </p:tav>
                                      </p:tavLst>
                                    </p:anim>
                                    <p:anim calcmode="lin" valueType="num">
                                      <p:cBhvr>
                                        <p:cTn id="21" dur="500" fill="hold"/>
                                        <p:tgtEl>
                                          <p:spTgt spid="52259"/>
                                        </p:tgtEl>
                                        <p:attrNameLst>
                                          <p:attrName>ppt_y</p:attrName>
                                        </p:attrNameLst>
                                      </p:cBhvr>
                                      <p:tavLst>
                                        <p:tav tm="100000">
                                          <p:val>
                                            <p:strVal val="1+(6*min(ma#ppt_x(#ppt_w*#ppt_h,.3),1)-7.4)/-.7*#ppt_h/2"/>
                                          </p:val>
                                        </p:tav>
                                        <p:tav tm="100000">
                                          <p:val>
                                            <p:strVal val="#ppt_y"/>
                                          </p:val>
                                        </p:tav>
                                      </p:tavLst>
                                    </p:anim>
                                  </p:childTnLst>
                                </p:cTn>
                              </p:par>
                            </p:childTnLst>
                          </p:cTn>
                        </p:par>
                        <p:par>
                          <p:cTn id="22" fill="hold" nodeType="afterGroup">
                            <p:stCondLst>
                              <p:cond delay="1500"/>
                            </p:stCondLst>
                            <p:childTnLst>
                              <p:par>
                                <p:cTn id="23" presetID="23" presetClass="entr" presetSubtype="36" fill="hold" grpId="0" nodeType="afterEffect">
                                  <p:stCondLst>
                                    <p:cond delay="0"/>
                                  </p:stCondLst>
                                  <p:childTnLst>
                                    <p:set>
                                      <p:cBhvr>
                                        <p:cTn id="24" dur="1" fill="hold">
                                          <p:stCondLst>
                                            <p:cond delay="0"/>
                                          </p:stCondLst>
                                        </p:cTn>
                                        <p:tgtEl>
                                          <p:spTgt spid="52260"/>
                                        </p:tgtEl>
                                        <p:attrNameLst>
                                          <p:attrName>style.visibility</p:attrName>
                                        </p:attrNameLst>
                                      </p:cBhvr>
                                      <p:to>
                                        <p:strVal val="visible"/>
                                      </p:to>
                                    </p:set>
                                    <p:anim calcmode="lin" valueType="num">
                                      <p:cBhvr>
                                        <p:cTn id="25" dur="500" fill="hold"/>
                                        <p:tgtEl>
                                          <p:spTgt spid="52260"/>
                                        </p:tgtEl>
                                        <p:attrNameLst>
                                          <p:attrName>ppt_w</p:attrName>
                                        </p:attrNameLst>
                                      </p:cBhvr>
                                      <p:tavLst>
                                        <p:tav tm="100000">
                                          <p:val>
                                            <p:strVal val="(6*min(ma#ppt_x(#ppt_w*#ppt_h,.3),1)-7.4)/-.7*#ppt_w"/>
                                          </p:val>
                                        </p:tav>
                                        <p:tav tm="100000">
                                          <p:val>
                                            <p:strVal val="#ppt_w"/>
                                          </p:val>
                                        </p:tav>
                                      </p:tavLst>
                                    </p:anim>
                                    <p:anim calcmode="lin" valueType="num">
                                      <p:cBhvr>
                                        <p:cTn id="26" dur="500" fill="hold"/>
                                        <p:tgtEl>
                                          <p:spTgt spid="52260"/>
                                        </p:tgtEl>
                                        <p:attrNameLst>
                                          <p:attrName>ppt_h</p:attrName>
                                        </p:attrNameLst>
                                      </p:cBhvr>
                                      <p:tavLst>
                                        <p:tav tm="100000">
                                          <p:val>
                                            <p:strVal val="(6*min(ma#ppt_x(#ppt_w*#ppt_h,.3),1)-7.4)/-.7*#ppt_h"/>
                                          </p:val>
                                        </p:tav>
                                        <p:tav tm="100000">
                                          <p:val>
                                            <p:strVal val="#ppt_h"/>
                                          </p:val>
                                        </p:tav>
                                      </p:tavLst>
                                    </p:anim>
                                    <p:anim calcmode="lin" valueType="num">
                                      <p:cBhvr>
                                        <p:cTn id="27" dur="500" fill="hold"/>
                                        <p:tgtEl>
                                          <p:spTgt spid="52260"/>
                                        </p:tgtEl>
                                        <p:attrNameLst>
                                          <p:attrName>ppt_x</p:attrName>
                                        </p:attrNameLst>
                                      </p:cBhvr>
                                      <p:tavLst>
                                        <p:tav tm="100000">
                                          <p:val>
                                            <p:fltVal val="0.5"/>
                                          </p:val>
                                        </p:tav>
                                        <p:tav tm="100000">
                                          <p:val>
                                            <p:strVal val="#ppt_x"/>
                                          </p:val>
                                        </p:tav>
                                      </p:tavLst>
                                    </p:anim>
                                    <p:anim calcmode="lin" valueType="num">
                                      <p:cBhvr>
                                        <p:cTn id="28" dur="500" fill="hold"/>
                                        <p:tgtEl>
                                          <p:spTgt spid="52260"/>
                                        </p:tgtEl>
                                        <p:attrNameLst>
                                          <p:attrName>ppt_y</p:attrName>
                                        </p:attrNameLst>
                                      </p:cBhvr>
                                      <p:tavLst>
                                        <p:tav tm="100000">
                                          <p:val>
                                            <p:strVal val="1+(6*min(ma#ppt_x(#ppt_w*#ppt_h,.3),1)-7.4)/-.7*#ppt_h/2"/>
                                          </p:val>
                                        </p:tav>
                                        <p:tav tm="100000">
                                          <p:val>
                                            <p:strVal val="#ppt_y"/>
                                          </p:val>
                                        </p:tav>
                                      </p:tavLst>
                                    </p:anim>
                                  </p:childTnLst>
                                </p:cTn>
                              </p:par>
                            </p:childTnLst>
                          </p:cTn>
                        </p:par>
                        <p:par>
                          <p:cTn id="29" fill="hold" nodeType="afterGroup">
                            <p:stCondLst>
                              <p:cond delay="2000"/>
                            </p:stCondLst>
                            <p:childTnLst>
                              <p:par>
                                <p:cTn id="30" presetID="23" presetClass="entr" presetSubtype="36" fill="hold" grpId="0" nodeType="afterEffect">
                                  <p:stCondLst>
                                    <p:cond delay="0"/>
                                  </p:stCondLst>
                                  <p:childTnLst>
                                    <p:set>
                                      <p:cBhvr>
                                        <p:cTn id="31" dur="1" fill="hold">
                                          <p:stCondLst>
                                            <p:cond delay="0"/>
                                          </p:stCondLst>
                                        </p:cTn>
                                        <p:tgtEl>
                                          <p:spTgt spid="52261"/>
                                        </p:tgtEl>
                                        <p:attrNameLst>
                                          <p:attrName>style.visibility</p:attrName>
                                        </p:attrNameLst>
                                      </p:cBhvr>
                                      <p:to>
                                        <p:strVal val="visible"/>
                                      </p:to>
                                    </p:set>
                                    <p:anim calcmode="lin" valueType="num">
                                      <p:cBhvr>
                                        <p:cTn id="32" dur="500" fill="hold"/>
                                        <p:tgtEl>
                                          <p:spTgt spid="52261"/>
                                        </p:tgtEl>
                                        <p:attrNameLst>
                                          <p:attrName>ppt_w</p:attrName>
                                        </p:attrNameLst>
                                      </p:cBhvr>
                                      <p:tavLst>
                                        <p:tav tm="100000">
                                          <p:val>
                                            <p:strVal val="(6*min(ma#ppt_x(#ppt_w*#ppt_h,.3),1)-7.4)/-.7*#ppt_w"/>
                                          </p:val>
                                        </p:tav>
                                        <p:tav tm="100000">
                                          <p:val>
                                            <p:strVal val="#ppt_w"/>
                                          </p:val>
                                        </p:tav>
                                      </p:tavLst>
                                    </p:anim>
                                    <p:anim calcmode="lin" valueType="num">
                                      <p:cBhvr>
                                        <p:cTn id="33" dur="500" fill="hold"/>
                                        <p:tgtEl>
                                          <p:spTgt spid="52261"/>
                                        </p:tgtEl>
                                        <p:attrNameLst>
                                          <p:attrName>ppt_h</p:attrName>
                                        </p:attrNameLst>
                                      </p:cBhvr>
                                      <p:tavLst>
                                        <p:tav tm="100000">
                                          <p:val>
                                            <p:strVal val="(6*min(ma#ppt_x(#ppt_w*#ppt_h,.3),1)-7.4)/-.7*#ppt_h"/>
                                          </p:val>
                                        </p:tav>
                                        <p:tav tm="100000">
                                          <p:val>
                                            <p:strVal val="#ppt_h"/>
                                          </p:val>
                                        </p:tav>
                                      </p:tavLst>
                                    </p:anim>
                                    <p:anim calcmode="lin" valueType="num">
                                      <p:cBhvr>
                                        <p:cTn id="34" dur="500" fill="hold"/>
                                        <p:tgtEl>
                                          <p:spTgt spid="52261"/>
                                        </p:tgtEl>
                                        <p:attrNameLst>
                                          <p:attrName>ppt_x</p:attrName>
                                        </p:attrNameLst>
                                      </p:cBhvr>
                                      <p:tavLst>
                                        <p:tav tm="100000">
                                          <p:val>
                                            <p:fltVal val="0.5"/>
                                          </p:val>
                                        </p:tav>
                                        <p:tav tm="100000">
                                          <p:val>
                                            <p:strVal val="#ppt_x"/>
                                          </p:val>
                                        </p:tav>
                                      </p:tavLst>
                                    </p:anim>
                                    <p:anim calcmode="lin" valueType="num">
                                      <p:cBhvr>
                                        <p:cTn id="35" dur="500" fill="hold"/>
                                        <p:tgtEl>
                                          <p:spTgt spid="52261"/>
                                        </p:tgtEl>
                                        <p:attrNameLst>
                                          <p:attrName>ppt_y</p:attrName>
                                        </p:attrNameLst>
                                      </p:cBhvr>
                                      <p:tavLst>
                                        <p:tav tm="100000">
                                          <p:val>
                                            <p:strVal val="1+(6*min(ma#ppt_x(#ppt_w*#ppt_h,.3),1)-7.4)/-.7*#ppt_h/2"/>
                                          </p:val>
                                        </p:tav>
                                        <p:tav tm="100000">
                                          <p:val>
                                            <p:strVal val="#ppt_y"/>
                                          </p:val>
                                        </p:tav>
                                      </p:tavLst>
                                    </p:anim>
                                  </p:childTnLst>
                                </p:cTn>
                              </p:par>
                            </p:childTnLst>
                          </p:cTn>
                        </p:par>
                        <p:par>
                          <p:cTn id="36" fill="hold" nodeType="afterGroup">
                            <p:stCondLst>
                              <p:cond delay="2500"/>
                            </p:stCondLst>
                            <p:childTnLst>
                              <p:par>
                                <p:cTn id="37" presetID="23" presetClass="entr" presetSubtype="36" fill="hold" grpId="0" nodeType="afterEffect">
                                  <p:stCondLst>
                                    <p:cond delay="0"/>
                                  </p:stCondLst>
                                  <p:childTnLst>
                                    <p:set>
                                      <p:cBhvr>
                                        <p:cTn id="38" dur="1" fill="hold">
                                          <p:stCondLst>
                                            <p:cond delay="0"/>
                                          </p:stCondLst>
                                        </p:cTn>
                                        <p:tgtEl>
                                          <p:spTgt spid="52238"/>
                                        </p:tgtEl>
                                        <p:attrNameLst>
                                          <p:attrName>style.visibility</p:attrName>
                                        </p:attrNameLst>
                                      </p:cBhvr>
                                      <p:to>
                                        <p:strVal val="visible"/>
                                      </p:to>
                                    </p:set>
                                    <p:anim calcmode="lin" valueType="num">
                                      <p:cBhvr>
                                        <p:cTn id="39" dur="500" fill="hold"/>
                                        <p:tgtEl>
                                          <p:spTgt spid="52238"/>
                                        </p:tgtEl>
                                        <p:attrNameLst>
                                          <p:attrName>ppt_w</p:attrName>
                                        </p:attrNameLst>
                                      </p:cBhvr>
                                      <p:tavLst>
                                        <p:tav tm="100000">
                                          <p:val>
                                            <p:strVal val="(6*min(ma#ppt_x(#ppt_w*#ppt_h,.3),1)-7.4)/-.7*#ppt_w"/>
                                          </p:val>
                                        </p:tav>
                                        <p:tav tm="100000">
                                          <p:val>
                                            <p:strVal val="#ppt_w"/>
                                          </p:val>
                                        </p:tav>
                                      </p:tavLst>
                                    </p:anim>
                                    <p:anim calcmode="lin" valueType="num">
                                      <p:cBhvr>
                                        <p:cTn id="40" dur="500" fill="hold"/>
                                        <p:tgtEl>
                                          <p:spTgt spid="52238"/>
                                        </p:tgtEl>
                                        <p:attrNameLst>
                                          <p:attrName>ppt_h</p:attrName>
                                        </p:attrNameLst>
                                      </p:cBhvr>
                                      <p:tavLst>
                                        <p:tav tm="100000">
                                          <p:val>
                                            <p:strVal val="(6*min(ma#ppt_x(#ppt_w*#ppt_h,.3),1)-7.4)/-.7*#ppt_h"/>
                                          </p:val>
                                        </p:tav>
                                        <p:tav tm="100000">
                                          <p:val>
                                            <p:strVal val="#ppt_h"/>
                                          </p:val>
                                        </p:tav>
                                      </p:tavLst>
                                    </p:anim>
                                    <p:anim calcmode="lin" valueType="num">
                                      <p:cBhvr>
                                        <p:cTn id="41" dur="500" fill="hold"/>
                                        <p:tgtEl>
                                          <p:spTgt spid="52238"/>
                                        </p:tgtEl>
                                        <p:attrNameLst>
                                          <p:attrName>ppt_x</p:attrName>
                                        </p:attrNameLst>
                                      </p:cBhvr>
                                      <p:tavLst>
                                        <p:tav tm="100000">
                                          <p:val>
                                            <p:fltVal val="0.5"/>
                                          </p:val>
                                        </p:tav>
                                        <p:tav tm="100000">
                                          <p:val>
                                            <p:strVal val="#ppt_x"/>
                                          </p:val>
                                        </p:tav>
                                      </p:tavLst>
                                    </p:anim>
                                    <p:anim calcmode="lin" valueType="num">
                                      <p:cBhvr>
                                        <p:cTn id="42" dur="500" fill="hold"/>
                                        <p:tgtEl>
                                          <p:spTgt spid="52238"/>
                                        </p:tgtEl>
                                        <p:attrNameLst>
                                          <p:attrName>ppt_y</p:attrName>
                                        </p:attrNameLst>
                                      </p:cBhvr>
                                      <p:tavLst>
                                        <p:tav tm="100000">
                                          <p:val>
                                            <p:strVal val="1+(6*min(ma#ppt_x(#ppt_w*#ppt_h,.3),1)-7.4)/-.7*#ppt_h/2"/>
                                          </p:val>
                                        </p:tav>
                                        <p:tav tm="100000">
                                          <p:val>
                                            <p:strVal val="#ppt_y"/>
                                          </p:val>
                                        </p:tav>
                                      </p:tavLst>
                                    </p:anim>
                                  </p:childTnLst>
                                </p:cTn>
                              </p:par>
                            </p:childTnLst>
                          </p:cTn>
                        </p:par>
                        <p:par>
                          <p:cTn id="43" fill="hold" nodeType="afterGroup">
                            <p:stCondLst>
                              <p:cond delay="3000"/>
                            </p:stCondLst>
                            <p:childTnLst>
                              <p:par>
                                <p:cTn id="44" presetID="23" presetClass="entr" presetSubtype="36" fill="hold" grpId="0" nodeType="afterEffect">
                                  <p:stCondLst>
                                    <p:cond delay="0"/>
                                  </p:stCondLst>
                                  <p:childTnLst>
                                    <p:set>
                                      <p:cBhvr>
                                        <p:cTn id="45" dur="1" fill="hold">
                                          <p:stCondLst>
                                            <p:cond delay="0"/>
                                          </p:stCondLst>
                                        </p:cTn>
                                        <p:tgtEl>
                                          <p:spTgt spid="52233"/>
                                        </p:tgtEl>
                                        <p:attrNameLst>
                                          <p:attrName>style.visibility</p:attrName>
                                        </p:attrNameLst>
                                      </p:cBhvr>
                                      <p:to>
                                        <p:strVal val="visible"/>
                                      </p:to>
                                    </p:set>
                                    <p:anim calcmode="lin" valueType="num">
                                      <p:cBhvr>
                                        <p:cTn id="46" dur="500" fill="hold"/>
                                        <p:tgtEl>
                                          <p:spTgt spid="52233"/>
                                        </p:tgtEl>
                                        <p:attrNameLst>
                                          <p:attrName>ppt_w</p:attrName>
                                        </p:attrNameLst>
                                      </p:cBhvr>
                                      <p:tavLst>
                                        <p:tav tm="100000">
                                          <p:val>
                                            <p:strVal val="(6*min(ma#ppt_x(#ppt_w*#ppt_h,.3),1)-7.4)/-.7*#ppt_w"/>
                                          </p:val>
                                        </p:tav>
                                        <p:tav tm="100000">
                                          <p:val>
                                            <p:strVal val="#ppt_w"/>
                                          </p:val>
                                        </p:tav>
                                      </p:tavLst>
                                    </p:anim>
                                    <p:anim calcmode="lin" valueType="num">
                                      <p:cBhvr>
                                        <p:cTn id="47" dur="500" fill="hold"/>
                                        <p:tgtEl>
                                          <p:spTgt spid="52233"/>
                                        </p:tgtEl>
                                        <p:attrNameLst>
                                          <p:attrName>ppt_h</p:attrName>
                                        </p:attrNameLst>
                                      </p:cBhvr>
                                      <p:tavLst>
                                        <p:tav tm="100000">
                                          <p:val>
                                            <p:strVal val="(6*min(ma#ppt_x(#ppt_w*#ppt_h,.3),1)-7.4)/-.7*#ppt_h"/>
                                          </p:val>
                                        </p:tav>
                                        <p:tav tm="100000">
                                          <p:val>
                                            <p:strVal val="#ppt_h"/>
                                          </p:val>
                                        </p:tav>
                                      </p:tavLst>
                                    </p:anim>
                                    <p:anim calcmode="lin" valueType="num">
                                      <p:cBhvr>
                                        <p:cTn id="48" dur="500" fill="hold"/>
                                        <p:tgtEl>
                                          <p:spTgt spid="52233"/>
                                        </p:tgtEl>
                                        <p:attrNameLst>
                                          <p:attrName>ppt_x</p:attrName>
                                        </p:attrNameLst>
                                      </p:cBhvr>
                                      <p:tavLst>
                                        <p:tav tm="100000">
                                          <p:val>
                                            <p:fltVal val="0.5"/>
                                          </p:val>
                                        </p:tav>
                                        <p:tav tm="100000">
                                          <p:val>
                                            <p:strVal val="#ppt_x"/>
                                          </p:val>
                                        </p:tav>
                                      </p:tavLst>
                                    </p:anim>
                                    <p:anim calcmode="lin" valueType="num">
                                      <p:cBhvr>
                                        <p:cTn id="49" dur="500" fill="hold"/>
                                        <p:tgtEl>
                                          <p:spTgt spid="52233"/>
                                        </p:tgtEl>
                                        <p:attrNameLst>
                                          <p:attrName>ppt_y</p:attrName>
                                        </p:attrNameLst>
                                      </p:cBhvr>
                                      <p:tavLst>
                                        <p:tav tm="100000">
                                          <p:val>
                                            <p:strVal val="1+(6*min(ma#ppt_x(#ppt_w*#ppt_h,.3),1)-7.4)/-.7*#ppt_h/2"/>
                                          </p:val>
                                        </p:tav>
                                        <p:tav tm="100000">
                                          <p:val>
                                            <p:strVal val="#ppt_y"/>
                                          </p:val>
                                        </p:tav>
                                      </p:tavLst>
                                    </p:anim>
                                  </p:childTnLst>
                                </p:cTn>
                              </p:par>
                            </p:childTnLst>
                          </p:cTn>
                        </p:par>
                        <p:par>
                          <p:cTn id="50" fill="hold" nodeType="afterGroup">
                            <p:stCondLst>
                              <p:cond delay="3500"/>
                            </p:stCondLst>
                            <p:childTnLst>
                              <p:par>
                                <p:cTn id="51" presetID="23" presetClass="entr" presetSubtype="36" fill="hold" grpId="0" nodeType="afterEffect">
                                  <p:stCondLst>
                                    <p:cond delay="0"/>
                                  </p:stCondLst>
                                  <p:childTnLst>
                                    <p:set>
                                      <p:cBhvr>
                                        <p:cTn id="52" dur="1" fill="hold">
                                          <p:stCondLst>
                                            <p:cond delay="0"/>
                                          </p:stCondLst>
                                        </p:cTn>
                                        <p:tgtEl>
                                          <p:spTgt spid="52237"/>
                                        </p:tgtEl>
                                        <p:attrNameLst>
                                          <p:attrName>style.visibility</p:attrName>
                                        </p:attrNameLst>
                                      </p:cBhvr>
                                      <p:to>
                                        <p:strVal val="visible"/>
                                      </p:to>
                                    </p:set>
                                    <p:anim calcmode="lin" valueType="num">
                                      <p:cBhvr>
                                        <p:cTn id="53" dur="500" fill="hold"/>
                                        <p:tgtEl>
                                          <p:spTgt spid="52237"/>
                                        </p:tgtEl>
                                        <p:attrNameLst>
                                          <p:attrName>ppt_w</p:attrName>
                                        </p:attrNameLst>
                                      </p:cBhvr>
                                      <p:tavLst>
                                        <p:tav tm="100000">
                                          <p:val>
                                            <p:strVal val="(6*min(ma#ppt_x(#ppt_w*#ppt_h,.3),1)-7.4)/-.7*#ppt_w"/>
                                          </p:val>
                                        </p:tav>
                                        <p:tav tm="100000">
                                          <p:val>
                                            <p:strVal val="#ppt_w"/>
                                          </p:val>
                                        </p:tav>
                                      </p:tavLst>
                                    </p:anim>
                                    <p:anim calcmode="lin" valueType="num">
                                      <p:cBhvr>
                                        <p:cTn id="54" dur="500" fill="hold"/>
                                        <p:tgtEl>
                                          <p:spTgt spid="52237"/>
                                        </p:tgtEl>
                                        <p:attrNameLst>
                                          <p:attrName>ppt_h</p:attrName>
                                        </p:attrNameLst>
                                      </p:cBhvr>
                                      <p:tavLst>
                                        <p:tav tm="100000">
                                          <p:val>
                                            <p:strVal val="(6*min(ma#ppt_x(#ppt_w*#ppt_h,.3),1)-7.4)/-.7*#ppt_h"/>
                                          </p:val>
                                        </p:tav>
                                        <p:tav tm="100000">
                                          <p:val>
                                            <p:strVal val="#ppt_h"/>
                                          </p:val>
                                        </p:tav>
                                      </p:tavLst>
                                    </p:anim>
                                    <p:anim calcmode="lin" valueType="num">
                                      <p:cBhvr>
                                        <p:cTn id="55" dur="500" fill="hold"/>
                                        <p:tgtEl>
                                          <p:spTgt spid="52237"/>
                                        </p:tgtEl>
                                        <p:attrNameLst>
                                          <p:attrName>ppt_x</p:attrName>
                                        </p:attrNameLst>
                                      </p:cBhvr>
                                      <p:tavLst>
                                        <p:tav tm="100000">
                                          <p:val>
                                            <p:fltVal val="0.5"/>
                                          </p:val>
                                        </p:tav>
                                        <p:tav tm="100000">
                                          <p:val>
                                            <p:strVal val="#ppt_x"/>
                                          </p:val>
                                        </p:tav>
                                      </p:tavLst>
                                    </p:anim>
                                    <p:anim calcmode="lin" valueType="num">
                                      <p:cBhvr>
                                        <p:cTn id="56" dur="500" fill="hold"/>
                                        <p:tgtEl>
                                          <p:spTgt spid="52237"/>
                                        </p:tgtEl>
                                        <p:attrNameLst>
                                          <p:attrName>ppt_y</p:attrName>
                                        </p:attrNameLst>
                                      </p:cBhvr>
                                      <p:tavLst>
                                        <p:tav tm="100000">
                                          <p:val>
                                            <p:strVal val="1+(6*min(ma#ppt_x(#ppt_w*#ppt_h,.3),1)-7.4)/-.7*#ppt_h/2"/>
                                          </p:val>
                                        </p:tav>
                                        <p:tav tm="100000">
                                          <p:val>
                                            <p:strVal val="#ppt_y"/>
                                          </p:val>
                                        </p:tav>
                                      </p:tavLst>
                                    </p:anim>
                                  </p:childTnLst>
                                </p:cTn>
                              </p:par>
                            </p:childTnLst>
                          </p:cTn>
                        </p:par>
                        <p:par>
                          <p:cTn id="57" fill="hold" nodeType="afterGroup">
                            <p:stCondLst>
                              <p:cond delay="4000"/>
                            </p:stCondLst>
                            <p:childTnLst>
                              <p:par>
                                <p:cTn id="58" presetID="23" presetClass="entr" presetSubtype="36" fill="hold" grpId="0" nodeType="afterEffect">
                                  <p:stCondLst>
                                    <p:cond delay="0"/>
                                  </p:stCondLst>
                                  <p:childTnLst>
                                    <p:set>
                                      <p:cBhvr>
                                        <p:cTn id="59" dur="1" fill="hold">
                                          <p:stCondLst>
                                            <p:cond delay="0"/>
                                          </p:stCondLst>
                                        </p:cTn>
                                        <p:tgtEl>
                                          <p:spTgt spid="52232"/>
                                        </p:tgtEl>
                                        <p:attrNameLst>
                                          <p:attrName>style.visibility</p:attrName>
                                        </p:attrNameLst>
                                      </p:cBhvr>
                                      <p:to>
                                        <p:strVal val="visible"/>
                                      </p:to>
                                    </p:set>
                                    <p:anim calcmode="lin" valueType="num">
                                      <p:cBhvr>
                                        <p:cTn id="60" dur="500" fill="hold"/>
                                        <p:tgtEl>
                                          <p:spTgt spid="52232"/>
                                        </p:tgtEl>
                                        <p:attrNameLst>
                                          <p:attrName>ppt_w</p:attrName>
                                        </p:attrNameLst>
                                      </p:cBhvr>
                                      <p:tavLst>
                                        <p:tav tm="100000">
                                          <p:val>
                                            <p:strVal val="(6*min(ma#ppt_x(#ppt_w*#ppt_h,.3),1)-7.4)/-.7*#ppt_w"/>
                                          </p:val>
                                        </p:tav>
                                        <p:tav tm="100000">
                                          <p:val>
                                            <p:strVal val="#ppt_w"/>
                                          </p:val>
                                        </p:tav>
                                      </p:tavLst>
                                    </p:anim>
                                    <p:anim calcmode="lin" valueType="num">
                                      <p:cBhvr>
                                        <p:cTn id="61" dur="500" fill="hold"/>
                                        <p:tgtEl>
                                          <p:spTgt spid="52232"/>
                                        </p:tgtEl>
                                        <p:attrNameLst>
                                          <p:attrName>ppt_h</p:attrName>
                                        </p:attrNameLst>
                                      </p:cBhvr>
                                      <p:tavLst>
                                        <p:tav tm="100000">
                                          <p:val>
                                            <p:strVal val="(6*min(ma#ppt_x(#ppt_w*#ppt_h,.3),1)-7.4)/-.7*#ppt_h"/>
                                          </p:val>
                                        </p:tav>
                                        <p:tav tm="100000">
                                          <p:val>
                                            <p:strVal val="#ppt_h"/>
                                          </p:val>
                                        </p:tav>
                                      </p:tavLst>
                                    </p:anim>
                                    <p:anim calcmode="lin" valueType="num">
                                      <p:cBhvr>
                                        <p:cTn id="62" dur="500" fill="hold"/>
                                        <p:tgtEl>
                                          <p:spTgt spid="52232"/>
                                        </p:tgtEl>
                                        <p:attrNameLst>
                                          <p:attrName>ppt_x</p:attrName>
                                        </p:attrNameLst>
                                      </p:cBhvr>
                                      <p:tavLst>
                                        <p:tav tm="100000">
                                          <p:val>
                                            <p:fltVal val="0.5"/>
                                          </p:val>
                                        </p:tav>
                                        <p:tav tm="100000">
                                          <p:val>
                                            <p:strVal val="#ppt_x"/>
                                          </p:val>
                                        </p:tav>
                                      </p:tavLst>
                                    </p:anim>
                                    <p:anim calcmode="lin" valueType="num">
                                      <p:cBhvr>
                                        <p:cTn id="63" dur="500" fill="hold"/>
                                        <p:tgtEl>
                                          <p:spTgt spid="52232"/>
                                        </p:tgtEl>
                                        <p:attrNameLst>
                                          <p:attrName>ppt_y</p:attrName>
                                        </p:attrNameLst>
                                      </p:cBhvr>
                                      <p:tavLst>
                                        <p:tav tm="100000">
                                          <p:val>
                                            <p:strVal val="1+(6*min(ma#ppt_x(#ppt_w*#ppt_h,.3),1)-7.4)/-.7*#ppt_h/2"/>
                                          </p:val>
                                        </p:tav>
                                        <p:tav tm="100000">
                                          <p:val>
                                            <p:strVal val="#ppt_y"/>
                                          </p:val>
                                        </p:tav>
                                      </p:tavLst>
                                    </p:anim>
                                  </p:childTnLst>
                                </p:cTn>
                              </p:par>
                            </p:childTnLst>
                          </p:cTn>
                        </p:par>
                        <p:par>
                          <p:cTn id="64" fill="hold" nodeType="afterGroup">
                            <p:stCondLst>
                              <p:cond delay="4500"/>
                            </p:stCondLst>
                            <p:childTnLst>
                              <p:par>
                                <p:cTn id="65" presetID="23" presetClass="entr" presetSubtype="36" fill="hold" grpId="0" nodeType="afterEffect">
                                  <p:stCondLst>
                                    <p:cond delay="0"/>
                                  </p:stCondLst>
                                  <p:childTnLst>
                                    <p:set>
                                      <p:cBhvr>
                                        <p:cTn id="66" dur="1" fill="hold">
                                          <p:stCondLst>
                                            <p:cond delay="0"/>
                                          </p:stCondLst>
                                        </p:cTn>
                                        <p:tgtEl>
                                          <p:spTgt spid="52242"/>
                                        </p:tgtEl>
                                        <p:attrNameLst>
                                          <p:attrName>style.visibility</p:attrName>
                                        </p:attrNameLst>
                                      </p:cBhvr>
                                      <p:to>
                                        <p:strVal val="visible"/>
                                      </p:to>
                                    </p:set>
                                    <p:anim calcmode="lin" valueType="num">
                                      <p:cBhvr>
                                        <p:cTn id="67" dur="500" fill="hold"/>
                                        <p:tgtEl>
                                          <p:spTgt spid="52242"/>
                                        </p:tgtEl>
                                        <p:attrNameLst>
                                          <p:attrName>ppt_w</p:attrName>
                                        </p:attrNameLst>
                                      </p:cBhvr>
                                      <p:tavLst>
                                        <p:tav tm="100000">
                                          <p:val>
                                            <p:strVal val="(6*min(ma#ppt_x(#ppt_w*#ppt_h,.3),1)-7.4)/-.7*#ppt_w"/>
                                          </p:val>
                                        </p:tav>
                                        <p:tav tm="100000">
                                          <p:val>
                                            <p:strVal val="#ppt_w"/>
                                          </p:val>
                                        </p:tav>
                                      </p:tavLst>
                                    </p:anim>
                                    <p:anim calcmode="lin" valueType="num">
                                      <p:cBhvr>
                                        <p:cTn id="68" dur="500" fill="hold"/>
                                        <p:tgtEl>
                                          <p:spTgt spid="52242"/>
                                        </p:tgtEl>
                                        <p:attrNameLst>
                                          <p:attrName>ppt_h</p:attrName>
                                        </p:attrNameLst>
                                      </p:cBhvr>
                                      <p:tavLst>
                                        <p:tav tm="100000">
                                          <p:val>
                                            <p:strVal val="(6*min(ma#ppt_x(#ppt_w*#ppt_h,.3),1)-7.4)/-.7*#ppt_h"/>
                                          </p:val>
                                        </p:tav>
                                        <p:tav tm="100000">
                                          <p:val>
                                            <p:strVal val="#ppt_h"/>
                                          </p:val>
                                        </p:tav>
                                      </p:tavLst>
                                    </p:anim>
                                    <p:anim calcmode="lin" valueType="num">
                                      <p:cBhvr>
                                        <p:cTn id="69" dur="500" fill="hold"/>
                                        <p:tgtEl>
                                          <p:spTgt spid="52242"/>
                                        </p:tgtEl>
                                        <p:attrNameLst>
                                          <p:attrName>ppt_x</p:attrName>
                                        </p:attrNameLst>
                                      </p:cBhvr>
                                      <p:tavLst>
                                        <p:tav tm="100000">
                                          <p:val>
                                            <p:fltVal val="0.5"/>
                                          </p:val>
                                        </p:tav>
                                        <p:tav tm="100000">
                                          <p:val>
                                            <p:strVal val="#ppt_x"/>
                                          </p:val>
                                        </p:tav>
                                      </p:tavLst>
                                    </p:anim>
                                    <p:anim calcmode="lin" valueType="num">
                                      <p:cBhvr>
                                        <p:cTn id="70" dur="500" fill="hold"/>
                                        <p:tgtEl>
                                          <p:spTgt spid="52242"/>
                                        </p:tgtEl>
                                        <p:attrNameLst>
                                          <p:attrName>ppt_y</p:attrName>
                                        </p:attrNameLst>
                                      </p:cBhvr>
                                      <p:tavLst>
                                        <p:tav tm="100000">
                                          <p:val>
                                            <p:strVal val="1+(6*min(ma#ppt_x(#ppt_w*#ppt_h,.3),1)-7.4)/-.7*#ppt_h/2"/>
                                          </p:val>
                                        </p:tav>
                                        <p:tav tm="100000">
                                          <p:val>
                                            <p:strVal val="#ppt_y"/>
                                          </p:val>
                                        </p:tav>
                                      </p:tavLst>
                                    </p:anim>
                                  </p:childTnLst>
                                </p:cTn>
                              </p:par>
                            </p:childTnLst>
                          </p:cTn>
                        </p:par>
                        <p:par>
                          <p:cTn id="71" fill="hold" nodeType="afterGroup">
                            <p:stCondLst>
                              <p:cond delay="5000"/>
                            </p:stCondLst>
                            <p:childTnLst>
                              <p:par>
                                <p:cTn id="72" presetID="23" presetClass="entr" presetSubtype="36" fill="hold" grpId="0" nodeType="afterEffect">
                                  <p:stCondLst>
                                    <p:cond delay="0"/>
                                  </p:stCondLst>
                                  <p:childTnLst>
                                    <p:set>
                                      <p:cBhvr>
                                        <p:cTn id="73" dur="1" fill="hold">
                                          <p:stCondLst>
                                            <p:cond delay="0"/>
                                          </p:stCondLst>
                                        </p:cTn>
                                        <p:tgtEl>
                                          <p:spTgt spid="52231"/>
                                        </p:tgtEl>
                                        <p:attrNameLst>
                                          <p:attrName>style.visibility</p:attrName>
                                        </p:attrNameLst>
                                      </p:cBhvr>
                                      <p:to>
                                        <p:strVal val="visible"/>
                                      </p:to>
                                    </p:set>
                                    <p:anim calcmode="lin" valueType="num">
                                      <p:cBhvr>
                                        <p:cTn id="74" dur="500" fill="hold"/>
                                        <p:tgtEl>
                                          <p:spTgt spid="52231"/>
                                        </p:tgtEl>
                                        <p:attrNameLst>
                                          <p:attrName>ppt_w</p:attrName>
                                        </p:attrNameLst>
                                      </p:cBhvr>
                                      <p:tavLst>
                                        <p:tav tm="100000">
                                          <p:val>
                                            <p:strVal val="(6*min(ma#ppt_x(#ppt_w*#ppt_h,.3),1)-7.4)/-.7*#ppt_w"/>
                                          </p:val>
                                        </p:tav>
                                        <p:tav tm="100000">
                                          <p:val>
                                            <p:strVal val="#ppt_w"/>
                                          </p:val>
                                        </p:tav>
                                      </p:tavLst>
                                    </p:anim>
                                    <p:anim calcmode="lin" valueType="num">
                                      <p:cBhvr>
                                        <p:cTn id="75" dur="500" fill="hold"/>
                                        <p:tgtEl>
                                          <p:spTgt spid="52231"/>
                                        </p:tgtEl>
                                        <p:attrNameLst>
                                          <p:attrName>ppt_h</p:attrName>
                                        </p:attrNameLst>
                                      </p:cBhvr>
                                      <p:tavLst>
                                        <p:tav tm="100000">
                                          <p:val>
                                            <p:strVal val="(6*min(ma#ppt_x(#ppt_w*#ppt_h,.3),1)-7.4)/-.7*#ppt_h"/>
                                          </p:val>
                                        </p:tav>
                                        <p:tav tm="100000">
                                          <p:val>
                                            <p:strVal val="#ppt_h"/>
                                          </p:val>
                                        </p:tav>
                                      </p:tavLst>
                                    </p:anim>
                                    <p:anim calcmode="lin" valueType="num">
                                      <p:cBhvr>
                                        <p:cTn id="76" dur="500" fill="hold"/>
                                        <p:tgtEl>
                                          <p:spTgt spid="52231"/>
                                        </p:tgtEl>
                                        <p:attrNameLst>
                                          <p:attrName>ppt_x</p:attrName>
                                        </p:attrNameLst>
                                      </p:cBhvr>
                                      <p:tavLst>
                                        <p:tav tm="100000">
                                          <p:val>
                                            <p:fltVal val="0.5"/>
                                          </p:val>
                                        </p:tav>
                                        <p:tav tm="100000">
                                          <p:val>
                                            <p:strVal val="#ppt_x"/>
                                          </p:val>
                                        </p:tav>
                                      </p:tavLst>
                                    </p:anim>
                                    <p:anim calcmode="lin" valueType="num">
                                      <p:cBhvr>
                                        <p:cTn id="77" dur="500" fill="hold"/>
                                        <p:tgtEl>
                                          <p:spTgt spid="52231"/>
                                        </p:tgtEl>
                                        <p:attrNameLst>
                                          <p:attrName>ppt_y</p:attrName>
                                        </p:attrNameLst>
                                      </p:cBhvr>
                                      <p:tavLst>
                                        <p:tav tm="100000">
                                          <p:val>
                                            <p:strVal val="1+(6*min(ma#ppt_x(#ppt_w*#ppt_h,.3),1)-7.4)/-.7*#ppt_h/2"/>
                                          </p:val>
                                        </p:tav>
                                        <p:tav tm="100000">
                                          <p:val>
                                            <p:strVal val="#ppt_y"/>
                                          </p:val>
                                        </p:tav>
                                      </p:tavLst>
                                    </p:anim>
                                  </p:childTnLst>
                                </p:cTn>
                              </p:par>
                            </p:childTnLst>
                          </p:cTn>
                        </p:par>
                        <p:par>
                          <p:cTn id="78" fill="hold" nodeType="afterGroup">
                            <p:stCondLst>
                              <p:cond delay="5500"/>
                            </p:stCondLst>
                            <p:childTnLst>
                              <p:par>
                                <p:cTn id="79" presetID="23" presetClass="entr" presetSubtype="36" fill="hold" grpId="0" nodeType="afterEffect">
                                  <p:stCondLst>
                                    <p:cond delay="0"/>
                                  </p:stCondLst>
                                  <p:childTnLst>
                                    <p:set>
                                      <p:cBhvr>
                                        <p:cTn id="80" dur="1" fill="hold">
                                          <p:stCondLst>
                                            <p:cond delay="0"/>
                                          </p:stCondLst>
                                        </p:cTn>
                                        <p:tgtEl>
                                          <p:spTgt spid="52240"/>
                                        </p:tgtEl>
                                        <p:attrNameLst>
                                          <p:attrName>style.visibility</p:attrName>
                                        </p:attrNameLst>
                                      </p:cBhvr>
                                      <p:to>
                                        <p:strVal val="visible"/>
                                      </p:to>
                                    </p:set>
                                    <p:anim calcmode="lin" valueType="num">
                                      <p:cBhvr>
                                        <p:cTn id="81" dur="500" fill="hold"/>
                                        <p:tgtEl>
                                          <p:spTgt spid="52240"/>
                                        </p:tgtEl>
                                        <p:attrNameLst>
                                          <p:attrName>ppt_w</p:attrName>
                                        </p:attrNameLst>
                                      </p:cBhvr>
                                      <p:tavLst>
                                        <p:tav tm="100000">
                                          <p:val>
                                            <p:strVal val="(6*min(ma#ppt_x(#ppt_w*#ppt_h,.3),1)-7.4)/-.7*#ppt_w"/>
                                          </p:val>
                                        </p:tav>
                                        <p:tav tm="100000">
                                          <p:val>
                                            <p:strVal val="#ppt_w"/>
                                          </p:val>
                                        </p:tav>
                                      </p:tavLst>
                                    </p:anim>
                                    <p:anim calcmode="lin" valueType="num">
                                      <p:cBhvr>
                                        <p:cTn id="82" dur="500" fill="hold"/>
                                        <p:tgtEl>
                                          <p:spTgt spid="52240"/>
                                        </p:tgtEl>
                                        <p:attrNameLst>
                                          <p:attrName>ppt_h</p:attrName>
                                        </p:attrNameLst>
                                      </p:cBhvr>
                                      <p:tavLst>
                                        <p:tav tm="100000">
                                          <p:val>
                                            <p:strVal val="(6*min(ma#ppt_x(#ppt_w*#ppt_h,.3),1)-7.4)/-.7*#ppt_h"/>
                                          </p:val>
                                        </p:tav>
                                        <p:tav tm="100000">
                                          <p:val>
                                            <p:strVal val="#ppt_h"/>
                                          </p:val>
                                        </p:tav>
                                      </p:tavLst>
                                    </p:anim>
                                    <p:anim calcmode="lin" valueType="num">
                                      <p:cBhvr>
                                        <p:cTn id="83" dur="500" fill="hold"/>
                                        <p:tgtEl>
                                          <p:spTgt spid="52240"/>
                                        </p:tgtEl>
                                        <p:attrNameLst>
                                          <p:attrName>ppt_x</p:attrName>
                                        </p:attrNameLst>
                                      </p:cBhvr>
                                      <p:tavLst>
                                        <p:tav tm="100000">
                                          <p:val>
                                            <p:fltVal val="0.5"/>
                                          </p:val>
                                        </p:tav>
                                        <p:tav tm="100000">
                                          <p:val>
                                            <p:strVal val="#ppt_x"/>
                                          </p:val>
                                        </p:tav>
                                      </p:tavLst>
                                    </p:anim>
                                    <p:anim calcmode="lin" valueType="num">
                                      <p:cBhvr>
                                        <p:cTn id="84" dur="500" fill="hold"/>
                                        <p:tgtEl>
                                          <p:spTgt spid="52240"/>
                                        </p:tgtEl>
                                        <p:attrNameLst>
                                          <p:attrName>ppt_y</p:attrName>
                                        </p:attrNameLst>
                                      </p:cBhvr>
                                      <p:tavLst>
                                        <p:tav tm="100000">
                                          <p:val>
                                            <p:strVal val="1+(6*min(ma#ppt_x(#ppt_w*#ppt_h,.3),1)-7.4)/-.7*#ppt_h/2"/>
                                          </p:val>
                                        </p:tav>
                                        <p:tav tm="100000">
                                          <p:val>
                                            <p:strVal val="#ppt_y"/>
                                          </p:val>
                                        </p:tav>
                                      </p:tavLst>
                                    </p:anim>
                                  </p:childTnLst>
                                </p:cTn>
                              </p:par>
                            </p:childTnLst>
                          </p:cTn>
                        </p:par>
                        <p:par>
                          <p:cTn id="85" fill="hold" nodeType="afterGroup">
                            <p:stCondLst>
                              <p:cond delay="6000"/>
                            </p:stCondLst>
                            <p:childTnLst>
                              <p:par>
                                <p:cTn id="86" presetID="23" presetClass="entr" presetSubtype="36" fill="hold" grpId="0" nodeType="afterEffect">
                                  <p:stCondLst>
                                    <p:cond delay="0"/>
                                  </p:stCondLst>
                                  <p:childTnLst>
                                    <p:set>
                                      <p:cBhvr>
                                        <p:cTn id="87" dur="1" fill="hold">
                                          <p:stCondLst>
                                            <p:cond delay="0"/>
                                          </p:stCondLst>
                                        </p:cTn>
                                        <p:tgtEl>
                                          <p:spTgt spid="52236"/>
                                        </p:tgtEl>
                                        <p:attrNameLst>
                                          <p:attrName>style.visibility</p:attrName>
                                        </p:attrNameLst>
                                      </p:cBhvr>
                                      <p:to>
                                        <p:strVal val="visible"/>
                                      </p:to>
                                    </p:set>
                                    <p:anim calcmode="lin" valueType="num">
                                      <p:cBhvr>
                                        <p:cTn id="88" dur="500" fill="hold"/>
                                        <p:tgtEl>
                                          <p:spTgt spid="52236"/>
                                        </p:tgtEl>
                                        <p:attrNameLst>
                                          <p:attrName>ppt_w</p:attrName>
                                        </p:attrNameLst>
                                      </p:cBhvr>
                                      <p:tavLst>
                                        <p:tav tm="100000">
                                          <p:val>
                                            <p:strVal val="(6*min(ma#ppt_x(#ppt_w*#ppt_h,.3),1)-7.4)/-.7*#ppt_w"/>
                                          </p:val>
                                        </p:tav>
                                        <p:tav tm="100000">
                                          <p:val>
                                            <p:strVal val="#ppt_w"/>
                                          </p:val>
                                        </p:tav>
                                      </p:tavLst>
                                    </p:anim>
                                    <p:anim calcmode="lin" valueType="num">
                                      <p:cBhvr>
                                        <p:cTn id="89" dur="500" fill="hold"/>
                                        <p:tgtEl>
                                          <p:spTgt spid="52236"/>
                                        </p:tgtEl>
                                        <p:attrNameLst>
                                          <p:attrName>ppt_h</p:attrName>
                                        </p:attrNameLst>
                                      </p:cBhvr>
                                      <p:tavLst>
                                        <p:tav tm="100000">
                                          <p:val>
                                            <p:strVal val="(6*min(ma#ppt_x(#ppt_w*#ppt_h,.3),1)-7.4)/-.7*#ppt_h"/>
                                          </p:val>
                                        </p:tav>
                                        <p:tav tm="100000">
                                          <p:val>
                                            <p:strVal val="#ppt_h"/>
                                          </p:val>
                                        </p:tav>
                                      </p:tavLst>
                                    </p:anim>
                                    <p:anim calcmode="lin" valueType="num">
                                      <p:cBhvr>
                                        <p:cTn id="90" dur="500" fill="hold"/>
                                        <p:tgtEl>
                                          <p:spTgt spid="52236"/>
                                        </p:tgtEl>
                                        <p:attrNameLst>
                                          <p:attrName>ppt_x</p:attrName>
                                        </p:attrNameLst>
                                      </p:cBhvr>
                                      <p:tavLst>
                                        <p:tav tm="100000">
                                          <p:val>
                                            <p:fltVal val="0.5"/>
                                          </p:val>
                                        </p:tav>
                                        <p:tav tm="100000">
                                          <p:val>
                                            <p:strVal val="#ppt_x"/>
                                          </p:val>
                                        </p:tav>
                                      </p:tavLst>
                                    </p:anim>
                                    <p:anim calcmode="lin" valueType="num">
                                      <p:cBhvr>
                                        <p:cTn id="91" dur="500" fill="hold"/>
                                        <p:tgtEl>
                                          <p:spTgt spid="52236"/>
                                        </p:tgtEl>
                                        <p:attrNameLst>
                                          <p:attrName>ppt_y</p:attrName>
                                        </p:attrNameLst>
                                      </p:cBhvr>
                                      <p:tavLst>
                                        <p:tav tm="100000">
                                          <p:val>
                                            <p:strVal val="1+(6*min(ma#ppt_x(#ppt_w*#ppt_h,.3),1)-7.4)/-.7*#ppt_h/2"/>
                                          </p:val>
                                        </p:tav>
                                        <p:tav tm="100000">
                                          <p:val>
                                            <p:strVal val="#ppt_y"/>
                                          </p:val>
                                        </p:tav>
                                      </p:tavLst>
                                    </p:anim>
                                  </p:childTnLst>
                                </p:cTn>
                              </p:par>
                            </p:childTnLst>
                          </p:cTn>
                        </p:par>
                        <p:par>
                          <p:cTn id="92" fill="hold" nodeType="afterGroup">
                            <p:stCondLst>
                              <p:cond delay="6500"/>
                            </p:stCondLst>
                            <p:childTnLst>
                              <p:par>
                                <p:cTn id="93" presetID="23" presetClass="entr" presetSubtype="36" fill="hold" grpId="0" nodeType="afterEffect">
                                  <p:stCondLst>
                                    <p:cond delay="0"/>
                                  </p:stCondLst>
                                  <p:childTnLst>
                                    <p:set>
                                      <p:cBhvr>
                                        <p:cTn id="94" dur="1" fill="hold">
                                          <p:stCondLst>
                                            <p:cond delay="0"/>
                                          </p:stCondLst>
                                        </p:cTn>
                                        <p:tgtEl>
                                          <p:spTgt spid="52245"/>
                                        </p:tgtEl>
                                        <p:attrNameLst>
                                          <p:attrName>style.visibility</p:attrName>
                                        </p:attrNameLst>
                                      </p:cBhvr>
                                      <p:to>
                                        <p:strVal val="visible"/>
                                      </p:to>
                                    </p:set>
                                    <p:anim calcmode="lin" valueType="num">
                                      <p:cBhvr>
                                        <p:cTn id="95" dur="500" fill="hold"/>
                                        <p:tgtEl>
                                          <p:spTgt spid="52245"/>
                                        </p:tgtEl>
                                        <p:attrNameLst>
                                          <p:attrName>ppt_w</p:attrName>
                                        </p:attrNameLst>
                                      </p:cBhvr>
                                      <p:tavLst>
                                        <p:tav tm="100000">
                                          <p:val>
                                            <p:strVal val="(6*min(ma#ppt_x(#ppt_w*#ppt_h,.3),1)-7.4)/-.7*#ppt_w"/>
                                          </p:val>
                                        </p:tav>
                                        <p:tav tm="100000">
                                          <p:val>
                                            <p:strVal val="#ppt_w"/>
                                          </p:val>
                                        </p:tav>
                                      </p:tavLst>
                                    </p:anim>
                                    <p:anim calcmode="lin" valueType="num">
                                      <p:cBhvr>
                                        <p:cTn id="96" dur="500" fill="hold"/>
                                        <p:tgtEl>
                                          <p:spTgt spid="52245"/>
                                        </p:tgtEl>
                                        <p:attrNameLst>
                                          <p:attrName>ppt_h</p:attrName>
                                        </p:attrNameLst>
                                      </p:cBhvr>
                                      <p:tavLst>
                                        <p:tav tm="100000">
                                          <p:val>
                                            <p:strVal val="(6*min(ma#ppt_x(#ppt_w*#ppt_h,.3),1)-7.4)/-.7*#ppt_h"/>
                                          </p:val>
                                        </p:tav>
                                        <p:tav tm="100000">
                                          <p:val>
                                            <p:strVal val="#ppt_h"/>
                                          </p:val>
                                        </p:tav>
                                      </p:tavLst>
                                    </p:anim>
                                    <p:anim calcmode="lin" valueType="num">
                                      <p:cBhvr>
                                        <p:cTn id="97" dur="500" fill="hold"/>
                                        <p:tgtEl>
                                          <p:spTgt spid="52245"/>
                                        </p:tgtEl>
                                        <p:attrNameLst>
                                          <p:attrName>ppt_x</p:attrName>
                                        </p:attrNameLst>
                                      </p:cBhvr>
                                      <p:tavLst>
                                        <p:tav tm="100000">
                                          <p:val>
                                            <p:fltVal val="0.5"/>
                                          </p:val>
                                        </p:tav>
                                        <p:tav tm="100000">
                                          <p:val>
                                            <p:strVal val="#ppt_x"/>
                                          </p:val>
                                        </p:tav>
                                      </p:tavLst>
                                    </p:anim>
                                    <p:anim calcmode="lin" valueType="num">
                                      <p:cBhvr>
                                        <p:cTn id="98" dur="500" fill="hold"/>
                                        <p:tgtEl>
                                          <p:spTgt spid="52245"/>
                                        </p:tgtEl>
                                        <p:attrNameLst>
                                          <p:attrName>ppt_y</p:attrName>
                                        </p:attrNameLst>
                                      </p:cBhvr>
                                      <p:tavLst>
                                        <p:tav tm="100000">
                                          <p:val>
                                            <p:strVal val="1+(6*min(ma#ppt_x(#ppt_w*#ppt_h,.3),1)-7.4)/-.7*#ppt_h/2"/>
                                          </p:val>
                                        </p:tav>
                                        <p:tav tm="100000">
                                          <p:val>
                                            <p:strVal val="#ppt_y"/>
                                          </p:val>
                                        </p:tav>
                                      </p:tavLst>
                                    </p:anim>
                                  </p:childTnLst>
                                </p:cTn>
                              </p:par>
                            </p:childTnLst>
                          </p:cTn>
                        </p:par>
                        <p:par>
                          <p:cTn id="99" fill="hold" nodeType="afterGroup">
                            <p:stCondLst>
                              <p:cond delay="7000"/>
                            </p:stCondLst>
                            <p:childTnLst>
                              <p:par>
                                <p:cTn id="100" presetID="23" presetClass="entr" presetSubtype="36" fill="hold" grpId="0" nodeType="afterEffect">
                                  <p:stCondLst>
                                    <p:cond delay="0"/>
                                  </p:stCondLst>
                                  <p:childTnLst>
                                    <p:set>
                                      <p:cBhvr>
                                        <p:cTn id="101" dur="1" fill="hold">
                                          <p:stCondLst>
                                            <p:cond delay="0"/>
                                          </p:stCondLst>
                                        </p:cTn>
                                        <p:tgtEl>
                                          <p:spTgt spid="52243"/>
                                        </p:tgtEl>
                                        <p:attrNameLst>
                                          <p:attrName>style.visibility</p:attrName>
                                        </p:attrNameLst>
                                      </p:cBhvr>
                                      <p:to>
                                        <p:strVal val="visible"/>
                                      </p:to>
                                    </p:set>
                                    <p:anim calcmode="lin" valueType="num">
                                      <p:cBhvr>
                                        <p:cTn id="102" dur="500" fill="hold"/>
                                        <p:tgtEl>
                                          <p:spTgt spid="52243"/>
                                        </p:tgtEl>
                                        <p:attrNameLst>
                                          <p:attrName>ppt_w</p:attrName>
                                        </p:attrNameLst>
                                      </p:cBhvr>
                                      <p:tavLst>
                                        <p:tav tm="100000">
                                          <p:val>
                                            <p:strVal val="(6*min(ma#ppt_x(#ppt_w*#ppt_h,.3),1)-7.4)/-.7*#ppt_w"/>
                                          </p:val>
                                        </p:tav>
                                        <p:tav tm="100000">
                                          <p:val>
                                            <p:strVal val="#ppt_w"/>
                                          </p:val>
                                        </p:tav>
                                      </p:tavLst>
                                    </p:anim>
                                    <p:anim calcmode="lin" valueType="num">
                                      <p:cBhvr>
                                        <p:cTn id="103" dur="500" fill="hold"/>
                                        <p:tgtEl>
                                          <p:spTgt spid="52243"/>
                                        </p:tgtEl>
                                        <p:attrNameLst>
                                          <p:attrName>ppt_h</p:attrName>
                                        </p:attrNameLst>
                                      </p:cBhvr>
                                      <p:tavLst>
                                        <p:tav tm="100000">
                                          <p:val>
                                            <p:strVal val="(6*min(ma#ppt_x(#ppt_w*#ppt_h,.3),1)-7.4)/-.7*#ppt_h"/>
                                          </p:val>
                                        </p:tav>
                                        <p:tav tm="100000">
                                          <p:val>
                                            <p:strVal val="#ppt_h"/>
                                          </p:val>
                                        </p:tav>
                                      </p:tavLst>
                                    </p:anim>
                                    <p:anim calcmode="lin" valueType="num">
                                      <p:cBhvr>
                                        <p:cTn id="104" dur="500" fill="hold"/>
                                        <p:tgtEl>
                                          <p:spTgt spid="52243"/>
                                        </p:tgtEl>
                                        <p:attrNameLst>
                                          <p:attrName>ppt_x</p:attrName>
                                        </p:attrNameLst>
                                      </p:cBhvr>
                                      <p:tavLst>
                                        <p:tav tm="100000">
                                          <p:val>
                                            <p:fltVal val="0.5"/>
                                          </p:val>
                                        </p:tav>
                                        <p:tav tm="100000">
                                          <p:val>
                                            <p:strVal val="#ppt_x"/>
                                          </p:val>
                                        </p:tav>
                                      </p:tavLst>
                                    </p:anim>
                                    <p:anim calcmode="lin" valueType="num">
                                      <p:cBhvr>
                                        <p:cTn id="105" dur="500" fill="hold"/>
                                        <p:tgtEl>
                                          <p:spTgt spid="52243"/>
                                        </p:tgtEl>
                                        <p:attrNameLst>
                                          <p:attrName>ppt_y</p:attrName>
                                        </p:attrNameLst>
                                      </p:cBhvr>
                                      <p:tavLst>
                                        <p:tav tm="100000">
                                          <p:val>
                                            <p:strVal val="1+(6*min(ma#ppt_x(#ppt_w*#ppt_h,.3),1)-7.4)/-.7*#ppt_h/2"/>
                                          </p:val>
                                        </p:tav>
                                        <p:tav tm="100000">
                                          <p:val>
                                            <p:strVal val="#ppt_y"/>
                                          </p:val>
                                        </p:tav>
                                      </p:tavLst>
                                    </p:anim>
                                  </p:childTnLst>
                                </p:cTn>
                              </p:par>
                            </p:childTnLst>
                          </p:cTn>
                        </p:par>
                        <p:par>
                          <p:cTn id="106" fill="hold" nodeType="afterGroup">
                            <p:stCondLst>
                              <p:cond delay="7500"/>
                            </p:stCondLst>
                            <p:childTnLst>
                              <p:par>
                                <p:cTn id="107" presetID="23" presetClass="entr" presetSubtype="36" fill="hold" grpId="0" nodeType="afterEffect">
                                  <p:stCondLst>
                                    <p:cond delay="0"/>
                                  </p:stCondLst>
                                  <p:childTnLst>
                                    <p:set>
                                      <p:cBhvr>
                                        <p:cTn id="108" dur="1" fill="hold">
                                          <p:stCondLst>
                                            <p:cond delay="0"/>
                                          </p:stCondLst>
                                        </p:cTn>
                                        <p:tgtEl>
                                          <p:spTgt spid="52247"/>
                                        </p:tgtEl>
                                        <p:attrNameLst>
                                          <p:attrName>style.visibility</p:attrName>
                                        </p:attrNameLst>
                                      </p:cBhvr>
                                      <p:to>
                                        <p:strVal val="visible"/>
                                      </p:to>
                                    </p:set>
                                    <p:anim calcmode="lin" valueType="num">
                                      <p:cBhvr>
                                        <p:cTn id="109" dur="500" fill="hold"/>
                                        <p:tgtEl>
                                          <p:spTgt spid="52247"/>
                                        </p:tgtEl>
                                        <p:attrNameLst>
                                          <p:attrName>ppt_w</p:attrName>
                                        </p:attrNameLst>
                                      </p:cBhvr>
                                      <p:tavLst>
                                        <p:tav tm="100000">
                                          <p:val>
                                            <p:strVal val="(6*min(ma#ppt_x(#ppt_w*#ppt_h,.3),1)-7.4)/-.7*#ppt_w"/>
                                          </p:val>
                                        </p:tav>
                                        <p:tav tm="100000">
                                          <p:val>
                                            <p:strVal val="#ppt_w"/>
                                          </p:val>
                                        </p:tav>
                                      </p:tavLst>
                                    </p:anim>
                                    <p:anim calcmode="lin" valueType="num">
                                      <p:cBhvr>
                                        <p:cTn id="110" dur="500" fill="hold"/>
                                        <p:tgtEl>
                                          <p:spTgt spid="52247"/>
                                        </p:tgtEl>
                                        <p:attrNameLst>
                                          <p:attrName>ppt_h</p:attrName>
                                        </p:attrNameLst>
                                      </p:cBhvr>
                                      <p:tavLst>
                                        <p:tav tm="100000">
                                          <p:val>
                                            <p:strVal val="(6*min(ma#ppt_x(#ppt_w*#ppt_h,.3),1)-7.4)/-.7*#ppt_h"/>
                                          </p:val>
                                        </p:tav>
                                        <p:tav tm="100000">
                                          <p:val>
                                            <p:strVal val="#ppt_h"/>
                                          </p:val>
                                        </p:tav>
                                      </p:tavLst>
                                    </p:anim>
                                    <p:anim calcmode="lin" valueType="num">
                                      <p:cBhvr>
                                        <p:cTn id="111" dur="500" fill="hold"/>
                                        <p:tgtEl>
                                          <p:spTgt spid="52247"/>
                                        </p:tgtEl>
                                        <p:attrNameLst>
                                          <p:attrName>ppt_x</p:attrName>
                                        </p:attrNameLst>
                                      </p:cBhvr>
                                      <p:tavLst>
                                        <p:tav tm="100000">
                                          <p:val>
                                            <p:fltVal val="0.5"/>
                                          </p:val>
                                        </p:tav>
                                        <p:tav tm="100000">
                                          <p:val>
                                            <p:strVal val="#ppt_x"/>
                                          </p:val>
                                        </p:tav>
                                      </p:tavLst>
                                    </p:anim>
                                    <p:anim calcmode="lin" valueType="num">
                                      <p:cBhvr>
                                        <p:cTn id="112" dur="500" fill="hold"/>
                                        <p:tgtEl>
                                          <p:spTgt spid="52247"/>
                                        </p:tgtEl>
                                        <p:attrNameLst>
                                          <p:attrName>ppt_y</p:attrName>
                                        </p:attrNameLst>
                                      </p:cBhvr>
                                      <p:tavLst>
                                        <p:tav tm="100000">
                                          <p:val>
                                            <p:strVal val="1+(6*min(ma#ppt_x(#ppt_w*#ppt_h,.3),1)-7.4)/-.7*#ppt_h/2"/>
                                          </p:val>
                                        </p:tav>
                                        <p:tav tm="100000">
                                          <p:val>
                                            <p:strVal val="#ppt_y"/>
                                          </p:val>
                                        </p:tav>
                                      </p:tavLst>
                                    </p:anim>
                                  </p:childTnLst>
                                </p:cTn>
                              </p:par>
                            </p:childTnLst>
                          </p:cTn>
                        </p:par>
                        <p:par>
                          <p:cTn id="113" fill="hold" nodeType="afterGroup">
                            <p:stCondLst>
                              <p:cond delay="8000"/>
                            </p:stCondLst>
                            <p:childTnLst>
                              <p:par>
                                <p:cTn id="114" presetID="23" presetClass="entr" presetSubtype="36" fill="hold" grpId="0" nodeType="afterEffect">
                                  <p:stCondLst>
                                    <p:cond delay="0"/>
                                  </p:stCondLst>
                                  <p:childTnLst>
                                    <p:set>
                                      <p:cBhvr>
                                        <p:cTn id="115" dur="1" fill="hold">
                                          <p:stCondLst>
                                            <p:cond delay="0"/>
                                          </p:stCondLst>
                                        </p:cTn>
                                        <p:tgtEl>
                                          <p:spTgt spid="52239"/>
                                        </p:tgtEl>
                                        <p:attrNameLst>
                                          <p:attrName>style.visibility</p:attrName>
                                        </p:attrNameLst>
                                      </p:cBhvr>
                                      <p:to>
                                        <p:strVal val="visible"/>
                                      </p:to>
                                    </p:set>
                                    <p:anim calcmode="lin" valueType="num">
                                      <p:cBhvr>
                                        <p:cTn id="116" dur="500" fill="hold"/>
                                        <p:tgtEl>
                                          <p:spTgt spid="52239"/>
                                        </p:tgtEl>
                                        <p:attrNameLst>
                                          <p:attrName>ppt_w</p:attrName>
                                        </p:attrNameLst>
                                      </p:cBhvr>
                                      <p:tavLst>
                                        <p:tav tm="100000">
                                          <p:val>
                                            <p:strVal val="(6*min(ma#ppt_x(#ppt_w*#ppt_h,.3),1)-7.4)/-.7*#ppt_w"/>
                                          </p:val>
                                        </p:tav>
                                        <p:tav tm="100000">
                                          <p:val>
                                            <p:strVal val="#ppt_w"/>
                                          </p:val>
                                        </p:tav>
                                      </p:tavLst>
                                    </p:anim>
                                    <p:anim calcmode="lin" valueType="num">
                                      <p:cBhvr>
                                        <p:cTn id="117" dur="500" fill="hold"/>
                                        <p:tgtEl>
                                          <p:spTgt spid="52239"/>
                                        </p:tgtEl>
                                        <p:attrNameLst>
                                          <p:attrName>ppt_h</p:attrName>
                                        </p:attrNameLst>
                                      </p:cBhvr>
                                      <p:tavLst>
                                        <p:tav tm="100000">
                                          <p:val>
                                            <p:strVal val="(6*min(ma#ppt_x(#ppt_w*#ppt_h,.3),1)-7.4)/-.7*#ppt_h"/>
                                          </p:val>
                                        </p:tav>
                                        <p:tav tm="100000">
                                          <p:val>
                                            <p:strVal val="#ppt_h"/>
                                          </p:val>
                                        </p:tav>
                                      </p:tavLst>
                                    </p:anim>
                                    <p:anim calcmode="lin" valueType="num">
                                      <p:cBhvr>
                                        <p:cTn id="118" dur="500" fill="hold"/>
                                        <p:tgtEl>
                                          <p:spTgt spid="52239"/>
                                        </p:tgtEl>
                                        <p:attrNameLst>
                                          <p:attrName>ppt_x</p:attrName>
                                        </p:attrNameLst>
                                      </p:cBhvr>
                                      <p:tavLst>
                                        <p:tav tm="100000">
                                          <p:val>
                                            <p:fltVal val="0.5"/>
                                          </p:val>
                                        </p:tav>
                                        <p:tav tm="100000">
                                          <p:val>
                                            <p:strVal val="#ppt_x"/>
                                          </p:val>
                                        </p:tav>
                                      </p:tavLst>
                                    </p:anim>
                                    <p:anim calcmode="lin" valueType="num">
                                      <p:cBhvr>
                                        <p:cTn id="119" dur="500" fill="hold"/>
                                        <p:tgtEl>
                                          <p:spTgt spid="52239"/>
                                        </p:tgtEl>
                                        <p:attrNameLst>
                                          <p:attrName>ppt_y</p:attrName>
                                        </p:attrNameLst>
                                      </p:cBhvr>
                                      <p:tavLst>
                                        <p:tav tm="100000">
                                          <p:val>
                                            <p:strVal val="1+(6*min(ma#ppt_x(#ppt_w*#ppt_h,.3),1)-7.4)/-.7*#ppt_h/2"/>
                                          </p:val>
                                        </p:tav>
                                        <p:tav tm="100000">
                                          <p:val>
                                            <p:strVal val="#ppt_y"/>
                                          </p:val>
                                        </p:tav>
                                      </p:tavLst>
                                    </p:anim>
                                  </p:childTnLst>
                                </p:cTn>
                              </p:par>
                            </p:childTnLst>
                          </p:cTn>
                        </p:par>
                        <p:par>
                          <p:cTn id="120" fill="hold" nodeType="afterGroup">
                            <p:stCondLst>
                              <p:cond delay="8500"/>
                            </p:stCondLst>
                            <p:childTnLst>
                              <p:par>
                                <p:cTn id="121" presetID="23" presetClass="entr" presetSubtype="36" fill="hold" grpId="0" nodeType="afterEffect">
                                  <p:stCondLst>
                                    <p:cond delay="0"/>
                                  </p:stCondLst>
                                  <p:childTnLst>
                                    <p:set>
                                      <p:cBhvr>
                                        <p:cTn id="122" dur="1" fill="hold">
                                          <p:stCondLst>
                                            <p:cond delay="0"/>
                                          </p:stCondLst>
                                        </p:cTn>
                                        <p:tgtEl>
                                          <p:spTgt spid="52248"/>
                                        </p:tgtEl>
                                        <p:attrNameLst>
                                          <p:attrName>style.visibility</p:attrName>
                                        </p:attrNameLst>
                                      </p:cBhvr>
                                      <p:to>
                                        <p:strVal val="visible"/>
                                      </p:to>
                                    </p:set>
                                    <p:anim calcmode="lin" valueType="num">
                                      <p:cBhvr>
                                        <p:cTn id="123" dur="500" fill="hold"/>
                                        <p:tgtEl>
                                          <p:spTgt spid="52248"/>
                                        </p:tgtEl>
                                        <p:attrNameLst>
                                          <p:attrName>ppt_w</p:attrName>
                                        </p:attrNameLst>
                                      </p:cBhvr>
                                      <p:tavLst>
                                        <p:tav tm="100000">
                                          <p:val>
                                            <p:strVal val="(6*min(ma#ppt_x(#ppt_w*#ppt_h,.3),1)-7.4)/-.7*#ppt_w"/>
                                          </p:val>
                                        </p:tav>
                                        <p:tav tm="100000">
                                          <p:val>
                                            <p:strVal val="#ppt_w"/>
                                          </p:val>
                                        </p:tav>
                                      </p:tavLst>
                                    </p:anim>
                                    <p:anim calcmode="lin" valueType="num">
                                      <p:cBhvr>
                                        <p:cTn id="124" dur="500" fill="hold"/>
                                        <p:tgtEl>
                                          <p:spTgt spid="52248"/>
                                        </p:tgtEl>
                                        <p:attrNameLst>
                                          <p:attrName>ppt_h</p:attrName>
                                        </p:attrNameLst>
                                      </p:cBhvr>
                                      <p:tavLst>
                                        <p:tav tm="100000">
                                          <p:val>
                                            <p:strVal val="(6*min(ma#ppt_x(#ppt_w*#ppt_h,.3),1)-7.4)/-.7*#ppt_h"/>
                                          </p:val>
                                        </p:tav>
                                        <p:tav tm="100000">
                                          <p:val>
                                            <p:strVal val="#ppt_h"/>
                                          </p:val>
                                        </p:tav>
                                      </p:tavLst>
                                    </p:anim>
                                    <p:anim calcmode="lin" valueType="num">
                                      <p:cBhvr>
                                        <p:cTn id="125" dur="500" fill="hold"/>
                                        <p:tgtEl>
                                          <p:spTgt spid="52248"/>
                                        </p:tgtEl>
                                        <p:attrNameLst>
                                          <p:attrName>ppt_x</p:attrName>
                                        </p:attrNameLst>
                                      </p:cBhvr>
                                      <p:tavLst>
                                        <p:tav tm="100000">
                                          <p:val>
                                            <p:fltVal val="0.5"/>
                                          </p:val>
                                        </p:tav>
                                        <p:tav tm="100000">
                                          <p:val>
                                            <p:strVal val="#ppt_x"/>
                                          </p:val>
                                        </p:tav>
                                      </p:tavLst>
                                    </p:anim>
                                    <p:anim calcmode="lin" valueType="num">
                                      <p:cBhvr>
                                        <p:cTn id="126" dur="500" fill="hold"/>
                                        <p:tgtEl>
                                          <p:spTgt spid="52248"/>
                                        </p:tgtEl>
                                        <p:attrNameLst>
                                          <p:attrName>ppt_y</p:attrName>
                                        </p:attrNameLst>
                                      </p:cBhvr>
                                      <p:tavLst>
                                        <p:tav tm="100000">
                                          <p:val>
                                            <p:strVal val="1+(6*min(ma#ppt_x(#ppt_w*#ppt_h,.3),1)-7.4)/-.7*#ppt_h/2"/>
                                          </p:val>
                                        </p:tav>
                                        <p:tav tm="100000">
                                          <p:val>
                                            <p:strVal val="#ppt_y"/>
                                          </p:val>
                                        </p:tav>
                                      </p:tavLst>
                                    </p:anim>
                                  </p:childTnLst>
                                </p:cTn>
                              </p:par>
                            </p:childTnLst>
                          </p:cTn>
                        </p:par>
                        <p:par>
                          <p:cTn id="127" fill="hold" nodeType="afterGroup">
                            <p:stCondLst>
                              <p:cond delay="9000"/>
                            </p:stCondLst>
                            <p:childTnLst>
                              <p:par>
                                <p:cTn id="128" presetID="23" presetClass="entr" presetSubtype="36" fill="hold" grpId="0" nodeType="afterEffect">
                                  <p:stCondLst>
                                    <p:cond delay="0"/>
                                  </p:stCondLst>
                                  <p:childTnLst>
                                    <p:set>
                                      <p:cBhvr>
                                        <p:cTn id="129" dur="1" fill="hold">
                                          <p:stCondLst>
                                            <p:cond delay="0"/>
                                          </p:stCondLst>
                                        </p:cTn>
                                        <p:tgtEl>
                                          <p:spTgt spid="52241"/>
                                        </p:tgtEl>
                                        <p:attrNameLst>
                                          <p:attrName>style.visibility</p:attrName>
                                        </p:attrNameLst>
                                      </p:cBhvr>
                                      <p:to>
                                        <p:strVal val="visible"/>
                                      </p:to>
                                    </p:set>
                                    <p:anim calcmode="lin" valueType="num">
                                      <p:cBhvr>
                                        <p:cTn id="130" dur="500" fill="hold"/>
                                        <p:tgtEl>
                                          <p:spTgt spid="52241"/>
                                        </p:tgtEl>
                                        <p:attrNameLst>
                                          <p:attrName>ppt_w</p:attrName>
                                        </p:attrNameLst>
                                      </p:cBhvr>
                                      <p:tavLst>
                                        <p:tav tm="100000">
                                          <p:val>
                                            <p:strVal val="(6*min(ma#ppt_x(#ppt_w*#ppt_h,.3),1)-7.4)/-.7*#ppt_w"/>
                                          </p:val>
                                        </p:tav>
                                        <p:tav tm="100000">
                                          <p:val>
                                            <p:strVal val="#ppt_w"/>
                                          </p:val>
                                        </p:tav>
                                      </p:tavLst>
                                    </p:anim>
                                    <p:anim calcmode="lin" valueType="num">
                                      <p:cBhvr>
                                        <p:cTn id="131" dur="500" fill="hold"/>
                                        <p:tgtEl>
                                          <p:spTgt spid="52241"/>
                                        </p:tgtEl>
                                        <p:attrNameLst>
                                          <p:attrName>ppt_h</p:attrName>
                                        </p:attrNameLst>
                                      </p:cBhvr>
                                      <p:tavLst>
                                        <p:tav tm="100000">
                                          <p:val>
                                            <p:strVal val="(6*min(ma#ppt_x(#ppt_w*#ppt_h,.3),1)-7.4)/-.7*#ppt_h"/>
                                          </p:val>
                                        </p:tav>
                                        <p:tav tm="100000">
                                          <p:val>
                                            <p:strVal val="#ppt_h"/>
                                          </p:val>
                                        </p:tav>
                                      </p:tavLst>
                                    </p:anim>
                                    <p:anim calcmode="lin" valueType="num">
                                      <p:cBhvr>
                                        <p:cTn id="132" dur="500" fill="hold"/>
                                        <p:tgtEl>
                                          <p:spTgt spid="52241"/>
                                        </p:tgtEl>
                                        <p:attrNameLst>
                                          <p:attrName>ppt_x</p:attrName>
                                        </p:attrNameLst>
                                      </p:cBhvr>
                                      <p:tavLst>
                                        <p:tav tm="100000">
                                          <p:val>
                                            <p:fltVal val="0.5"/>
                                          </p:val>
                                        </p:tav>
                                        <p:tav tm="100000">
                                          <p:val>
                                            <p:strVal val="#ppt_x"/>
                                          </p:val>
                                        </p:tav>
                                      </p:tavLst>
                                    </p:anim>
                                    <p:anim calcmode="lin" valueType="num">
                                      <p:cBhvr>
                                        <p:cTn id="133" dur="500" fill="hold"/>
                                        <p:tgtEl>
                                          <p:spTgt spid="52241"/>
                                        </p:tgtEl>
                                        <p:attrNameLst>
                                          <p:attrName>ppt_y</p:attrName>
                                        </p:attrNameLst>
                                      </p:cBhvr>
                                      <p:tavLst>
                                        <p:tav tm="100000">
                                          <p:val>
                                            <p:strVal val="1+(6*min(ma#ppt_x(#ppt_w*#ppt_h,.3),1)-7.4)/-.7*#ppt_h/2"/>
                                          </p:val>
                                        </p:tav>
                                        <p:tav tm="100000">
                                          <p:val>
                                            <p:strVal val="#ppt_y"/>
                                          </p:val>
                                        </p:tav>
                                      </p:tavLst>
                                    </p:anim>
                                  </p:childTnLst>
                                </p:cTn>
                              </p:par>
                            </p:childTnLst>
                          </p:cTn>
                        </p:par>
                        <p:par>
                          <p:cTn id="134" fill="hold" nodeType="afterGroup">
                            <p:stCondLst>
                              <p:cond delay="9500"/>
                            </p:stCondLst>
                            <p:childTnLst>
                              <p:par>
                                <p:cTn id="135" presetID="23" presetClass="entr" presetSubtype="36" fill="hold" grpId="0" nodeType="afterEffect">
                                  <p:stCondLst>
                                    <p:cond delay="0"/>
                                  </p:stCondLst>
                                  <p:childTnLst>
                                    <p:set>
                                      <p:cBhvr>
                                        <p:cTn id="136" dur="1" fill="hold">
                                          <p:stCondLst>
                                            <p:cond delay="0"/>
                                          </p:stCondLst>
                                        </p:cTn>
                                        <p:tgtEl>
                                          <p:spTgt spid="52249"/>
                                        </p:tgtEl>
                                        <p:attrNameLst>
                                          <p:attrName>style.visibility</p:attrName>
                                        </p:attrNameLst>
                                      </p:cBhvr>
                                      <p:to>
                                        <p:strVal val="visible"/>
                                      </p:to>
                                    </p:set>
                                    <p:anim calcmode="lin" valueType="num">
                                      <p:cBhvr>
                                        <p:cTn id="137" dur="500" fill="hold"/>
                                        <p:tgtEl>
                                          <p:spTgt spid="52249"/>
                                        </p:tgtEl>
                                        <p:attrNameLst>
                                          <p:attrName>ppt_w</p:attrName>
                                        </p:attrNameLst>
                                      </p:cBhvr>
                                      <p:tavLst>
                                        <p:tav tm="100000">
                                          <p:val>
                                            <p:strVal val="(6*min(ma#ppt_x(#ppt_w*#ppt_h,.3),1)-7.4)/-.7*#ppt_w"/>
                                          </p:val>
                                        </p:tav>
                                        <p:tav tm="100000">
                                          <p:val>
                                            <p:strVal val="#ppt_w"/>
                                          </p:val>
                                        </p:tav>
                                      </p:tavLst>
                                    </p:anim>
                                    <p:anim calcmode="lin" valueType="num">
                                      <p:cBhvr>
                                        <p:cTn id="138" dur="500" fill="hold"/>
                                        <p:tgtEl>
                                          <p:spTgt spid="52249"/>
                                        </p:tgtEl>
                                        <p:attrNameLst>
                                          <p:attrName>ppt_h</p:attrName>
                                        </p:attrNameLst>
                                      </p:cBhvr>
                                      <p:tavLst>
                                        <p:tav tm="100000">
                                          <p:val>
                                            <p:strVal val="(6*min(ma#ppt_x(#ppt_w*#ppt_h,.3),1)-7.4)/-.7*#ppt_h"/>
                                          </p:val>
                                        </p:tav>
                                        <p:tav tm="100000">
                                          <p:val>
                                            <p:strVal val="#ppt_h"/>
                                          </p:val>
                                        </p:tav>
                                      </p:tavLst>
                                    </p:anim>
                                    <p:anim calcmode="lin" valueType="num">
                                      <p:cBhvr>
                                        <p:cTn id="139" dur="500" fill="hold"/>
                                        <p:tgtEl>
                                          <p:spTgt spid="52249"/>
                                        </p:tgtEl>
                                        <p:attrNameLst>
                                          <p:attrName>ppt_x</p:attrName>
                                        </p:attrNameLst>
                                      </p:cBhvr>
                                      <p:tavLst>
                                        <p:tav tm="100000">
                                          <p:val>
                                            <p:fltVal val="0.5"/>
                                          </p:val>
                                        </p:tav>
                                        <p:tav tm="100000">
                                          <p:val>
                                            <p:strVal val="#ppt_x"/>
                                          </p:val>
                                        </p:tav>
                                      </p:tavLst>
                                    </p:anim>
                                    <p:anim calcmode="lin" valueType="num">
                                      <p:cBhvr>
                                        <p:cTn id="140" dur="500" fill="hold"/>
                                        <p:tgtEl>
                                          <p:spTgt spid="52249"/>
                                        </p:tgtEl>
                                        <p:attrNameLst>
                                          <p:attrName>ppt_y</p:attrName>
                                        </p:attrNameLst>
                                      </p:cBhvr>
                                      <p:tavLst>
                                        <p:tav tm="100000">
                                          <p:val>
                                            <p:strVal val="1+(6*min(ma#ppt_x(#ppt_w*#ppt_h,.3),1)-7.4)/-.7*#ppt_h/2"/>
                                          </p:val>
                                        </p:tav>
                                        <p:tav tm="100000">
                                          <p:val>
                                            <p:strVal val="#ppt_y"/>
                                          </p:val>
                                        </p:tav>
                                      </p:tavLst>
                                    </p:anim>
                                  </p:childTnLst>
                                </p:cTn>
                              </p:par>
                            </p:childTnLst>
                          </p:cTn>
                        </p:par>
                        <p:par>
                          <p:cTn id="141" fill="hold" nodeType="afterGroup">
                            <p:stCondLst>
                              <p:cond delay="10000"/>
                            </p:stCondLst>
                            <p:childTnLst>
                              <p:par>
                                <p:cTn id="142" presetID="23" presetClass="entr" presetSubtype="36" fill="hold" grpId="0" nodeType="afterEffect">
                                  <p:stCondLst>
                                    <p:cond delay="0"/>
                                  </p:stCondLst>
                                  <p:childTnLst>
                                    <p:set>
                                      <p:cBhvr>
                                        <p:cTn id="143" dur="1" fill="hold">
                                          <p:stCondLst>
                                            <p:cond delay="0"/>
                                          </p:stCondLst>
                                        </p:cTn>
                                        <p:tgtEl>
                                          <p:spTgt spid="52253"/>
                                        </p:tgtEl>
                                        <p:attrNameLst>
                                          <p:attrName>style.visibility</p:attrName>
                                        </p:attrNameLst>
                                      </p:cBhvr>
                                      <p:to>
                                        <p:strVal val="visible"/>
                                      </p:to>
                                    </p:set>
                                    <p:anim calcmode="lin" valueType="num">
                                      <p:cBhvr>
                                        <p:cTn id="144" dur="500" fill="hold"/>
                                        <p:tgtEl>
                                          <p:spTgt spid="52253"/>
                                        </p:tgtEl>
                                        <p:attrNameLst>
                                          <p:attrName>ppt_w</p:attrName>
                                        </p:attrNameLst>
                                      </p:cBhvr>
                                      <p:tavLst>
                                        <p:tav tm="100000">
                                          <p:val>
                                            <p:strVal val="(6*min(ma#ppt_x(#ppt_w*#ppt_h,.3),1)-7.4)/-.7*#ppt_w"/>
                                          </p:val>
                                        </p:tav>
                                        <p:tav tm="100000">
                                          <p:val>
                                            <p:strVal val="#ppt_w"/>
                                          </p:val>
                                        </p:tav>
                                      </p:tavLst>
                                    </p:anim>
                                    <p:anim calcmode="lin" valueType="num">
                                      <p:cBhvr>
                                        <p:cTn id="145" dur="500" fill="hold"/>
                                        <p:tgtEl>
                                          <p:spTgt spid="52253"/>
                                        </p:tgtEl>
                                        <p:attrNameLst>
                                          <p:attrName>ppt_h</p:attrName>
                                        </p:attrNameLst>
                                      </p:cBhvr>
                                      <p:tavLst>
                                        <p:tav tm="100000">
                                          <p:val>
                                            <p:strVal val="(6*min(ma#ppt_x(#ppt_w*#ppt_h,.3),1)-7.4)/-.7*#ppt_h"/>
                                          </p:val>
                                        </p:tav>
                                        <p:tav tm="100000">
                                          <p:val>
                                            <p:strVal val="#ppt_h"/>
                                          </p:val>
                                        </p:tav>
                                      </p:tavLst>
                                    </p:anim>
                                    <p:anim calcmode="lin" valueType="num">
                                      <p:cBhvr>
                                        <p:cTn id="146" dur="500" fill="hold"/>
                                        <p:tgtEl>
                                          <p:spTgt spid="52253"/>
                                        </p:tgtEl>
                                        <p:attrNameLst>
                                          <p:attrName>ppt_x</p:attrName>
                                        </p:attrNameLst>
                                      </p:cBhvr>
                                      <p:tavLst>
                                        <p:tav tm="100000">
                                          <p:val>
                                            <p:fltVal val="0.5"/>
                                          </p:val>
                                        </p:tav>
                                        <p:tav tm="100000">
                                          <p:val>
                                            <p:strVal val="#ppt_x"/>
                                          </p:val>
                                        </p:tav>
                                      </p:tavLst>
                                    </p:anim>
                                    <p:anim calcmode="lin" valueType="num">
                                      <p:cBhvr>
                                        <p:cTn id="147" dur="500" fill="hold"/>
                                        <p:tgtEl>
                                          <p:spTgt spid="52253"/>
                                        </p:tgtEl>
                                        <p:attrNameLst>
                                          <p:attrName>ppt_y</p:attrName>
                                        </p:attrNameLst>
                                      </p:cBhvr>
                                      <p:tavLst>
                                        <p:tav tm="100000">
                                          <p:val>
                                            <p:strVal val="1+(6*min(ma#ppt_x(#ppt_w*#ppt_h,.3),1)-7.4)/-.7*#ppt_h/2"/>
                                          </p:val>
                                        </p:tav>
                                        <p:tav tm="100000">
                                          <p:val>
                                            <p:strVal val="#ppt_y"/>
                                          </p:val>
                                        </p:tav>
                                      </p:tavLst>
                                    </p:anim>
                                  </p:childTnLst>
                                </p:cTn>
                              </p:par>
                            </p:childTnLst>
                          </p:cTn>
                        </p:par>
                        <p:par>
                          <p:cTn id="148" fill="hold" nodeType="afterGroup">
                            <p:stCondLst>
                              <p:cond delay="10500"/>
                            </p:stCondLst>
                            <p:childTnLst>
                              <p:par>
                                <p:cTn id="149" presetID="23" presetClass="entr" presetSubtype="36" fill="hold" grpId="0" nodeType="afterEffect">
                                  <p:stCondLst>
                                    <p:cond delay="0"/>
                                  </p:stCondLst>
                                  <p:childTnLst>
                                    <p:set>
                                      <p:cBhvr>
                                        <p:cTn id="150" dur="1" fill="hold">
                                          <p:stCondLst>
                                            <p:cond delay="0"/>
                                          </p:stCondLst>
                                        </p:cTn>
                                        <p:tgtEl>
                                          <p:spTgt spid="52244"/>
                                        </p:tgtEl>
                                        <p:attrNameLst>
                                          <p:attrName>style.visibility</p:attrName>
                                        </p:attrNameLst>
                                      </p:cBhvr>
                                      <p:to>
                                        <p:strVal val="visible"/>
                                      </p:to>
                                    </p:set>
                                    <p:anim calcmode="lin" valueType="num">
                                      <p:cBhvr>
                                        <p:cTn id="151" dur="500" fill="hold"/>
                                        <p:tgtEl>
                                          <p:spTgt spid="52244"/>
                                        </p:tgtEl>
                                        <p:attrNameLst>
                                          <p:attrName>ppt_w</p:attrName>
                                        </p:attrNameLst>
                                      </p:cBhvr>
                                      <p:tavLst>
                                        <p:tav tm="100000">
                                          <p:val>
                                            <p:strVal val="(6*min(ma#ppt_x(#ppt_w*#ppt_h,.3),1)-7.4)/-.7*#ppt_w"/>
                                          </p:val>
                                        </p:tav>
                                        <p:tav tm="100000">
                                          <p:val>
                                            <p:strVal val="#ppt_w"/>
                                          </p:val>
                                        </p:tav>
                                      </p:tavLst>
                                    </p:anim>
                                    <p:anim calcmode="lin" valueType="num">
                                      <p:cBhvr>
                                        <p:cTn id="152" dur="500" fill="hold"/>
                                        <p:tgtEl>
                                          <p:spTgt spid="52244"/>
                                        </p:tgtEl>
                                        <p:attrNameLst>
                                          <p:attrName>ppt_h</p:attrName>
                                        </p:attrNameLst>
                                      </p:cBhvr>
                                      <p:tavLst>
                                        <p:tav tm="100000">
                                          <p:val>
                                            <p:strVal val="(6*min(ma#ppt_x(#ppt_w*#ppt_h,.3),1)-7.4)/-.7*#ppt_h"/>
                                          </p:val>
                                        </p:tav>
                                        <p:tav tm="100000">
                                          <p:val>
                                            <p:strVal val="#ppt_h"/>
                                          </p:val>
                                        </p:tav>
                                      </p:tavLst>
                                    </p:anim>
                                    <p:anim calcmode="lin" valueType="num">
                                      <p:cBhvr>
                                        <p:cTn id="153" dur="500" fill="hold"/>
                                        <p:tgtEl>
                                          <p:spTgt spid="52244"/>
                                        </p:tgtEl>
                                        <p:attrNameLst>
                                          <p:attrName>ppt_x</p:attrName>
                                        </p:attrNameLst>
                                      </p:cBhvr>
                                      <p:tavLst>
                                        <p:tav tm="100000">
                                          <p:val>
                                            <p:fltVal val="0.5"/>
                                          </p:val>
                                        </p:tav>
                                        <p:tav tm="100000">
                                          <p:val>
                                            <p:strVal val="#ppt_x"/>
                                          </p:val>
                                        </p:tav>
                                      </p:tavLst>
                                    </p:anim>
                                    <p:anim calcmode="lin" valueType="num">
                                      <p:cBhvr>
                                        <p:cTn id="154" dur="500" fill="hold"/>
                                        <p:tgtEl>
                                          <p:spTgt spid="52244"/>
                                        </p:tgtEl>
                                        <p:attrNameLst>
                                          <p:attrName>ppt_y</p:attrName>
                                        </p:attrNameLst>
                                      </p:cBhvr>
                                      <p:tavLst>
                                        <p:tav tm="100000">
                                          <p:val>
                                            <p:strVal val="1+(6*min(ma#ppt_x(#ppt_w*#ppt_h,.3),1)-7.4)/-.7*#ppt_h/2"/>
                                          </p:val>
                                        </p:tav>
                                        <p:tav tm="100000">
                                          <p:val>
                                            <p:strVal val="#ppt_y"/>
                                          </p:val>
                                        </p:tav>
                                      </p:tavLst>
                                    </p:anim>
                                  </p:childTnLst>
                                </p:cTn>
                              </p:par>
                            </p:childTnLst>
                          </p:cTn>
                        </p:par>
                        <p:par>
                          <p:cTn id="155" fill="hold" nodeType="afterGroup">
                            <p:stCondLst>
                              <p:cond delay="11000"/>
                            </p:stCondLst>
                            <p:childTnLst>
                              <p:par>
                                <p:cTn id="156" presetID="23" presetClass="entr" presetSubtype="36" fill="hold" grpId="0" nodeType="afterEffect">
                                  <p:stCondLst>
                                    <p:cond delay="0"/>
                                  </p:stCondLst>
                                  <p:childTnLst>
                                    <p:set>
                                      <p:cBhvr>
                                        <p:cTn id="157" dur="1" fill="hold">
                                          <p:stCondLst>
                                            <p:cond delay="0"/>
                                          </p:stCondLst>
                                        </p:cTn>
                                        <p:tgtEl>
                                          <p:spTgt spid="52234"/>
                                        </p:tgtEl>
                                        <p:attrNameLst>
                                          <p:attrName>style.visibility</p:attrName>
                                        </p:attrNameLst>
                                      </p:cBhvr>
                                      <p:to>
                                        <p:strVal val="visible"/>
                                      </p:to>
                                    </p:set>
                                    <p:anim calcmode="lin" valueType="num">
                                      <p:cBhvr>
                                        <p:cTn id="158" dur="500" fill="hold"/>
                                        <p:tgtEl>
                                          <p:spTgt spid="52234"/>
                                        </p:tgtEl>
                                        <p:attrNameLst>
                                          <p:attrName>ppt_w</p:attrName>
                                        </p:attrNameLst>
                                      </p:cBhvr>
                                      <p:tavLst>
                                        <p:tav tm="100000">
                                          <p:val>
                                            <p:strVal val="(6*min(ma#ppt_x(#ppt_w*#ppt_h,.3),1)-7.4)/-.7*#ppt_w"/>
                                          </p:val>
                                        </p:tav>
                                        <p:tav tm="100000">
                                          <p:val>
                                            <p:strVal val="#ppt_w"/>
                                          </p:val>
                                        </p:tav>
                                      </p:tavLst>
                                    </p:anim>
                                    <p:anim calcmode="lin" valueType="num">
                                      <p:cBhvr>
                                        <p:cTn id="159" dur="500" fill="hold"/>
                                        <p:tgtEl>
                                          <p:spTgt spid="52234"/>
                                        </p:tgtEl>
                                        <p:attrNameLst>
                                          <p:attrName>ppt_h</p:attrName>
                                        </p:attrNameLst>
                                      </p:cBhvr>
                                      <p:tavLst>
                                        <p:tav tm="100000">
                                          <p:val>
                                            <p:strVal val="(6*min(ma#ppt_x(#ppt_w*#ppt_h,.3),1)-7.4)/-.7*#ppt_h"/>
                                          </p:val>
                                        </p:tav>
                                        <p:tav tm="100000">
                                          <p:val>
                                            <p:strVal val="#ppt_h"/>
                                          </p:val>
                                        </p:tav>
                                      </p:tavLst>
                                    </p:anim>
                                    <p:anim calcmode="lin" valueType="num">
                                      <p:cBhvr>
                                        <p:cTn id="160" dur="500" fill="hold"/>
                                        <p:tgtEl>
                                          <p:spTgt spid="52234"/>
                                        </p:tgtEl>
                                        <p:attrNameLst>
                                          <p:attrName>ppt_x</p:attrName>
                                        </p:attrNameLst>
                                      </p:cBhvr>
                                      <p:tavLst>
                                        <p:tav tm="100000">
                                          <p:val>
                                            <p:fltVal val="0.5"/>
                                          </p:val>
                                        </p:tav>
                                        <p:tav tm="100000">
                                          <p:val>
                                            <p:strVal val="#ppt_x"/>
                                          </p:val>
                                        </p:tav>
                                      </p:tavLst>
                                    </p:anim>
                                    <p:anim calcmode="lin" valueType="num">
                                      <p:cBhvr>
                                        <p:cTn id="161" dur="500" fill="hold"/>
                                        <p:tgtEl>
                                          <p:spTgt spid="52234"/>
                                        </p:tgtEl>
                                        <p:attrNameLst>
                                          <p:attrName>ppt_y</p:attrName>
                                        </p:attrNameLst>
                                      </p:cBhvr>
                                      <p:tavLst>
                                        <p:tav tm="100000">
                                          <p:val>
                                            <p:strVal val="1+(6*min(ma#ppt_x(#ppt_w*#ppt_h,.3),1)-7.4)/-.7*#ppt_h/2"/>
                                          </p:val>
                                        </p:tav>
                                        <p:tav tm="100000">
                                          <p:val>
                                            <p:strVal val="#ppt_y"/>
                                          </p:val>
                                        </p:tav>
                                      </p:tavLst>
                                    </p:anim>
                                  </p:childTnLst>
                                </p:cTn>
                              </p:par>
                            </p:childTnLst>
                          </p:cTn>
                        </p:par>
                        <p:par>
                          <p:cTn id="162" fill="hold" nodeType="afterGroup">
                            <p:stCondLst>
                              <p:cond delay="11500"/>
                            </p:stCondLst>
                            <p:childTnLst>
                              <p:par>
                                <p:cTn id="163" presetID="23" presetClass="entr" presetSubtype="36" fill="hold" grpId="0" nodeType="afterEffect">
                                  <p:stCondLst>
                                    <p:cond delay="0"/>
                                  </p:stCondLst>
                                  <p:childTnLst>
                                    <p:set>
                                      <p:cBhvr>
                                        <p:cTn id="164" dur="1" fill="hold">
                                          <p:stCondLst>
                                            <p:cond delay="0"/>
                                          </p:stCondLst>
                                        </p:cTn>
                                        <p:tgtEl>
                                          <p:spTgt spid="52251"/>
                                        </p:tgtEl>
                                        <p:attrNameLst>
                                          <p:attrName>style.visibility</p:attrName>
                                        </p:attrNameLst>
                                      </p:cBhvr>
                                      <p:to>
                                        <p:strVal val="visible"/>
                                      </p:to>
                                    </p:set>
                                    <p:anim calcmode="lin" valueType="num">
                                      <p:cBhvr>
                                        <p:cTn id="165" dur="500" fill="hold"/>
                                        <p:tgtEl>
                                          <p:spTgt spid="52251"/>
                                        </p:tgtEl>
                                        <p:attrNameLst>
                                          <p:attrName>ppt_w</p:attrName>
                                        </p:attrNameLst>
                                      </p:cBhvr>
                                      <p:tavLst>
                                        <p:tav tm="100000">
                                          <p:val>
                                            <p:strVal val="(6*min(ma#ppt_x(#ppt_w*#ppt_h,.3),1)-7.4)/-.7*#ppt_w"/>
                                          </p:val>
                                        </p:tav>
                                        <p:tav tm="100000">
                                          <p:val>
                                            <p:strVal val="#ppt_w"/>
                                          </p:val>
                                        </p:tav>
                                      </p:tavLst>
                                    </p:anim>
                                    <p:anim calcmode="lin" valueType="num">
                                      <p:cBhvr>
                                        <p:cTn id="166" dur="500" fill="hold"/>
                                        <p:tgtEl>
                                          <p:spTgt spid="52251"/>
                                        </p:tgtEl>
                                        <p:attrNameLst>
                                          <p:attrName>ppt_h</p:attrName>
                                        </p:attrNameLst>
                                      </p:cBhvr>
                                      <p:tavLst>
                                        <p:tav tm="100000">
                                          <p:val>
                                            <p:strVal val="(6*min(ma#ppt_x(#ppt_w*#ppt_h,.3),1)-7.4)/-.7*#ppt_h"/>
                                          </p:val>
                                        </p:tav>
                                        <p:tav tm="100000">
                                          <p:val>
                                            <p:strVal val="#ppt_h"/>
                                          </p:val>
                                        </p:tav>
                                      </p:tavLst>
                                    </p:anim>
                                    <p:anim calcmode="lin" valueType="num">
                                      <p:cBhvr>
                                        <p:cTn id="167" dur="500" fill="hold"/>
                                        <p:tgtEl>
                                          <p:spTgt spid="52251"/>
                                        </p:tgtEl>
                                        <p:attrNameLst>
                                          <p:attrName>ppt_x</p:attrName>
                                        </p:attrNameLst>
                                      </p:cBhvr>
                                      <p:tavLst>
                                        <p:tav tm="100000">
                                          <p:val>
                                            <p:fltVal val="0.5"/>
                                          </p:val>
                                        </p:tav>
                                        <p:tav tm="100000">
                                          <p:val>
                                            <p:strVal val="#ppt_x"/>
                                          </p:val>
                                        </p:tav>
                                      </p:tavLst>
                                    </p:anim>
                                    <p:anim calcmode="lin" valueType="num">
                                      <p:cBhvr>
                                        <p:cTn id="168" dur="500" fill="hold"/>
                                        <p:tgtEl>
                                          <p:spTgt spid="52251"/>
                                        </p:tgtEl>
                                        <p:attrNameLst>
                                          <p:attrName>ppt_y</p:attrName>
                                        </p:attrNameLst>
                                      </p:cBhvr>
                                      <p:tavLst>
                                        <p:tav tm="100000">
                                          <p:val>
                                            <p:strVal val="1+(6*min(ma#ppt_x(#ppt_w*#ppt_h,.3),1)-7.4)/-.7*#ppt_h/2"/>
                                          </p:val>
                                        </p:tav>
                                        <p:tav tm="100000">
                                          <p:val>
                                            <p:strVal val="#ppt_y"/>
                                          </p:val>
                                        </p:tav>
                                      </p:tavLst>
                                    </p:anim>
                                  </p:childTnLst>
                                </p:cTn>
                              </p:par>
                            </p:childTnLst>
                          </p:cTn>
                        </p:par>
                        <p:par>
                          <p:cTn id="169" fill="hold" nodeType="afterGroup">
                            <p:stCondLst>
                              <p:cond delay="12000"/>
                            </p:stCondLst>
                            <p:childTnLst>
                              <p:par>
                                <p:cTn id="170" presetID="23" presetClass="entr" presetSubtype="36" fill="hold" grpId="0" nodeType="afterEffect">
                                  <p:stCondLst>
                                    <p:cond delay="0"/>
                                  </p:stCondLst>
                                  <p:childTnLst>
                                    <p:set>
                                      <p:cBhvr>
                                        <p:cTn id="171" dur="1" fill="hold">
                                          <p:stCondLst>
                                            <p:cond delay="0"/>
                                          </p:stCondLst>
                                        </p:cTn>
                                        <p:tgtEl>
                                          <p:spTgt spid="52250"/>
                                        </p:tgtEl>
                                        <p:attrNameLst>
                                          <p:attrName>style.visibility</p:attrName>
                                        </p:attrNameLst>
                                      </p:cBhvr>
                                      <p:to>
                                        <p:strVal val="visible"/>
                                      </p:to>
                                    </p:set>
                                    <p:anim calcmode="lin" valueType="num">
                                      <p:cBhvr>
                                        <p:cTn id="172" dur="500" fill="hold"/>
                                        <p:tgtEl>
                                          <p:spTgt spid="52250"/>
                                        </p:tgtEl>
                                        <p:attrNameLst>
                                          <p:attrName>ppt_w</p:attrName>
                                        </p:attrNameLst>
                                      </p:cBhvr>
                                      <p:tavLst>
                                        <p:tav tm="100000">
                                          <p:val>
                                            <p:strVal val="(6*min(ma#ppt_x(#ppt_w*#ppt_h,.3),1)-7.4)/-.7*#ppt_w"/>
                                          </p:val>
                                        </p:tav>
                                        <p:tav tm="100000">
                                          <p:val>
                                            <p:strVal val="#ppt_w"/>
                                          </p:val>
                                        </p:tav>
                                      </p:tavLst>
                                    </p:anim>
                                    <p:anim calcmode="lin" valueType="num">
                                      <p:cBhvr>
                                        <p:cTn id="173" dur="500" fill="hold"/>
                                        <p:tgtEl>
                                          <p:spTgt spid="52250"/>
                                        </p:tgtEl>
                                        <p:attrNameLst>
                                          <p:attrName>ppt_h</p:attrName>
                                        </p:attrNameLst>
                                      </p:cBhvr>
                                      <p:tavLst>
                                        <p:tav tm="100000">
                                          <p:val>
                                            <p:strVal val="(6*min(ma#ppt_x(#ppt_w*#ppt_h,.3),1)-7.4)/-.7*#ppt_h"/>
                                          </p:val>
                                        </p:tav>
                                        <p:tav tm="100000">
                                          <p:val>
                                            <p:strVal val="#ppt_h"/>
                                          </p:val>
                                        </p:tav>
                                      </p:tavLst>
                                    </p:anim>
                                    <p:anim calcmode="lin" valueType="num">
                                      <p:cBhvr>
                                        <p:cTn id="174" dur="500" fill="hold"/>
                                        <p:tgtEl>
                                          <p:spTgt spid="52250"/>
                                        </p:tgtEl>
                                        <p:attrNameLst>
                                          <p:attrName>ppt_x</p:attrName>
                                        </p:attrNameLst>
                                      </p:cBhvr>
                                      <p:tavLst>
                                        <p:tav tm="100000">
                                          <p:val>
                                            <p:fltVal val="0.5"/>
                                          </p:val>
                                        </p:tav>
                                        <p:tav tm="100000">
                                          <p:val>
                                            <p:strVal val="#ppt_x"/>
                                          </p:val>
                                        </p:tav>
                                      </p:tavLst>
                                    </p:anim>
                                    <p:anim calcmode="lin" valueType="num">
                                      <p:cBhvr>
                                        <p:cTn id="175" dur="500" fill="hold"/>
                                        <p:tgtEl>
                                          <p:spTgt spid="52250"/>
                                        </p:tgtEl>
                                        <p:attrNameLst>
                                          <p:attrName>ppt_y</p:attrName>
                                        </p:attrNameLst>
                                      </p:cBhvr>
                                      <p:tavLst>
                                        <p:tav tm="100000">
                                          <p:val>
                                            <p:strVal val="1+(6*min(ma#ppt_x(#ppt_w*#ppt_h,.3),1)-7.4)/-.7*#ppt_h/2"/>
                                          </p:val>
                                        </p:tav>
                                        <p:tav tm="100000">
                                          <p:val>
                                            <p:strVal val="#ppt_y"/>
                                          </p:val>
                                        </p:tav>
                                      </p:tavLst>
                                    </p:anim>
                                  </p:childTnLst>
                                </p:cTn>
                              </p:par>
                            </p:childTnLst>
                          </p:cTn>
                        </p:par>
                        <p:par>
                          <p:cTn id="176" fill="hold" nodeType="afterGroup">
                            <p:stCondLst>
                              <p:cond delay="12500"/>
                            </p:stCondLst>
                            <p:childTnLst>
                              <p:par>
                                <p:cTn id="177" presetID="23" presetClass="entr" presetSubtype="36" fill="hold" grpId="0" nodeType="afterEffect">
                                  <p:stCondLst>
                                    <p:cond delay="0"/>
                                  </p:stCondLst>
                                  <p:childTnLst>
                                    <p:set>
                                      <p:cBhvr>
                                        <p:cTn id="178" dur="1" fill="hold">
                                          <p:stCondLst>
                                            <p:cond delay="0"/>
                                          </p:stCondLst>
                                        </p:cTn>
                                        <p:tgtEl>
                                          <p:spTgt spid="52256"/>
                                        </p:tgtEl>
                                        <p:attrNameLst>
                                          <p:attrName>style.visibility</p:attrName>
                                        </p:attrNameLst>
                                      </p:cBhvr>
                                      <p:to>
                                        <p:strVal val="visible"/>
                                      </p:to>
                                    </p:set>
                                    <p:anim calcmode="lin" valueType="num">
                                      <p:cBhvr>
                                        <p:cTn id="179" dur="500" fill="hold"/>
                                        <p:tgtEl>
                                          <p:spTgt spid="52256"/>
                                        </p:tgtEl>
                                        <p:attrNameLst>
                                          <p:attrName>ppt_w</p:attrName>
                                        </p:attrNameLst>
                                      </p:cBhvr>
                                      <p:tavLst>
                                        <p:tav tm="100000">
                                          <p:val>
                                            <p:strVal val="(6*min(ma#ppt_x(#ppt_w*#ppt_h,.3),1)-7.4)/-.7*#ppt_w"/>
                                          </p:val>
                                        </p:tav>
                                        <p:tav tm="100000">
                                          <p:val>
                                            <p:strVal val="#ppt_w"/>
                                          </p:val>
                                        </p:tav>
                                      </p:tavLst>
                                    </p:anim>
                                    <p:anim calcmode="lin" valueType="num">
                                      <p:cBhvr>
                                        <p:cTn id="180" dur="500" fill="hold"/>
                                        <p:tgtEl>
                                          <p:spTgt spid="52256"/>
                                        </p:tgtEl>
                                        <p:attrNameLst>
                                          <p:attrName>ppt_h</p:attrName>
                                        </p:attrNameLst>
                                      </p:cBhvr>
                                      <p:tavLst>
                                        <p:tav tm="100000">
                                          <p:val>
                                            <p:strVal val="(6*min(ma#ppt_x(#ppt_w*#ppt_h,.3),1)-7.4)/-.7*#ppt_h"/>
                                          </p:val>
                                        </p:tav>
                                        <p:tav tm="100000">
                                          <p:val>
                                            <p:strVal val="#ppt_h"/>
                                          </p:val>
                                        </p:tav>
                                      </p:tavLst>
                                    </p:anim>
                                    <p:anim calcmode="lin" valueType="num">
                                      <p:cBhvr>
                                        <p:cTn id="181" dur="500" fill="hold"/>
                                        <p:tgtEl>
                                          <p:spTgt spid="52256"/>
                                        </p:tgtEl>
                                        <p:attrNameLst>
                                          <p:attrName>ppt_x</p:attrName>
                                        </p:attrNameLst>
                                      </p:cBhvr>
                                      <p:tavLst>
                                        <p:tav tm="100000">
                                          <p:val>
                                            <p:fltVal val="0.5"/>
                                          </p:val>
                                        </p:tav>
                                        <p:tav tm="100000">
                                          <p:val>
                                            <p:strVal val="#ppt_x"/>
                                          </p:val>
                                        </p:tav>
                                      </p:tavLst>
                                    </p:anim>
                                    <p:anim calcmode="lin" valueType="num">
                                      <p:cBhvr>
                                        <p:cTn id="182" dur="500" fill="hold"/>
                                        <p:tgtEl>
                                          <p:spTgt spid="52256"/>
                                        </p:tgtEl>
                                        <p:attrNameLst>
                                          <p:attrName>ppt_y</p:attrName>
                                        </p:attrNameLst>
                                      </p:cBhvr>
                                      <p:tavLst>
                                        <p:tav tm="100000">
                                          <p:val>
                                            <p:strVal val="1+(6*min(ma#ppt_x(#ppt_w*#ppt_h,.3),1)-7.4)/-.7*#ppt_h/2"/>
                                          </p:val>
                                        </p:tav>
                                        <p:tav tm="100000">
                                          <p:val>
                                            <p:strVal val="#ppt_y"/>
                                          </p:val>
                                        </p:tav>
                                      </p:tavLst>
                                    </p:anim>
                                  </p:childTnLst>
                                </p:cTn>
                              </p:par>
                            </p:childTnLst>
                          </p:cTn>
                        </p:par>
                        <p:par>
                          <p:cTn id="183" fill="hold" nodeType="afterGroup">
                            <p:stCondLst>
                              <p:cond delay="13000"/>
                            </p:stCondLst>
                            <p:childTnLst>
                              <p:par>
                                <p:cTn id="184" presetID="23" presetClass="entr" presetSubtype="36" fill="hold" grpId="0" nodeType="afterEffect">
                                  <p:stCondLst>
                                    <p:cond delay="0"/>
                                  </p:stCondLst>
                                  <p:childTnLst>
                                    <p:set>
                                      <p:cBhvr>
                                        <p:cTn id="185" dur="1" fill="hold">
                                          <p:stCondLst>
                                            <p:cond delay="0"/>
                                          </p:stCondLst>
                                        </p:cTn>
                                        <p:tgtEl>
                                          <p:spTgt spid="52254"/>
                                        </p:tgtEl>
                                        <p:attrNameLst>
                                          <p:attrName>style.visibility</p:attrName>
                                        </p:attrNameLst>
                                      </p:cBhvr>
                                      <p:to>
                                        <p:strVal val="visible"/>
                                      </p:to>
                                    </p:set>
                                    <p:anim calcmode="lin" valueType="num">
                                      <p:cBhvr>
                                        <p:cTn id="186" dur="500" fill="hold"/>
                                        <p:tgtEl>
                                          <p:spTgt spid="52254"/>
                                        </p:tgtEl>
                                        <p:attrNameLst>
                                          <p:attrName>ppt_w</p:attrName>
                                        </p:attrNameLst>
                                      </p:cBhvr>
                                      <p:tavLst>
                                        <p:tav tm="100000">
                                          <p:val>
                                            <p:strVal val="(6*min(ma#ppt_x(#ppt_w*#ppt_h,.3),1)-7.4)/-.7*#ppt_w"/>
                                          </p:val>
                                        </p:tav>
                                        <p:tav tm="100000">
                                          <p:val>
                                            <p:strVal val="#ppt_w"/>
                                          </p:val>
                                        </p:tav>
                                      </p:tavLst>
                                    </p:anim>
                                    <p:anim calcmode="lin" valueType="num">
                                      <p:cBhvr>
                                        <p:cTn id="187" dur="500" fill="hold"/>
                                        <p:tgtEl>
                                          <p:spTgt spid="52254"/>
                                        </p:tgtEl>
                                        <p:attrNameLst>
                                          <p:attrName>ppt_h</p:attrName>
                                        </p:attrNameLst>
                                      </p:cBhvr>
                                      <p:tavLst>
                                        <p:tav tm="100000">
                                          <p:val>
                                            <p:strVal val="(6*min(ma#ppt_x(#ppt_w*#ppt_h,.3),1)-7.4)/-.7*#ppt_h"/>
                                          </p:val>
                                        </p:tav>
                                        <p:tav tm="100000">
                                          <p:val>
                                            <p:strVal val="#ppt_h"/>
                                          </p:val>
                                        </p:tav>
                                      </p:tavLst>
                                    </p:anim>
                                    <p:anim calcmode="lin" valueType="num">
                                      <p:cBhvr>
                                        <p:cTn id="188" dur="500" fill="hold"/>
                                        <p:tgtEl>
                                          <p:spTgt spid="52254"/>
                                        </p:tgtEl>
                                        <p:attrNameLst>
                                          <p:attrName>ppt_x</p:attrName>
                                        </p:attrNameLst>
                                      </p:cBhvr>
                                      <p:tavLst>
                                        <p:tav tm="100000">
                                          <p:val>
                                            <p:fltVal val="0.5"/>
                                          </p:val>
                                        </p:tav>
                                        <p:tav tm="100000">
                                          <p:val>
                                            <p:strVal val="#ppt_x"/>
                                          </p:val>
                                        </p:tav>
                                      </p:tavLst>
                                    </p:anim>
                                    <p:anim calcmode="lin" valueType="num">
                                      <p:cBhvr>
                                        <p:cTn id="189" dur="500" fill="hold"/>
                                        <p:tgtEl>
                                          <p:spTgt spid="52254"/>
                                        </p:tgtEl>
                                        <p:attrNameLst>
                                          <p:attrName>ppt_y</p:attrName>
                                        </p:attrNameLst>
                                      </p:cBhvr>
                                      <p:tavLst>
                                        <p:tav tm="100000">
                                          <p:val>
                                            <p:strVal val="1+(6*min(ma#ppt_x(#ppt_w*#ppt_h,.3),1)-7.4)/-.7*#ppt_h/2"/>
                                          </p:val>
                                        </p:tav>
                                        <p:tav tm="100000">
                                          <p:val>
                                            <p:strVal val="#ppt_y"/>
                                          </p:val>
                                        </p:tav>
                                      </p:tavLst>
                                    </p:anim>
                                  </p:childTnLst>
                                </p:cTn>
                              </p:par>
                            </p:childTnLst>
                          </p:cTn>
                        </p:par>
                        <p:par>
                          <p:cTn id="190" fill="hold" nodeType="afterGroup">
                            <p:stCondLst>
                              <p:cond delay="13500"/>
                            </p:stCondLst>
                            <p:childTnLst>
                              <p:par>
                                <p:cTn id="191" presetID="23" presetClass="entr" presetSubtype="36" fill="hold" grpId="0" nodeType="afterEffect">
                                  <p:stCondLst>
                                    <p:cond delay="0"/>
                                  </p:stCondLst>
                                  <p:childTnLst>
                                    <p:set>
                                      <p:cBhvr>
                                        <p:cTn id="192" dur="1" fill="hold">
                                          <p:stCondLst>
                                            <p:cond delay="0"/>
                                          </p:stCondLst>
                                        </p:cTn>
                                        <p:tgtEl>
                                          <p:spTgt spid="52246"/>
                                        </p:tgtEl>
                                        <p:attrNameLst>
                                          <p:attrName>style.visibility</p:attrName>
                                        </p:attrNameLst>
                                      </p:cBhvr>
                                      <p:to>
                                        <p:strVal val="visible"/>
                                      </p:to>
                                    </p:set>
                                    <p:anim calcmode="lin" valueType="num">
                                      <p:cBhvr>
                                        <p:cTn id="193" dur="500" fill="hold"/>
                                        <p:tgtEl>
                                          <p:spTgt spid="52246"/>
                                        </p:tgtEl>
                                        <p:attrNameLst>
                                          <p:attrName>ppt_w</p:attrName>
                                        </p:attrNameLst>
                                      </p:cBhvr>
                                      <p:tavLst>
                                        <p:tav tm="100000">
                                          <p:val>
                                            <p:strVal val="(6*min(ma#ppt_x(#ppt_w*#ppt_h,.3),1)-7.4)/-.7*#ppt_w"/>
                                          </p:val>
                                        </p:tav>
                                        <p:tav tm="100000">
                                          <p:val>
                                            <p:strVal val="#ppt_w"/>
                                          </p:val>
                                        </p:tav>
                                      </p:tavLst>
                                    </p:anim>
                                    <p:anim calcmode="lin" valueType="num">
                                      <p:cBhvr>
                                        <p:cTn id="194" dur="500" fill="hold"/>
                                        <p:tgtEl>
                                          <p:spTgt spid="52246"/>
                                        </p:tgtEl>
                                        <p:attrNameLst>
                                          <p:attrName>ppt_h</p:attrName>
                                        </p:attrNameLst>
                                      </p:cBhvr>
                                      <p:tavLst>
                                        <p:tav tm="100000">
                                          <p:val>
                                            <p:strVal val="(6*min(ma#ppt_x(#ppt_w*#ppt_h,.3),1)-7.4)/-.7*#ppt_h"/>
                                          </p:val>
                                        </p:tav>
                                        <p:tav tm="100000">
                                          <p:val>
                                            <p:strVal val="#ppt_h"/>
                                          </p:val>
                                        </p:tav>
                                      </p:tavLst>
                                    </p:anim>
                                    <p:anim calcmode="lin" valueType="num">
                                      <p:cBhvr>
                                        <p:cTn id="195" dur="500" fill="hold"/>
                                        <p:tgtEl>
                                          <p:spTgt spid="52246"/>
                                        </p:tgtEl>
                                        <p:attrNameLst>
                                          <p:attrName>ppt_x</p:attrName>
                                        </p:attrNameLst>
                                      </p:cBhvr>
                                      <p:tavLst>
                                        <p:tav tm="100000">
                                          <p:val>
                                            <p:fltVal val="0.5"/>
                                          </p:val>
                                        </p:tav>
                                        <p:tav tm="100000">
                                          <p:val>
                                            <p:strVal val="#ppt_x"/>
                                          </p:val>
                                        </p:tav>
                                      </p:tavLst>
                                    </p:anim>
                                    <p:anim calcmode="lin" valueType="num">
                                      <p:cBhvr>
                                        <p:cTn id="196" dur="500" fill="hold"/>
                                        <p:tgtEl>
                                          <p:spTgt spid="52246"/>
                                        </p:tgtEl>
                                        <p:attrNameLst>
                                          <p:attrName>ppt_y</p:attrName>
                                        </p:attrNameLst>
                                      </p:cBhvr>
                                      <p:tavLst>
                                        <p:tav tm="100000">
                                          <p:val>
                                            <p:strVal val="1+(6*min(ma#ppt_x(#ppt_w*#ppt_h,.3),1)-7.4)/-.7*#ppt_h/2"/>
                                          </p:val>
                                        </p:tav>
                                        <p:tav tm="100000">
                                          <p:val>
                                            <p:strVal val="#ppt_y"/>
                                          </p:val>
                                        </p:tav>
                                      </p:tavLst>
                                    </p:anim>
                                  </p:childTnLst>
                                </p:cTn>
                              </p:par>
                            </p:childTnLst>
                          </p:cTn>
                        </p:par>
                        <p:par>
                          <p:cTn id="197" fill="hold" nodeType="afterGroup">
                            <p:stCondLst>
                              <p:cond delay="14000"/>
                            </p:stCondLst>
                            <p:childTnLst>
                              <p:par>
                                <p:cTn id="198" presetID="23" presetClass="entr" presetSubtype="36" fill="hold" grpId="0" nodeType="afterEffect">
                                  <p:stCondLst>
                                    <p:cond delay="0"/>
                                  </p:stCondLst>
                                  <p:childTnLst>
                                    <p:set>
                                      <p:cBhvr>
                                        <p:cTn id="199" dur="1" fill="hold">
                                          <p:stCondLst>
                                            <p:cond delay="0"/>
                                          </p:stCondLst>
                                        </p:cTn>
                                        <p:tgtEl>
                                          <p:spTgt spid="52257"/>
                                        </p:tgtEl>
                                        <p:attrNameLst>
                                          <p:attrName>style.visibility</p:attrName>
                                        </p:attrNameLst>
                                      </p:cBhvr>
                                      <p:to>
                                        <p:strVal val="visible"/>
                                      </p:to>
                                    </p:set>
                                    <p:anim calcmode="lin" valueType="num">
                                      <p:cBhvr>
                                        <p:cTn id="200" dur="500" fill="hold"/>
                                        <p:tgtEl>
                                          <p:spTgt spid="52257"/>
                                        </p:tgtEl>
                                        <p:attrNameLst>
                                          <p:attrName>ppt_w</p:attrName>
                                        </p:attrNameLst>
                                      </p:cBhvr>
                                      <p:tavLst>
                                        <p:tav tm="100000">
                                          <p:val>
                                            <p:strVal val="(6*min(ma#ppt_x(#ppt_w*#ppt_h,.3),1)-7.4)/-.7*#ppt_w"/>
                                          </p:val>
                                        </p:tav>
                                        <p:tav tm="100000">
                                          <p:val>
                                            <p:strVal val="#ppt_w"/>
                                          </p:val>
                                        </p:tav>
                                      </p:tavLst>
                                    </p:anim>
                                    <p:anim calcmode="lin" valueType="num">
                                      <p:cBhvr>
                                        <p:cTn id="201" dur="500" fill="hold"/>
                                        <p:tgtEl>
                                          <p:spTgt spid="52257"/>
                                        </p:tgtEl>
                                        <p:attrNameLst>
                                          <p:attrName>ppt_h</p:attrName>
                                        </p:attrNameLst>
                                      </p:cBhvr>
                                      <p:tavLst>
                                        <p:tav tm="100000">
                                          <p:val>
                                            <p:strVal val="(6*min(ma#ppt_x(#ppt_w*#ppt_h,.3),1)-7.4)/-.7*#ppt_h"/>
                                          </p:val>
                                        </p:tav>
                                        <p:tav tm="100000">
                                          <p:val>
                                            <p:strVal val="#ppt_h"/>
                                          </p:val>
                                        </p:tav>
                                      </p:tavLst>
                                    </p:anim>
                                    <p:anim calcmode="lin" valueType="num">
                                      <p:cBhvr>
                                        <p:cTn id="202" dur="500" fill="hold"/>
                                        <p:tgtEl>
                                          <p:spTgt spid="52257"/>
                                        </p:tgtEl>
                                        <p:attrNameLst>
                                          <p:attrName>ppt_x</p:attrName>
                                        </p:attrNameLst>
                                      </p:cBhvr>
                                      <p:tavLst>
                                        <p:tav tm="100000">
                                          <p:val>
                                            <p:fltVal val="0.5"/>
                                          </p:val>
                                        </p:tav>
                                        <p:tav tm="100000">
                                          <p:val>
                                            <p:strVal val="#ppt_x"/>
                                          </p:val>
                                        </p:tav>
                                      </p:tavLst>
                                    </p:anim>
                                    <p:anim calcmode="lin" valueType="num">
                                      <p:cBhvr>
                                        <p:cTn id="203" dur="500" fill="hold"/>
                                        <p:tgtEl>
                                          <p:spTgt spid="52257"/>
                                        </p:tgtEl>
                                        <p:attrNameLst>
                                          <p:attrName>ppt_y</p:attrName>
                                        </p:attrNameLst>
                                      </p:cBhvr>
                                      <p:tavLst>
                                        <p:tav tm="100000">
                                          <p:val>
                                            <p:strVal val="1+(6*min(ma#ppt_x(#ppt_w*#ppt_h,.3),1)-7.4)/-.7*#ppt_h/2"/>
                                          </p:val>
                                        </p:tav>
                                        <p:tav tm="100000">
                                          <p:val>
                                            <p:strVal val="#ppt_y"/>
                                          </p:val>
                                        </p:tav>
                                      </p:tavLst>
                                    </p:anim>
                                  </p:childTnLst>
                                </p:cTn>
                              </p:par>
                            </p:childTnLst>
                          </p:cTn>
                        </p:par>
                        <p:par>
                          <p:cTn id="204" fill="hold" nodeType="afterGroup">
                            <p:stCondLst>
                              <p:cond delay="14500"/>
                            </p:stCondLst>
                            <p:childTnLst>
                              <p:par>
                                <p:cTn id="205" presetID="23" presetClass="entr" presetSubtype="36" fill="hold" grpId="0" nodeType="afterEffect">
                                  <p:stCondLst>
                                    <p:cond delay="0"/>
                                  </p:stCondLst>
                                  <p:childTnLst>
                                    <p:set>
                                      <p:cBhvr>
                                        <p:cTn id="206" dur="1" fill="hold">
                                          <p:stCondLst>
                                            <p:cond delay="0"/>
                                          </p:stCondLst>
                                        </p:cTn>
                                        <p:tgtEl>
                                          <p:spTgt spid="52235"/>
                                        </p:tgtEl>
                                        <p:attrNameLst>
                                          <p:attrName>style.visibility</p:attrName>
                                        </p:attrNameLst>
                                      </p:cBhvr>
                                      <p:to>
                                        <p:strVal val="visible"/>
                                      </p:to>
                                    </p:set>
                                    <p:anim calcmode="lin" valueType="num">
                                      <p:cBhvr>
                                        <p:cTn id="207" dur="500" fill="hold"/>
                                        <p:tgtEl>
                                          <p:spTgt spid="52235"/>
                                        </p:tgtEl>
                                        <p:attrNameLst>
                                          <p:attrName>ppt_w</p:attrName>
                                        </p:attrNameLst>
                                      </p:cBhvr>
                                      <p:tavLst>
                                        <p:tav tm="100000">
                                          <p:val>
                                            <p:strVal val="(6*min(ma#ppt_x(#ppt_w*#ppt_h,.3),1)-7.4)/-.7*#ppt_w"/>
                                          </p:val>
                                        </p:tav>
                                        <p:tav tm="100000">
                                          <p:val>
                                            <p:strVal val="#ppt_w"/>
                                          </p:val>
                                        </p:tav>
                                      </p:tavLst>
                                    </p:anim>
                                    <p:anim calcmode="lin" valueType="num">
                                      <p:cBhvr>
                                        <p:cTn id="208" dur="500" fill="hold"/>
                                        <p:tgtEl>
                                          <p:spTgt spid="52235"/>
                                        </p:tgtEl>
                                        <p:attrNameLst>
                                          <p:attrName>ppt_h</p:attrName>
                                        </p:attrNameLst>
                                      </p:cBhvr>
                                      <p:tavLst>
                                        <p:tav tm="100000">
                                          <p:val>
                                            <p:strVal val="(6*min(ma#ppt_x(#ppt_w*#ppt_h,.3),1)-7.4)/-.7*#ppt_h"/>
                                          </p:val>
                                        </p:tav>
                                        <p:tav tm="100000">
                                          <p:val>
                                            <p:strVal val="#ppt_h"/>
                                          </p:val>
                                        </p:tav>
                                      </p:tavLst>
                                    </p:anim>
                                    <p:anim calcmode="lin" valueType="num">
                                      <p:cBhvr>
                                        <p:cTn id="209" dur="500" fill="hold"/>
                                        <p:tgtEl>
                                          <p:spTgt spid="52235"/>
                                        </p:tgtEl>
                                        <p:attrNameLst>
                                          <p:attrName>ppt_x</p:attrName>
                                        </p:attrNameLst>
                                      </p:cBhvr>
                                      <p:tavLst>
                                        <p:tav tm="100000">
                                          <p:val>
                                            <p:fltVal val="0.5"/>
                                          </p:val>
                                        </p:tav>
                                        <p:tav tm="100000">
                                          <p:val>
                                            <p:strVal val="#ppt_x"/>
                                          </p:val>
                                        </p:tav>
                                      </p:tavLst>
                                    </p:anim>
                                    <p:anim calcmode="lin" valueType="num">
                                      <p:cBhvr>
                                        <p:cTn id="210" dur="500" fill="hold"/>
                                        <p:tgtEl>
                                          <p:spTgt spid="52235"/>
                                        </p:tgtEl>
                                        <p:attrNameLst>
                                          <p:attrName>ppt_y</p:attrName>
                                        </p:attrNameLst>
                                      </p:cBhvr>
                                      <p:tavLst>
                                        <p:tav tm="100000">
                                          <p:val>
                                            <p:strVal val="1+(6*min(ma#ppt_x(#ppt_w*#ppt_h,.3),1)-7.4)/-.7*#ppt_h/2"/>
                                          </p:val>
                                        </p:tav>
                                        <p:tav tm="100000">
                                          <p:val>
                                            <p:strVal val="#ppt_y"/>
                                          </p:val>
                                        </p:tav>
                                      </p:tavLst>
                                    </p:anim>
                                  </p:childTnLst>
                                </p:cTn>
                              </p:par>
                            </p:childTnLst>
                          </p:cTn>
                        </p:par>
                        <p:par>
                          <p:cTn id="211" fill="hold" nodeType="afterGroup">
                            <p:stCondLst>
                              <p:cond delay="15000"/>
                            </p:stCondLst>
                            <p:childTnLst>
                              <p:par>
                                <p:cTn id="212" presetID="23" presetClass="entr" presetSubtype="36" fill="hold" grpId="0" nodeType="afterEffect">
                                  <p:stCondLst>
                                    <p:cond delay="0"/>
                                  </p:stCondLst>
                                  <p:childTnLst>
                                    <p:set>
                                      <p:cBhvr>
                                        <p:cTn id="213" dur="1" fill="hold">
                                          <p:stCondLst>
                                            <p:cond delay="0"/>
                                          </p:stCondLst>
                                        </p:cTn>
                                        <p:tgtEl>
                                          <p:spTgt spid="52255"/>
                                        </p:tgtEl>
                                        <p:attrNameLst>
                                          <p:attrName>style.visibility</p:attrName>
                                        </p:attrNameLst>
                                      </p:cBhvr>
                                      <p:to>
                                        <p:strVal val="visible"/>
                                      </p:to>
                                    </p:set>
                                    <p:anim calcmode="lin" valueType="num">
                                      <p:cBhvr>
                                        <p:cTn id="214" dur="500" fill="hold"/>
                                        <p:tgtEl>
                                          <p:spTgt spid="52255"/>
                                        </p:tgtEl>
                                        <p:attrNameLst>
                                          <p:attrName>ppt_w</p:attrName>
                                        </p:attrNameLst>
                                      </p:cBhvr>
                                      <p:tavLst>
                                        <p:tav tm="100000">
                                          <p:val>
                                            <p:strVal val="(6*min(ma#ppt_x(#ppt_w*#ppt_h,.3),1)-7.4)/-.7*#ppt_w"/>
                                          </p:val>
                                        </p:tav>
                                        <p:tav tm="100000">
                                          <p:val>
                                            <p:strVal val="#ppt_w"/>
                                          </p:val>
                                        </p:tav>
                                      </p:tavLst>
                                    </p:anim>
                                    <p:anim calcmode="lin" valueType="num">
                                      <p:cBhvr>
                                        <p:cTn id="215" dur="500" fill="hold"/>
                                        <p:tgtEl>
                                          <p:spTgt spid="52255"/>
                                        </p:tgtEl>
                                        <p:attrNameLst>
                                          <p:attrName>ppt_h</p:attrName>
                                        </p:attrNameLst>
                                      </p:cBhvr>
                                      <p:tavLst>
                                        <p:tav tm="100000">
                                          <p:val>
                                            <p:strVal val="(6*min(ma#ppt_x(#ppt_w*#ppt_h,.3),1)-7.4)/-.7*#ppt_h"/>
                                          </p:val>
                                        </p:tav>
                                        <p:tav tm="100000">
                                          <p:val>
                                            <p:strVal val="#ppt_h"/>
                                          </p:val>
                                        </p:tav>
                                      </p:tavLst>
                                    </p:anim>
                                    <p:anim calcmode="lin" valueType="num">
                                      <p:cBhvr>
                                        <p:cTn id="216" dur="500" fill="hold"/>
                                        <p:tgtEl>
                                          <p:spTgt spid="52255"/>
                                        </p:tgtEl>
                                        <p:attrNameLst>
                                          <p:attrName>ppt_x</p:attrName>
                                        </p:attrNameLst>
                                      </p:cBhvr>
                                      <p:tavLst>
                                        <p:tav tm="100000">
                                          <p:val>
                                            <p:fltVal val="0.5"/>
                                          </p:val>
                                        </p:tav>
                                        <p:tav tm="100000">
                                          <p:val>
                                            <p:strVal val="#ppt_x"/>
                                          </p:val>
                                        </p:tav>
                                      </p:tavLst>
                                    </p:anim>
                                    <p:anim calcmode="lin" valueType="num">
                                      <p:cBhvr>
                                        <p:cTn id="217" dur="500" fill="hold"/>
                                        <p:tgtEl>
                                          <p:spTgt spid="52255"/>
                                        </p:tgtEl>
                                        <p:attrNameLst>
                                          <p:attrName>ppt_y</p:attrName>
                                        </p:attrNameLst>
                                      </p:cBhvr>
                                      <p:tavLst>
                                        <p:tav tm="100000">
                                          <p:val>
                                            <p:strVal val="1+(6*min(ma#ppt_x(#ppt_w*#ppt_h,.3),1)-7.4)/-.7*#ppt_h/2"/>
                                          </p:val>
                                        </p:tav>
                                        <p:tav tm="100000">
                                          <p:val>
                                            <p:strVal val="#ppt_y"/>
                                          </p:val>
                                        </p:tav>
                                      </p:tavLst>
                                    </p:anim>
                                  </p:childTnLst>
                                </p:cTn>
                              </p:par>
                            </p:childTnLst>
                          </p:cTn>
                        </p:par>
                        <p:par>
                          <p:cTn id="218" fill="hold" nodeType="afterGroup">
                            <p:stCondLst>
                              <p:cond delay="15500"/>
                            </p:stCondLst>
                            <p:childTnLst>
                              <p:par>
                                <p:cTn id="219" presetID="23" presetClass="entr" presetSubtype="36" fill="hold" grpId="0" nodeType="afterEffect">
                                  <p:stCondLst>
                                    <p:cond delay="0"/>
                                  </p:stCondLst>
                                  <p:childTnLst>
                                    <p:set>
                                      <p:cBhvr>
                                        <p:cTn id="220" dur="1" fill="hold">
                                          <p:stCondLst>
                                            <p:cond delay="0"/>
                                          </p:stCondLst>
                                        </p:cTn>
                                        <p:tgtEl>
                                          <p:spTgt spid="52252"/>
                                        </p:tgtEl>
                                        <p:attrNameLst>
                                          <p:attrName>style.visibility</p:attrName>
                                        </p:attrNameLst>
                                      </p:cBhvr>
                                      <p:to>
                                        <p:strVal val="visible"/>
                                      </p:to>
                                    </p:set>
                                    <p:anim calcmode="lin" valueType="num">
                                      <p:cBhvr>
                                        <p:cTn id="221" dur="500" fill="hold"/>
                                        <p:tgtEl>
                                          <p:spTgt spid="52252"/>
                                        </p:tgtEl>
                                        <p:attrNameLst>
                                          <p:attrName>ppt_w</p:attrName>
                                        </p:attrNameLst>
                                      </p:cBhvr>
                                      <p:tavLst>
                                        <p:tav tm="100000">
                                          <p:val>
                                            <p:strVal val="(6*min(ma#ppt_x(#ppt_w*#ppt_h,.3),1)-7.4)/-.7*#ppt_w"/>
                                          </p:val>
                                        </p:tav>
                                        <p:tav tm="100000">
                                          <p:val>
                                            <p:strVal val="#ppt_w"/>
                                          </p:val>
                                        </p:tav>
                                      </p:tavLst>
                                    </p:anim>
                                    <p:anim calcmode="lin" valueType="num">
                                      <p:cBhvr>
                                        <p:cTn id="222" dur="500" fill="hold"/>
                                        <p:tgtEl>
                                          <p:spTgt spid="52252"/>
                                        </p:tgtEl>
                                        <p:attrNameLst>
                                          <p:attrName>ppt_h</p:attrName>
                                        </p:attrNameLst>
                                      </p:cBhvr>
                                      <p:tavLst>
                                        <p:tav tm="100000">
                                          <p:val>
                                            <p:strVal val="(6*min(ma#ppt_x(#ppt_w*#ppt_h,.3),1)-7.4)/-.7*#ppt_h"/>
                                          </p:val>
                                        </p:tav>
                                        <p:tav tm="100000">
                                          <p:val>
                                            <p:strVal val="#ppt_h"/>
                                          </p:val>
                                        </p:tav>
                                      </p:tavLst>
                                    </p:anim>
                                    <p:anim calcmode="lin" valueType="num">
                                      <p:cBhvr>
                                        <p:cTn id="223" dur="500" fill="hold"/>
                                        <p:tgtEl>
                                          <p:spTgt spid="52252"/>
                                        </p:tgtEl>
                                        <p:attrNameLst>
                                          <p:attrName>ppt_x</p:attrName>
                                        </p:attrNameLst>
                                      </p:cBhvr>
                                      <p:tavLst>
                                        <p:tav tm="100000">
                                          <p:val>
                                            <p:fltVal val="0.5"/>
                                          </p:val>
                                        </p:tav>
                                        <p:tav tm="100000">
                                          <p:val>
                                            <p:strVal val="#ppt_x"/>
                                          </p:val>
                                        </p:tav>
                                      </p:tavLst>
                                    </p:anim>
                                    <p:anim calcmode="lin" valueType="num">
                                      <p:cBhvr>
                                        <p:cTn id="224" dur="500" fill="hold"/>
                                        <p:tgtEl>
                                          <p:spTgt spid="52252"/>
                                        </p:tgtEl>
                                        <p:attrNameLst>
                                          <p:attrName>ppt_y</p:attrName>
                                        </p:attrNameLst>
                                      </p:cBhvr>
                                      <p:tavLst>
                                        <p:tav tm="100000">
                                          <p:val>
                                            <p:strVal val="1+(6*min(ma#ppt_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p:bldP spid="52232" grpId="0" animBg="1"/>
      <p:bldP spid="52233" grpId="0" animBg="1"/>
      <p:bldP spid="52234" grpId="0" animBg="1"/>
      <p:bldP spid="52235" grpId="0" animBg="1"/>
      <p:bldP spid="52236" grpId="0" animBg="1"/>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animBg="1"/>
      <p:bldP spid="52255" grpId="0" animBg="1"/>
      <p:bldP spid="52256" grpId="0" animBg="1"/>
      <p:bldP spid="52257" grpId="0" animBg="1"/>
      <p:bldP spid="52258" grpId="0" animBg="1"/>
      <p:bldP spid="52259" grpId="0" animBg="1"/>
      <p:bldP spid="52260" grpId="0" animBg="1"/>
      <p:bldP spid="522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87425" y="1350963"/>
            <a:ext cx="4257675" cy="5559425"/>
            <a:chOff x="552" y="921"/>
            <a:chExt cx="2682" cy="3502"/>
          </a:xfrm>
        </p:grpSpPr>
        <p:pic>
          <p:nvPicPr>
            <p:cNvPr id="18" name="Picture 3"/>
            <p:cNvPicPr>
              <a:picLocks noChangeAspect="1" noChangeArrowheads="1"/>
            </p:cNvPicPr>
            <p:nvPr/>
          </p:nvPicPr>
          <p:blipFill>
            <a:blip r:embed="rId3"/>
            <a:srcRect l="29514" t="20314" r="34377" b="10156"/>
            <a:stretch>
              <a:fillRect/>
            </a:stretch>
          </p:blipFill>
          <p:spPr bwMode="auto">
            <a:xfrm>
              <a:off x="552" y="921"/>
              <a:ext cx="2683" cy="3503"/>
            </a:xfrm>
            <a:prstGeom prst="rect">
              <a:avLst/>
            </a:prstGeom>
            <a:noFill/>
            <a:ln w="76320">
              <a:solidFill>
                <a:srgbClr val="00AE00"/>
              </a:solidFill>
              <a:miter lim="800000"/>
              <a:headEnd/>
              <a:tailEnd/>
            </a:ln>
            <a:effectLst>
              <a:outerShdw dist="109185" dir="3271692" algn="ctr" rotWithShape="0">
                <a:srgbClr val="808080"/>
              </a:outerShdw>
            </a:effectLst>
          </p:spPr>
        </p:pic>
        <p:sp>
          <p:nvSpPr>
            <p:cNvPr id="11280" name="Rectangle 4"/>
            <p:cNvSpPr>
              <a:spLocks noChangeArrowheads="1"/>
            </p:cNvSpPr>
            <p:nvPr/>
          </p:nvSpPr>
          <p:spPr bwMode="auto">
            <a:xfrm>
              <a:off x="2984" y="963"/>
              <a:ext cx="214" cy="122"/>
            </a:xfrm>
            <a:prstGeom prst="rect">
              <a:avLst/>
            </a:prstGeom>
            <a:solidFill>
              <a:srgbClr val="FFFFFF"/>
            </a:solidFill>
            <a:ln w="9525">
              <a:noFill/>
              <a:round/>
              <a:headEnd/>
              <a:tailEnd/>
            </a:ln>
          </p:spPr>
          <p:txBody>
            <a:bodyPr wrap="none" anchor="ctr"/>
            <a:lstStyle/>
            <a:p>
              <a:endParaRPr lang="en-US"/>
            </a:p>
          </p:txBody>
        </p:sp>
      </p:grpSp>
      <p:sp>
        <p:nvSpPr>
          <p:cNvPr id="11267" name="Text Box 1"/>
          <p:cNvSpPr txBox="1">
            <a:spLocks noChangeArrowheads="1"/>
          </p:cNvSpPr>
          <p:nvPr/>
        </p:nvSpPr>
        <p:spPr bwMode="auto">
          <a:xfrm>
            <a:off x="5969000" y="2086372"/>
            <a:ext cx="30226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dirty="0" err="1">
                <a:solidFill>
                  <a:srgbClr val="FFEA18"/>
                </a:solidFill>
                <a:latin typeface="Helvetica" charset="0"/>
              </a:rPr>
              <a:t>Dielekevi</a:t>
            </a:r>
            <a:endParaRPr lang="en-GB" sz="3600" b="1" dirty="0">
              <a:solidFill>
                <a:srgbClr val="FFEA18"/>
              </a:solidFill>
              <a:latin typeface="Helvetica" charset="0"/>
            </a:endParaRPr>
          </a:p>
        </p:txBody>
      </p:sp>
      <p:sp>
        <p:nvSpPr>
          <p:cNvPr id="11268" name="Text Box 2"/>
          <p:cNvSpPr txBox="1">
            <a:spLocks noChangeArrowheads="1"/>
          </p:cNvSpPr>
          <p:nvPr/>
        </p:nvSpPr>
        <p:spPr bwMode="auto">
          <a:xfrm>
            <a:off x="5457825" y="3526532"/>
            <a:ext cx="3929063"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Mhakechüko</a:t>
            </a:r>
          </a:p>
        </p:txBody>
      </p:sp>
      <p:sp>
        <p:nvSpPr>
          <p:cNvPr id="11269" name="Text Box 3"/>
          <p:cNvSpPr txBox="1">
            <a:spLocks noChangeArrowheads="1"/>
          </p:cNvSpPr>
          <p:nvPr/>
        </p:nvSpPr>
        <p:spPr bwMode="auto">
          <a:xfrm>
            <a:off x="6032500" y="4702175"/>
            <a:ext cx="3035300" cy="1201738"/>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Apostelko kethu</a:t>
            </a:r>
          </a:p>
        </p:txBody>
      </p:sp>
      <p:sp>
        <p:nvSpPr>
          <p:cNvPr id="11270" name="Text Box 4"/>
          <p:cNvSpPr txBox="1">
            <a:spLocks noChangeArrowheads="1"/>
          </p:cNvSpPr>
          <p:nvPr/>
        </p:nvSpPr>
        <p:spPr bwMode="auto">
          <a:xfrm>
            <a:off x="5867400" y="6149975"/>
            <a:ext cx="33782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Pesikeshü</a:t>
            </a:r>
          </a:p>
        </p:txBody>
      </p:sp>
      <p:sp>
        <p:nvSpPr>
          <p:cNvPr id="11271" name="Text Box 8"/>
          <p:cNvSpPr txBox="1">
            <a:spLocks noChangeArrowheads="1"/>
          </p:cNvSpPr>
          <p:nvPr/>
        </p:nvSpPr>
        <p:spPr bwMode="auto">
          <a:xfrm>
            <a:off x="9696450" y="3175"/>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EA18"/>
                </a:solidFill>
                <a:latin typeface="Comic Sans MS" pitchFamily="66" charset="0"/>
              </a:rPr>
              <a:t> </a:t>
            </a:r>
          </a:p>
        </p:txBody>
      </p:sp>
      <p:sp>
        <p:nvSpPr>
          <p:cNvPr id="11272" name="Rectangle 9"/>
          <p:cNvSpPr>
            <a:spLocks noChangeArrowheads="1"/>
          </p:cNvSpPr>
          <p:nvPr/>
        </p:nvSpPr>
        <p:spPr bwMode="auto">
          <a:xfrm>
            <a:off x="8805863" y="7397750"/>
            <a:ext cx="184150" cy="268288"/>
          </a:xfrm>
          <a:prstGeom prst="rect">
            <a:avLst/>
          </a:prstGeom>
          <a:noFill/>
          <a:ln w="9525">
            <a:noFill/>
            <a:round/>
            <a:headEnd/>
            <a:tailEnd/>
          </a:ln>
        </p:spPr>
        <p:txBody>
          <a:bodyPr wrap="none" lIns="91255" tIns="45626" rIns="91255" bIns="45626" anchor="ctr"/>
          <a:lstStyle/>
          <a:p>
            <a:endParaRPr lang="en-US"/>
          </a:p>
        </p:txBody>
      </p:sp>
      <p:sp>
        <p:nvSpPr>
          <p:cNvPr id="11273" name="Text Box 10"/>
          <p:cNvSpPr txBox="1">
            <a:spLocks noChangeArrowheads="1"/>
          </p:cNvSpPr>
          <p:nvPr/>
        </p:nvSpPr>
        <p:spPr bwMode="auto">
          <a:xfrm>
            <a:off x="9193213" y="7412038"/>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05</a:t>
            </a:r>
          </a:p>
        </p:txBody>
      </p:sp>
      <p:grpSp>
        <p:nvGrpSpPr>
          <p:cNvPr id="3" name="Group 11"/>
          <p:cNvGrpSpPr>
            <a:grpSpLocks/>
          </p:cNvGrpSpPr>
          <p:nvPr/>
        </p:nvGrpSpPr>
        <p:grpSpPr bwMode="auto">
          <a:xfrm>
            <a:off x="1239838" y="1828800"/>
            <a:ext cx="8388350" cy="1519238"/>
            <a:chOff x="781" y="1152"/>
            <a:chExt cx="5284" cy="957"/>
          </a:xfrm>
        </p:grpSpPr>
        <p:sp>
          <p:nvSpPr>
            <p:cNvPr id="7180" name="Oval 12"/>
            <p:cNvSpPr>
              <a:spLocks noChangeArrowheads="1"/>
            </p:cNvSpPr>
            <p:nvPr/>
          </p:nvSpPr>
          <p:spPr bwMode="auto">
            <a:xfrm>
              <a:off x="3450" y="1152"/>
              <a:ext cx="2616" cy="819"/>
            </a:xfrm>
            <a:prstGeom prst="ellipse">
              <a:avLst/>
            </a:prstGeom>
            <a:noFill/>
            <a:ln w="76320">
              <a:solidFill>
                <a:srgbClr val="FF0000"/>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81" name="AutoShape 13"/>
            <p:cNvSpPr>
              <a:spLocks noChangeArrowheads="1"/>
            </p:cNvSpPr>
            <p:nvPr/>
          </p:nvSpPr>
          <p:spPr bwMode="auto">
            <a:xfrm>
              <a:off x="781" y="1768"/>
              <a:ext cx="692" cy="342"/>
            </a:xfrm>
            <a:prstGeom prst="roundRect">
              <a:avLst>
                <a:gd name="adj" fmla="val 16667"/>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82" name="Line 14"/>
            <p:cNvSpPr>
              <a:spLocks noChangeShapeType="1"/>
            </p:cNvSpPr>
            <p:nvPr/>
          </p:nvSpPr>
          <p:spPr bwMode="auto">
            <a:xfrm flipH="1">
              <a:off x="1440" y="1578"/>
              <a:ext cx="2030" cy="381"/>
            </a:xfrm>
            <a:prstGeom prst="line">
              <a:avLst/>
            </a:prstGeom>
            <a:noFill/>
            <a:ln w="76320">
              <a:solidFill>
                <a:srgbClr val="FF0000"/>
              </a:solidFill>
              <a:miter lim="800000"/>
              <a:headEnd/>
              <a:tailEnd type="triangle" w="med" len="med"/>
            </a:ln>
            <a:effectLst>
              <a:outerShdw dist="17819" dir="2700000" algn="ctr" rotWithShape="0">
                <a:srgbClr val="808080"/>
              </a:outerShdw>
            </a:effectLst>
          </p:spPr>
          <p:txBody>
            <a:bodyPr/>
            <a:lstStyle/>
            <a:p>
              <a:pPr>
                <a:defRPr/>
              </a:pPr>
              <a:endParaRPr lang="en-US"/>
            </a:p>
          </p:txBody>
        </p:sp>
      </p:grpSp>
      <p:sp>
        <p:nvSpPr>
          <p:cNvPr id="7183" name="Text Box 15"/>
          <p:cNvSpPr txBox="1">
            <a:spLocks noChangeArrowheads="1"/>
          </p:cNvSpPr>
          <p:nvPr/>
        </p:nvSpPr>
        <p:spPr bwMode="auto">
          <a:xfrm>
            <a:off x="4759325" y="214313"/>
            <a:ext cx="4340225" cy="479425"/>
          </a:xfrm>
          <a:prstGeom prst="rect">
            <a:avLst/>
          </a:prstGeom>
          <a:solidFill>
            <a:srgbClr val="1822CD"/>
          </a:solidFill>
          <a:ln w="38160">
            <a:solidFill>
              <a:srgbClr val="FFFF00"/>
            </a:solidFill>
            <a:miter lim="800000"/>
            <a:headEnd/>
            <a:tailEnd/>
          </a:ln>
        </p:spPr>
        <p:txBody>
          <a:bodyPr lIns="89816" tIns="46699" rIns="89816" bIns="46699">
            <a:spAutoFit/>
          </a:bodyPr>
          <a:lstStyle/>
          <a:p>
            <a:pPr algn="ctr">
              <a:lnSpc>
                <a:spcPct val="100000"/>
              </a:lnSpc>
              <a:spcBef>
                <a:spcPts val="1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FFFF00"/>
                </a:solidFill>
                <a:latin typeface="Comic Sans MS" pitchFamily="66" charset="0"/>
              </a:rPr>
              <a:t>STUDY HELP #20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12" fill="hold" nodeType="withEffect">
                                  <p:stCondLst>
                                    <p:cond delay="0"/>
                                  </p:stCondLst>
                                  <p:childTnLst>
                                    <p:set>
                                      <p:cBhvr>
                                        <p:cTn id="9" dur="1" fill="hold">
                                          <p:stCondLst>
                                            <p:cond delay="0"/>
                                          </p:stCondLst>
                                        </p:cTn>
                                        <p:tgtEl>
                                          <p:spTgt spid="7183"/>
                                        </p:tgtEl>
                                        <p:attrNameLst>
                                          <p:attrName>style.visibility</p:attrName>
                                        </p:attrNameLst>
                                      </p:cBhvr>
                                      <p:to>
                                        <p:strVal val="visible"/>
                                      </p:to>
                                    </p:set>
                                    <p:anim calcmode="lin" valueType="num">
                                      <p:cBhvr>
                                        <p:cTn id="10" dur="500" fill="hold"/>
                                        <p:tgtEl>
                                          <p:spTgt spid="7183"/>
                                        </p:tgtEl>
                                        <p:attrNameLst>
                                          <p:attrName>ppt_x</p:attrName>
                                        </p:attrNameLst>
                                      </p:cBhvr>
                                      <p:tavLst>
                                        <p:tav tm="100000">
                                          <p:val>
                                            <p:strVal val="0-#ppt_w/2"/>
                                          </p:val>
                                        </p:tav>
                                        <p:tav tm="100000">
                                          <p:val>
                                            <p:strVal val="#ppt_x"/>
                                          </p:val>
                                        </p:tav>
                                      </p:tavLst>
                                    </p:anim>
                                    <p:anim calcmode="lin" valueType="num">
                                      <p:cBhvr>
                                        <p:cTn id="11" dur="500" fill="hold"/>
                                        <p:tgtEl>
                                          <p:spTgt spid="7183"/>
                                        </p:tgtEl>
                                        <p:attrNameLst>
                                          <p:attrName>ppt_y</p:attrName>
                                        </p:attrNameLst>
                                      </p:cBhvr>
                                      <p:tavLst>
                                        <p:tav tm="100000">
                                          <p:val>
                                            <p:strVal val="1+#ppt_h/2"/>
                                          </p:val>
                                        </p:tav>
                                        <p:tav tm="100000">
                                          <p:val>
                                            <p:strVal val="#ppt_y"/>
                                          </p:val>
                                        </p:tav>
                                      </p:tavLst>
                                    </p:anim>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1"/>
          <p:cNvGrpSpPr>
            <a:grpSpLocks/>
          </p:cNvGrpSpPr>
          <p:nvPr/>
        </p:nvGrpSpPr>
        <p:grpSpPr bwMode="auto">
          <a:xfrm>
            <a:off x="238125" y="198438"/>
            <a:ext cx="9577388" cy="7413625"/>
            <a:chOff x="337" y="125"/>
            <a:chExt cx="5696" cy="4670"/>
          </a:xfrm>
        </p:grpSpPr>
        <p:pic>
          <p:nvPicPr>
            <p:cNvPr id="56398" name="Picture 2"/>
            <p:cNvPicPr>
              <a:picLocks noChangeAspect="1" noChangeArrowheads="1"/>
            </p:cNvPicPr>
            <p:nvPr/>
          </p:nvPicPr>
          <p:blipFill>
            <a:blip r:embed="rId3"/>
            <a:srcRect l="34023" t="18144" r="4735" b="10156"/>
            <a:stretch>
              <a:fillRect/>
            </a:stretch>
          </p:blipFill>
          <p:spPr bwMode="auto">
            <a:xfrm>
              <a:off x="337" y="125"/>
              <a:ext cx="5697" cy="4671"/>
            </a:xfrm>
            <a:prstGeom prst="rect">
              <a:avLst/>
            </a:prstGeom>
            <a:noFill/>
            <a:ln w="76320">
              <a:solidFill>
                <a:srgbClr val="0066FF"/>
              </a:solidFill>
              <a:miter lim="800000"/>
              <a:headEnd/>
              <a:tailEnd/>
            </a:ln>
          </p:spPr>
        </p:pic>
        <p:sp>
          <p:nvSpPr>
            <p:cNvPr id="56399" name="Rectangle 3"/>
            <p:cNvSpPr>
              <a:spLocks noChangeArrowheads="1"/>
            </p:cNvSpPr>
            <p:nvPr/>
          </p:nvSpPr>
          <p:spPr bwMode="auto">
            <a:xfrm>
              <a:off x="695" y="2054"/>
              <a:ext cx="281" cy="252"/>
            </a:xfrm>
            <a:prstGeom prst="rect">
              <a:avLst/>
            </a:prstGeom>
            <a:solidFill>
              <a:srgbClr val="3973D6"/>
            </a:solidFill>
            <a:ln w="9525">
              <a:noFill/>
              <a:round/>
              <a:headEnd/>
              <a:tailEnd/>
            </a:ln>
          </p:spPr>
          <p:txBody>
            <a:bodyPr wrap="none" anchor="ctr"/>
            <a:lstStyle/>
            <a:p>
              <a:endParaRPr lang="en-US"/>
            </a:p>
          </p:txBody>
        </p:sp>
      </p:grpSp>
      <p:sp>
        <p:nvSpPr>
          <p:cNvPr id="106498" name="Text Box 4"/>
          <p:cNvSpPr txBox="1">
            <a:spLocks noChangeArrowheads="1"/>
          </p:cNvSpPr>
          <p:nvPr/>
        </p:nvSpPr>
        <p:spPr bwMode="auto">
          <a:xfrm>
            <a:off x="866775" y="7429500"/>
            <a:ext cx="919163" cy="231775"/>
          </a:xfrm>
          <a:prstGeom prst="rect">
            <a:avLst/>
          </a:prstGeom>
          <a:noFill/>
          <a:ln>
            <a:noFill/>
          </a:ln>
          <a:extLst/>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900" b="1">
                <a:solidFill>
                  <a:srgbClr val="FFFFFF"/>
                </a:solidFill>
                <a:effectLst>
                  <a:outerShdw blurRad="38100" dist="38100" dir="2700000" algn="tl">
                    <a:srgbClr val="C0C0C0"/>
                  </a:outerShdw>
                </a:effectLst>
                <a:latin typeface="Arial" pitchFamily="34" charset="0"/>
              </a:rPr>
              <a:t>©2006 TBBMI</a:t>
            </a:r>
          </a:p>
        </p:txBody>
      </p:sp>
      <p:sp>
        <p:nvSpPr>
          <p:cNvPr id="53253" name="Oval 5"/>
          <p:cNvSpPr>
            <a:spLocks noChangeArrowheads="1"/>
          </p:cNvSpPr>
          <p:nvPr/>
        </p:nvSpPr>
        <p:spPr bwMode="auto">
          <a:xfrm>
            <a:off x="1373188" y="43973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54" name="Oval 6"/>
          <p:cNvSpPr>
            <a:spLocks noChangeArrowheads="1"/>
          </p:cNvSpPr>
          <p:nvPr/>
        </p:nvSpPr>
        <p:spPr bwMode="auto">
          <a:xfrm>
            <a:off x="1862138" y="825500"/>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55" name="Oval 7"/>
          <p:cNvSpPr>
            <a:spLocks noChangeArrowheads="1"/>
          </p:cNvSpPr>
          <p:nvPr/>
        </p:nvSpPr>
        <p:spPr bwMode="auto">
          <a:xfrm>
            <a:off x="4140200" y="196373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56" name="Oval 8"/>
          <p:cNvSpPr>
            <a:spLocks noChangeArrowheads="1"/>
          </p:cNvSpPr>
          <p:nvPr/>
        </p:nvSpPr>
        <p:spPr bwMode="auto">
          <a:xfrm>
            <a:off x="4033838" y="89693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57" name="Oval 9"/>
          <p:cNvSpPr>
            <a:spLocks noChangeArrowheads="1"/>
          </p:cNvSpPr>
          <p:nvPr/>
        </p:nvSpPr>
        <p:spPr bwMode="auto">
          <a:xfrm>
            <a:off x="4443413" y="920750"/>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58" name="Oval 10"/>
          <p:cNvSpPr>
            <a:spLocks noChangeArrowheads="1"/>
          </p:cNvSpPr>
          <p:nvPr/>
        </p:nvSpPr>
        <p:spPr bwMode="auto">
          <a:xfrm>
            <a:off x="5556250" y="117633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59" name="Oval 11"/>
          <p:cNvSpPr>
            <a:spLocks noChangeArrowheads="1"/>
          </p:cNvSpPr>
          <p:nvPr/>
        </p:nvSpPr>
        <p:spPr bwMode="auto">
          <a:xfrm>
            <a:off x="5837238" y="15636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0" name="Oval 12"/>
          <p:cNvSpPr>
            <a:spLocks noChangeArrowheads="1"/>
          </p:cNvSpPr>
          <p:nvPr/>
        </p:nvSpPr>
        <p:spPr bwMode="auto">
          <a:xfrm>
            <a:off x="6300788" y="166211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1" name="Oval 13"/>
          <p:cNvSpPr>
            <a:spLocks noChangeArrowheads="1"/>
          </p:cNvSpPr>
          <p:nvPr/>
        </p:nvSpPr>
        <p:spPr bwMode="auto">
          <a:xfrm>
            <a:off x="6064250" y="19700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2" name="Oval 14"/>
          <p:cNvSpPr>
            <a:spLocks noChangeArrowheads="1"/>
          </p:cNvSpPr>
          <p:nvPr/>
        </p:nvSpPr>
        <p:spPr bwMode="auto">
          <a:xfrm>
            <a:off x="5724525" y="21224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3" name="Oval 15"/>
          <p:cNvSpPr>
            <a:spLocks noChangeArrowheads="1"/>
          </p:cNvSpPr>
          <p:nvPr/>
        </p:nvSpPr>
        <p:spPr bwMode="auto">
          <a:xfrm>
            <a:off x="6032500" y="235426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4" name="Oval 16"/>
          <p:cNvSpPr>
            <a:spLocks noChangeArrowheads="1"/>
          </p:cNvSpPr>
          <p:nvPr/>
        </p:nvSpPr>
        <p:spPr bwMode="auto">
          <a:xfrm>
            <a:off x="6418263" y="2324100"/>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5" name="Oval 17"/>
          <p:cNvSpPr>
            <a:spLocks noChangeArrowheads="1"/>
          </p:cNvSpPr>
          <p:nvPr/>
        </p:nvSpPr>
        <p:spPr bwMode="auto">
          <a:xfrm>
            <a:off x="6388100" y="19319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6" name="Oval 18"/>
          <p:cNvSpPr>
            <a:spLocks noChangeArrowheads="1"/>
          </p:cNvSpPr>
          <p:nvPr/>
        </p:nvSpPr>
        <p:spPr bwMode="auto">
          <a:xfrm>
            <a:off x="6670675" y="208597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7" name="Oval 19"/>
          <p:cNvSpPr>
            <a:spLocks noChangeArrowheads="1"/>
          </p:cNvSpPr>
          <p:nvPr/>
        </p:nvSpPr>
        <p:spPr bwMode="auto">
          <a:xfrm>
            <a:off x="7005638" y="21859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8" name="Oval 20"/>
          <p:cNvSpPr>
            <a:spLocks noChangeArrowheads="1"/>
          </p:cNvSpPr>
          <p:nvPr/>
        </p:nvSpPr>
        <p:spPr bwMode="auto">
          <a:xfrm>
            <a:off x="7080250" y="249396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69" name="Oval 21"/>
          <p:cNvSpPr>
            <a:spLocks noChangeArrowheads="1"/>
          </p:cNvSpPr>
          <p:nvPr/>
        </p:nvSpPr>
        <p:spPr bwMode="auto">
          <a:xfrm>
            <a:off x="7310438" y="267176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0" name="Oval 22"/>
          <p:cNvSpPr>
            <a:spLocks noChangeArrowheads="1"/>
          </p:cNvSpPr>
          <p:nvPr/>
        </p:nvSpPr>
        <p:spPr bwMode="auto">
          <a:xfrm>
            <a:off x="4375150" y="484187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1" name="Oval 23"/>
          <p:cNvSpPr>
            <a:spLocks noChangeArrowheads="1"/>
          </p:cNvSpPr>
          <p:nvPr/>
        </p:nvSpPr>
        <p:spPr bwMode="auto">
          <a:xfrm>
            <a:off x="7532688" y="369887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2" name="Oval 24"/>
          <p:cNvSpPr>
            <a:spLocks noChangeArrowheads="1"/>
          </p:cNvSpPr>
          <p:nvPr/>
        </p:nvSpPr>
        <p:spPr bwMode="auto">
          <a:xfrm>
            <a:off x="7842250" y="348773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3" name="Oval 25"/>
          <p:cNvSpPr>
            <a:spLocks noChangeArrowheads="1"/>
          </p:cNvSpPr>
          <p:nvPr/>
        </p:nvSpPr>
        <p:spPr bwMode="auto">
          <a:xfrm>
            <a:off x="9136063" y="237172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4" name="Oval 26"/>
          <p:cNvSpPr>
            <a:spLocks noChangeArrowheads="1"/>
          </p:cNvSpPr>
          <p:nvPr/>
        </p:nvSpPr>
        <p:spPr bwMode="auto">
          <a:xfrm>
            <a:off x="8561388" y="317182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5" name="Oval 27"/>
          <p:cNvSpPr>
            <a:spLocks noChangeArrowheads="1"/>
          </p:cNvSpPr>
          <p:nvPr/>
        </p:nvSpPr>
        <p:spPr bwMode="auto">
          <a:xfrm>
            <a:off x="8429625" y="265112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6" name="Oval 28"/>
          <p:cNvSpPr>
            <a:spLocks noChangeArrowheads="1"/>
          </p:cNvSpPr>
          <p:nvPr/>
        </p:nvSpPr>
        <p:spPr bwMode="auto">
          <a:xfrm>
            <a:off x="8270875" y="220662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7" name="Oval 29"/>
          <p:cNvSpPr>
            <a:spLocks noChangeArrowheads="1"/>
          </p:cNvSpPr>
          <p:nvPr/>
        </p:nvSpPr>
        <p:spPr bwMode="auto">
          <a:xfrm>
            <a:off x="7593013" y="228123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8" name="Oval 30"/>
          <p:cNvSpPr>
            <a:spLocks noChangeArrowheads="1"/>
          </p:cNvSpPr>
          <p:nvPr/>
        </p:nvSpPr>
        <p:spPr bwMode="auto">
          <a:xfrm>
            <a:off x="7770813" y="2070100"/>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79" name="Oval 31"/>
          <p:cNvSpPr>
            <a:spLocks noChangeArrowheads="1"/>
          </p:cNvSpPr>
          <p:nvPr/>
        </p:nvSpPr>
        <p:spPr bwMode="auto">
          <a:xfrm>
            <a:off x="7431088" y="16271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80" name="Oval 32"/>
          <p:cNvSpPr>
            <a:spLocks noChangeArrowheads="1"/>
          </p:cNvSpPr>
          <p:nvPr/>
        </p:nvSpPr>
        <p:spPr bwMode="auto">
          <a:xfrm>
            <a:off x="8305800" y="524827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81" name="Oval 33"/>
          <p:cNvSpPr>
            <a:spLocks noChangeArrowheads="1"/>
          </p:cNvSpPr>
          <p:nvPr/>
        </p:nvSpPr>
        <p:spPr bwMode="auto">
          <a:xfrm>
            <a:off x="8250238" y="47259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82" name="Oval 34"/>
          <p:cNvSpPr>
            <a:spLocks noChangeArrowheads="1"/>
          </p:cNvSpPr>
          <p:nvPr/>
        </p:nvSpPr>
        <p:spPr bwMode="auto">
          <a:xfrm>
            <a:off x="8713788" y="433546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83" name="Oval 35"/>
          <p:cNvSpPr>
            <a:spLocks noChangeArrowheads="1"/>
          </p:cNvSpPr>
          <p:nvPr/>
        </p:nvSpPr>
        <p:spPr bwMode="auto">
          <a:xfrm>
            <a:off x="8399463" y="4279900"/>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106530" name="Rectangle 36"/>
          <p:cNvSpPr>
            <a:spLocks noChangeArrowheads="1"/>
          </p:cNvSpPr>
          <p:nvPr/>
        </p:nvSpPr>
        <p:spPr bwMode="auto">
          <a:xfrm>
            <a:off x="0" y="0"/>
            <a:ext cx="9845675" cy="293688"/>
          </a:xfrm>
          <a:prstGeom prst="rect">
            <a:avLst/>
          </a:prstGeom>
          <a:solidFill>
            <a:srgbClr val="000000">
              <a:alpha val="50195"/>
            </a:srgbClr>
          </a:solidFill>
          <a:ln>
            <a:noFill/>
          </a:ln>
          <a:extLst/>
        </p:spPr>
        <p:txBody>
          <a:bodyPr wrap="none" lIns="91255" tIns="45626" rIns="91255" bIns="45626" anchor="ctr"/>
          <a:lstStyle/>
          <a:p>
            <a:pPr>
              <a:buFont typeface="Times New Roman" charset="0"/>
              <a:buNone/>
              <a:defRPr/>
            </a:pPr>
            <a:endParaRPr lang="en-US">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6531" name="Rectangle 37"/>
          <p:cNvSpPr>
            <a:spLocks noChangeArrowheads="1"/>
          </p:cNvSpPr>
          <p:nvPr/>
        </p:nvSpPr>
        <p:spPr bwMode="auto">
          <a:xfrm>
            <a:off x="-12700" y="30163"/>
            <a:ext cx="10058400" cy="7772400"/>
          </a:xfrm>
          <a:prstGeom prst="rect">
            <a:avLst/>
          </a:prstGeom>
          <a:solidFill>
            <a:srgbClr val="000000">
              <a:alpha val="50195"/>
            </a:srgbClr>
          </a:solidFill>
          <a:ln>
            <a:noFill/>
          </a:ln>
          <a:extLst/>
        </p:spPr>
        <p:txBody>
          <a:bodyPr wrap="none" lIns="91255" tIns="45626" rIns="91255" bIns="45626" anchor="ctr"/>
          <a:lstStyle/>
          <a:p>
            <a:pPr>
              <a:buFont typeface="Times New Roman" charset="0"/>
              <a:buNone/>
              <a:defRPr/>
            </a:pPr>
            <a:endParaRPr lang="en-US">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3286" name="Oval 38"/>
          <p:cNvSpPr>
            <a:spLocks noChangeArrowheads="1"/>
          </p:cNvSpPr>
          <p:nvPr/>
        </p:nvSpPr>
        <p:spPr bwMode="auto">
          <a:xfrm>
            <a:off x="1373188" y="43973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87" name="Oval 39"/>
          <p:cNvSpPr>
            <a:spLocks noChangeArrowheads="1"/>
          </p:cNvSpPr>
          <p:nvPr/>
        </p:nvSpPr>
        <p:spPr bwMode="auto">
          <a:xfrm>
            <a:off x="1862138" y="825500"/>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88" name="Oval 40"/>
          <p:cNvSpPr>
            <a:spLocks noChangeArrowheads="1"/>
          </p:cNvSpPr>
          <p:nvPr/>
        </p:nvSpPr>
        <p:spPr bwMode="auto">
          <a:xfrm>
            <a:off x="4140200" y="196373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89" name="Oval 41"/>
          <p:cNvSpPr>
            <a:spLocks noChangeArrowheads="1"/>
          </p:cNvSpPr>
          <p:nvPr/>
        </p:nvSpPr>
        <p:spPr bwMode="auto">
          <a:xfrm>
            <a:off x="4033838" y="89693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0" name="Oval 42"/>
          <p:cNvSpPr>
            <a:spLocks noChangeArrowheads="1"/>
          </p:cNvSpPr>
          <p:nvPr/>
        </p:nvSpPr>
        <p:spPr bwMode="auto">
          <a:xfrm>
            <a:off x="4443413" y="920750"/>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1" name="Oval 43"/>
          <p:cNvSpPr>
            <a:spLocks noChangeArrowheads="1"/>
          </p:cNvSpPr>
          <p:nvPr/>
        </p:nvSpPr>
        <p:spPr bwMode="auto">
          <a:xfrm>
            <a:off x="5556250" y="117633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2" name="Oval 44"/>
          <p:cNvSpPr>
            <a:spLocks noChangeArrowheads="1"/>
          </p:cNvSpPr>
          <p:nvPr/>
        </p:nvSpPr>
        <p:spPr bwMode="auto">
          <a:xfrm>
            <a:off x="5837238" y="15636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3" name="Oval 45"/>
          <p:cNvSpPr>
            <a:spLocks noChangeArrowheads="1"/>
          </p:cNvSpPr>
          <p:nvPr/>
        </p:nvSpPr>
        <p:spPr bwMode="auto">
          <a:xfrm>
            <a:off x="6300788" y="166211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4" name="Oval 46"/>
          <p:cNvSpPr>
            <a:spLocks noChangeArrowheads="1"/>
          </p:cNvSpPr>
          <p:nvPr/>
        </p:nvSpPr>
        <p:spPr bwMode="auto">
          <a:xfrm>
            <a:off x="6064250" y="19700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5" name="Oval 47"/>
          <p:cNvSpPr>
            <a:spLocks noChangeArrowheads="1"/>
          </p:cNvSpPr>
          <p:nvPr/>
        </p:nvSpPr>
        <p:spPr bwMode="auto">
          <a:xfrm>
            <a:off x="5724525" y="21224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6" name="Oval 48"/>
          <p:cNvSpPr>
            <a:spLocks noChangeArrowheads="1"/>
          </p:cNvSpPr>
          <p:nvPr/>
        </p:nvSpPr>
        <p:spPr bwMode="auto">
          <a:xfrm>
            <a:off x="6032500" y="235426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7" name="Oval 49"/>
          <p:cNvSpPr>
            <a:spLocks noChangeArrowheads="1"/>
          </p:cNvSpPr>
          <p:nvPr/>
        </p:nvSpPr>
        <p:spPr bwMode="auto">
          <a:xfrm>
            <a:off x="6418263" y="2324100"/>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8" name="Oval 50"/>
          <p:cNvSpPr>
            <a:spLocks noChangeArrowheads="1"/>
          </p:cNvSpPr>
          <p:nvPr/>
        </p:nvSpPr>
        <p:spPr bwMode="auto">
          <a:xfrm>
            <a:off x="6388100" y="19319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299" name="Oval 51"/>
          <p:cNvSpPr>
            <a:spLocks noChangeArrowheads="1"/>
          </p:cNvSpPr>
          <p:nvPr/>
        </p:nvSpPr>
        <p:spPr bwMode="auto">
          <a:xfrm>
            <a:off x="6670675" y="208597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0" name="Oval 52"/>
          <p:cNvSpPr>
            <a:spLocks noChangeArrowheads="1"/>
          </p:cNvSpPr>
          <p:nvPr/>
        </p:nvSpPr>
        <p:spPr bwMode="auto">
          <a:xfrm>
            <a:off x="7005638" y="21859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1" name="Oval 53"/>
          <p:cNvSpPr>
            <a:spLocks noChangeArrowheads="1"/>
          </p:cNvSpPr>
          <p:nvPr/>
        </p:nvSpPr>
        <p:spPr bwMode="auto">
          <a:xfrm>
            <a:off x="7080250" y="249396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2" name="Oval 54"/>
          <p:cNvSpPr>
            <a:spLocks noChangeArrowheads="1"/>
          </p:cNvSpPr>
          <p:nvPr/>
        </p:nvSpPr>
        <p:spPr bwMode="auto">
          <a:xfrm>
            <a:off x="7310438" y="267176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3" name="Oval 55"/>
          <p:cNvSpPr>
            <a:spLocks noChangeArrowheads="1"/>
          </p:cNvSpPr>
          <p:nvPr/>
        </p:nvSpPr>
        <p:spPr bwMode="auto">
          <a:xfrm>
            <a:off x="4375150" y="484187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4" name="Oval 56"/>
          <p:cNvSpPr>
            <a:spLocks noChangeArrowheads="1"/>
          </p:cNvSpPr>
          <p:nvPr/>
        </p:nvSpPr>
        <p:spPr bwMode="auto">
          <a:xfrm>
            <a:off x="7532688" y="369887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5" name="Oval 57"/>
          <p:cNvSpPr>
            <a:spLocks noChangeArrowheads="1"/>
          </p:cNvSpPr>
          <p:nvPr/>
        </p:nvSpPr>
        <p:spPr bwMode="auto">
          <a:xfrm>
            <a:off x="7842250" y="348773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6" name="Oval 58"/>
          <p:cNvSpPr>
            <a:spLocks noChangeArrowheads="1"/>
          </p:cNvSpPr>
          <p:nvPr/>
        </p:nvSpPr>
        <p:spPr bwMode="auto">
          <a:xfrm>
            <a:off x="9136063" y="237172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7" name="Oval 59"/>
          <p:cNvSpPr>
            <a:spLocks noChangeArrowheads="1"/>
          </p:cNvSpPr>
          <p:nvPr/>
        </p:nvSpPr>
        <p:spPr bwMode="auto">
          <a:xfrm>
            <a:off x="8561388" y="317182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8" name="Oval 60"/>
          <p:cNvSpPr>
            <a:spLocks noChangeArrowheads="1"/>
          </p:cNvSpPr>
          <p:nvPr/>
        </p:nvSpPr>
        <p:spPr bwMode="auto">
          <a:xfrm>
            <a:off x="8429625" y="265112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09" name="Oval 61"/>
          <p:cNvSpPr>
            <a:spLocks noChangeArrowheads="1"/>
          </p:cNvSpPr>
          <p:nvPr/>
        </p:nvSpPr>
        <p:spPr bwMode="auto">
          <a:xfrm>
            <a:off x="8270875" y="220662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10" name="Oval 62"/>
          <p:cNvSpPr>
            <a:spLocks noChangeArrowheads="1"/>
          </p:cNvSpPr>
          <p:nvPr/>
        </p:nvSpPr>
        <p:spPr bwMode="auto">
          <a:xfrm>
            <a:off x="7593013" y="228123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11" name="Oval 63"/>
          <p:cNvSpPr>
            <a:spLocks noChangeArrowheads="1"/>
          </p:cNvSpPr>
          <p:nvPr/>
        </p:nvSpPr>
        <p:spPr bwMode="auto">
          <a:xfrm>
            <a:off x="7770813" y="2070100"/>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12" name="Oval 64"/>
          <p:cNvSpPr>
            <a:spLocks noChangeArrowheads="1"/>
          </p:cNvSpPr>
          <p:nvPr/>
        </p:nvSpPr>
        <p:spPr bwMode="auto">
          <a:xfrm>
            <a:off x="7431088" y="16271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13" name="Oval 65"/>
          <p:cNvSpPr>
            <a:spLocks noChangeArrowheads="1"/>
          </p:cNvSpPr>
          <p:nvPr/>
        </p:nvSpPr>
        <p:spPr bwMode="auto">
          <a:xfrm>
            <a:off x="8305800" y="524827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14" name="Oval 66"/>
          <p:cNvSpPr>
            <a:spLocks noChangeArrowheads="1"/>
          </p:cNvSpPr>
          <p:nvPr/>
        </p:nvSpPr>
        <p:spPr bwMode="auto">
          <a:xfrm>
            <a:off x="8250238" y="47259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15" name="Oval 67"/>
          <p:cNvSpPr>
            <a:spLocks noChangeArrowheads="1"/>
          </p:cNvSpPr>
          <p:nvPr/>
        </p:nvSpPr>
        <p:spPr bwMode="auto">
          <a:xfrm>
            <a:off x="8713788" y="433546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16" name="Oval 68"/>
          <p:cNvSpPr>
            <a:spLocks noChangeArrowheads="1"/>
          </p:cNvSpPr>
          <p:nvPr/>
        </p:nvSpPr>
        <p:spPr bwMode="auto">
          <a:xfrm>
            <a:off x="8399463" y="4279900"/>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38100" dist="38100" dir="2700000" algn="tl">
                  <a:srgbClr val="000000">
                    <a:alpha val="43137"/>
                  </a:srgbClr>
                </a:outerShdw>
              </a:effectLst>
              <a:latin typeface="Times New Roman" pitchFamily="-112" charset="0"/>
              <a:ea typeface="+mn-ea"/>
            </a:endParaRPr>
          </a:p>
        </p:txBody>
      </p:sp>
      <p:sp>
        <p:nvSpPr>
          <p:cNvPr id="53317" name="Text Box 69"/>
          <p:cNvSpPr txBox="1">
            <a:spLocks noChangeArrowheads="1"/>
          </p:cNvSpPr>
          <p:nvPr/>
        </p:nvSpPr>
        <p:spPr bwMode="auto">
          <a:xfrm>
            <a:off x="544513" y="500063"/>
            <a:ext cx="8956675" cy="1079195"/>
          </a:xfrm>
          <a:prstGeom prst="rect">
            <a:avLst/>
          </a:prstGeom>
          <a:noFill/>
          <a:ln>
            <a:noFill/>
          </a:ln>
          <a:extLst/>
        </p:spPr>
        <p:txBody>
          <a:bodyPr lIns="89816" tIns="46699" rIns="89816" bIns="46699">
            <a:spAutoFit/>
          </a:bodyPr>
          <a:lstStyle/>
          <a:p>
            <a:pPr algn="ctr">
              <a:lnSpc>
                <a:spcPct val="100000"/>
              </a:lnSpc>
              <a:spcBef>
                <a:spcPts val="2188"/>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i="1" dirty="0" err="1">
                <a:solidFill>
                  <a:srgbClr val="FFFFFF"/>
                </a:solidFill>
                <a:effectLst>
                  <a:outerShdw blurRad="50800" dist="88900" dir="2700000" algn="tl" rotWithShape="0">
                    <a:srgbClr val="000000"/>
                  </a:outerShdw>
                </a:effectLst>
                <a:latin typeface="Arial" pitchFamily="34" charset="0"/>
              </a:rPr>
              <a:t>Apostel</a:t>
            </a:r>
            <a:r>
              <a:rPr lang="en-GB" sz="3200" b="1" i="1" dirty="0">
                <a:solidFill>
                  <a:srgbClr val="FFFFFF"/>
                </a:solidFill>
                <a:effectLst>
                  <a:outerShdw blurRad="50800" dist="88900" dir="2700000" algn="tl" rotWithShape="0">
                    <a:srgbClr val="000000"/>
                  </a:outerShdw>
                </a:effectLst>
                <a:latin typeface="Arial" pitchFamily="34" charset="0"/>
              </a:rPr>
              <a:t> </a:t>
            </a:r>
            <a:r>
              <a:rPr lang="en-GB" sz="3200" b="1" i="1" dirty="0" err="1">
                <a:solidFill>
                  <a:srgbClr val="FFFFFF"/>
                </a:solidFill>
                <a:effectLst>
                  <a:outerShdw blurRad="50800" dist="88900" dir="2700000" algn="tl" rotWithShape="0">
                    <a:srgbClr val="000000"/>
                  </a:outerShdw>
                </a:effectLst>
                <a:latin typeface="Arial" pitchFamily="34" charset="0"/>
              </a:rPr>
              <a:t>khuthuko</a:t>
            </a:r>
            <a:r>
              <a:rPr lang="en-GB" sz="3200" b="1" i="1" dirty="0">
                <a:solidFill>
                  <a:srgbClr val="FFFFFF"/>
                </a:solidFill>
                <a:effectLst>
                  <a:outerShdw blurRad="50800" dist="88900" dir="2700000" algn="tl" rotWithShape="0">
                    <a:srgbClr val="000000"/>
                  </a:outerShdw>
                </a:effectLst>
                <a:latin typeface="Arial" pitchFamily="34" charset="0"/>
              </a:rPr>
              <a:t> </a:t>
            </a:r>
            <a:r>
              <a:rPr lang="en-GB" sz="3200" b="1" i="1" dirty="0" err="1">
                <a:solidFill>
                  <a:srgbClr val="FFFFFF"/>
                </a:solidFill>
                <a:effectLst>
                  <a:outerShdw blurRad="50800" dist="88900" dir="2700000" algn="tl" rotWithShape="0">
                    <a:srgbClr val="000000"/>
                  </a:outerShdw>
                </a:effectLst>
                <a:latin typeface="Arial" pitchFamily="34" charset="0"/>
              </a:rPr>
              <a:t>kehou</a:t>
            </a:r>
            <a:r>
              <a:rPr lang="en-GB" sz="3200" b="1" i="1" dirty="0">
                <a:solidFill>
                  <a:srgbClr val="FFFFFF"/>
                </a:solidFill>
                <a:effectLst>
                  <a:outerShdw blurRad="50800" dist="88900" dir="2700000" algn="tl" rotWithShape="0">
                    <a:srgbClr val="000000"/>
                  </a:outerShdw>
                </a:effectLst>
                <a:latin typeface="Arial" pitchFamily="34" charset="0"/>
              </a:rPr>
              <a:t> </a:t>
            </a:r>
            <a:r>
              <a:rPr lang="en-GB" sz="3200" b="1" i="1" dirty="0" err="1">
                <a:solidFill>
                  <a:srgbClr val="FFFFFF"/>
                </a:solidFill>
                <a:effectLst>
                  <a:outerShdw blurRad="50800" dist="88900" dir="2700000" algn="tl" rotWithShape="0">
                    <a:srgbClr val="000000"/>
                  </a:outerShdw>
                </a:effectLst>
                <a:latin typeface="Arial" pitchFamily="34" charset="0"/>
              </a:rPr>
              <a:t>sedekelie</a:t>
            </a:r>
            <a:r>
              <a:rPr lang="en-GB" sz="3200" b="1" i="1" dirty="0">
                <a:solidFill>
                  <a:srgbClr val="FFFFFF"/>
                </a:solidFill>
                <a:effectLst>
                  <a:outerShdw blurRad="50800" dist="88900" dir="2700000" algn="tl" rotWithShape="0">
                    <a:srgbClr val="000000"/>
                  </a:outerShdw>
                </a:effectLst>
                <a:latin typeface="Arial" pitchFamily="34" charset="0"/>
              </a:rPr>
              <a:t> </a:t>
            </a:r>
            <a:r>
              <a:rPr lang="en-GB" sz="3200" b="1" i="1" dirty="0" err="1">
                <a:solidFill>
                  <a:srgbClr val="FFFFFF"/>
                </a:solidFill>
                <a:effectLst>
                  <a:outerShdw blurRad="50800" dist="88900" dir="2700000" algn="tl" rotWithShape="0">
                    <a:srgbClr val="000000"/>
                  </a:outerShdw>
                </a:effectLst>
                <a:latin typeface="Arial" pitchFamily="34" charset="0"/>
              </a:rPr>
              <a:t>therieko</a:t>
            </a:r>
            <a:r>
              <a:rPr lang="en-GB" sz="3200" b="1" i="1" dirty="0">
                <a:solidFill>
                  <a:srgbClr val="FFFFFF"/>
                </a:solidFill>
                <a:effectLst>
                  <a:outerShdw blurRad="50800" dist="88900" dir="2700000" algn="tl" rotWithShape="0">
                    <a:srgbClr val="000000"/>
                  </a:outerShdw>
                </a:effectLst>
                <a:latin typeface="Arial" pitchFamily="34" charset="0"/>
              </a:rPr>
              <a:t> la </a:t>
            </a:r>
            <a:r>
              <a:rPr lang="en-GB" sz="3200" b="1" i="1" dirty="0" err="1">
                <a:solidFill>
                  <a:srgbClr val="FFFFFF"/>
                </a:solidFill>
                <a:effectLst>
                  <a:outerShdw blurRad="50800" dist="88900" dir="2700000" algn="tl" rotWithShape="0">
                    <a:srgbClr val="000000"/>
                  </a:outerShdw>
                </a:effectLst>
                <a:latin typeface="Arial" pitchFamily="34" charset="0"/>
              </a:rPr>
              <a:t>puo</a:t>
            </a:r>
            <a:r>
              <a:rPr lang="en-GB" sz="3200" b="1" i="1" dirty="0">
                <a:solidFill>
                  <a:srgbClr val="FFFFFF"/>
                </a:solidFill>
                <a:effectLst>
                  <a:outerShdw blurRad="50800" dist="88900" dir="2700000" algn="tl" rotWithShape="0">
                    <a:srgbClr val="000000"/>
                  </a:outerShdw>
                </a:effectLst>
                <a:latin typeface="Arial" pitchFamily="34" charset="0"/>
              </a:rPr>
              <a:t> </a:t>
            </a:r>
            <a:r>
              <a:rPr lang="en-GB" sz="3200" b="1" i="1" dirty="0" err="1">
                <a:solidFill>
                  <a:srgbClr val="FFFFFF"/>
                </a:solidFill>
                <a:effectLst>
                  <a:outerShdw blurRad="50800" dist="88900" dir="2700000" algn="tl" rotWithShape="0">
                    <a:srgbClr val="000000"/>
                  </a:outerShdw>
                </a:effectLst>
                <a:latin typeface="Arial" pitchFamily="34" charset="0"/>
              </a:rPr>
              <a:t>mvüdze</a:t>
            </a:r>
            <a:r>
              <a:rPr lang="en-GB" sz="3200" b="1" i="1" dirty="0">
                <a:solidFill>
                  <a:srgbClr val="FFFFFF"/>
                </a:solidFill>
                <a:effectLst>
                  <a:outerShdw blurRad="50800" dist="88900" dir="2700000" algn="tl" rotWithShape="0">
                    <a:srgbClr val="000000"/>
                  </a:outerShdw>
                </a:effectLst>
                <a:latin typeface="Arial" pitchFamily="34" charset="0"/>
              </a:rPr>
              <a:t> </a:t>
            </a:r>
            <a:r>
              <a:rPr lang="en-GB" sz="3200" b="1" i="1" dirty="0" err="1">
                <a:solidFill>
                  <a:srgbClr val="FFFFFF"/>
                </a:solidFill>
                <a:effectLst>
                  <a:outerShdw blurRad="50800" dist="88900" dir="2700000" algn="tl" rotWithShape="0">
                    <a:srgbClr val="000000"/>
                  </a:outerShdw>
                </a:effectLst>
                <a:latin typeface="Arial" pitchFamily="34" charset="0"/>
              </a:rPr>
              <a:t>chükeshü</a:t>
            </a:r>
            <a:r>
              <a:rPr lang="en-GB" sz="3200" b="1" i="1" dirty="0">
                <a:solidFill>
                  <a:srgbClr val="FFFFFF"/>
                </a:solidFill>
                <a:effectLst>
                  <a:outerShdw blurRad="50800" dist="88900" dir="2700000" algn="tl" rotWithShape="0">
                    <a:srgbClr val="000000"/>
                  </a:outerShdw>
                </a:effectLst>
                <a:latin typeface="Arial" pitchFamily="34" charset="0"/>
              </a:rPr>
              <a:t>...…</a:t>
            </a:r>
          </a:p>
        </p:txBody>
      </p:sp>
      <p:sp>
        <p:nvSpPr>
          <p:cNvPr id="53318" name="Text Box 70"/>
          <p:cNvSpPr txBox="1">
            <a:spLocks noChangeArrowheads="1"/>
          </p:cNvSpPr>
          <p:nvPr/>
        </p:nvSpPr>
        <p:spPr bwMode="auto">
          <a:xfrm>
            <a:off x="0" y="1909763"/>
            <a:ext cx="10058400" cy="586753"/>
          </a:xfrm>
          <a:prstGeom prst="rect">
            <a:avLst/>
          </a:prstGeom>
          <a:noFill/>
          <a:ln>
            <a:noFill/>
          </a:ln>
          <a:extLst/>
        </p:spPr>
        <p:txBody>
          <a:bodyPr lIns="89816" tIns="46699" rIns="89816" bIns="46699">
            <a:spAutoFit/>
          </a:bodyPr>
          <a:lstStyle/>
          <a:p>
            <a:pPr algn="ctr">
              <a:lnSpc>
                <a:spcPct val="100000"/>
              </a:lnSpc>
              <a:spcBef>
                <a:spcPts val="21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err="1" smtClean="0">
                <a:solidFill>
                  <a:srgbClr val="FFEA18"/>
                </a:solidFill>
                <a:effectLst>
                  <a:outerShdw blurRad="50800" dist="88900" dir="2700000" algn="tl" rotWithShape="0">
                    <a:srgbClr val="000000"/>
                  </a:outerShdw>
                </a:effectLst>
                <a:latin typeface="Arial" pitchFamily="34" charset="0"/>
              </a:rPr>
              <a:t>kekrokelie</a:t>
            </a: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err="1" smtClean="0">
                <a:solidFill>
                  <a:srgbClr val="FFEA18"/>
                </a:solidFill>
                <a:effectLst>
                  <a:outerShdw blurRad="50800" dist="88900" dir="2700000" algn="tl" rotWithShape="0">
                    <a:srgbClr val="000000"/>
                  </a:outerShdw>
                </a:effectLst>
                <a:latin typeface="Arial" pitchFamily="34" charset="0"/>
              </a:rPr>
              <a:t>mhachükelie</a:t>
            </a:r>
            <a:r>
              <a:rPr lang="en-GB" sz="3200" b="1" dirty="0" smtClean="0">
                <a:solidFill>
                  <a:srgbClr val="FFEA18"/>
                </a:solidFill>
                <a:effectLst>
                  <a:outerShdw blurRad="50800" dist="88900" dir="2700000" algn="tl" rotWithShape="0">
                    <a:srgbClr val="000000"/>
                  </a:outerShdw>
                </a:effectLst>
                <a:latin typeface="Arial" pitchFamily="34" charset="0"/>
              </a:rPr>
              <a:t>, mu </a:t>
            </a:r>
            <a:r>
              <a:rPr lang="en-GB" sz="3200" b="1" dirty="0" err="1">
                <a:solidFill>
                  <a:srgbClr val="FFEA18"/>
                </a:solidFill>
                <a:effectLst>
                  <a:outerShdw blurRad="50800" dist="88900" dir="2700000" algn="tl" rotWithShape="0">
                    <a:srgbClr val="000000"/>
                  </a:outerShdw>
                </a:effectLst>
                <a:latin typeface="Arial" pitchFamily="34" charset="0"/>
              </a:rPr>
              <a:t>chü</a:t>
            </a:r>
            <a:r>
              <a:rPr lang="en-GB" sz="3200" b="1" dirty="0">
                <a:solidFill>
                  <a:srgbClr val="FFEA18"/>
                </a:solidFill>
                <a:effectLst>
                  <a:outerShdw blurRad="50800" dist="88900" dir="2700000" algn="tl" rotWithShape="0">
                    <a:srgbClr val="000000"/>
                  </a:outerShdw>
                </a:effectLst>
                <a:latin typeface="Arial" pitchFamily="34" charset="0"/>
              </a:rPr>
              <a:t> </a:t>
            </a:r>
            <a:r>
              <a:rPr lang="en-GB" sz="3200" b="1" dirty="0" err="1">
                <a:solidFill>
                  <a:srgbClr val="FFEA18"/>
                </a:solidFill>
                <a:effectLst>
                  <a:outerShdw blurRad="50800" dist="88900" dir="2700000" algn="tl" rotWithShape="0">
                    <a:srgbClr val="000000"/>
                  </a:outerShdw>
                </a:effectLst>
                <a:latin typeface="Arial" pitchFamily="34" charset="0"/>
              </a:rPr>
              <a:t>kemeyakelie</a:t>
            </a:r>
            <a:endParaRPr lang="en-GB" sz="3200" b="1" dirty="0">
              <a:solidFill>
                <a:srgbClr val="FFEA18"/>
              </a:solidFill>
              <a:effectLst>
                <a:outerShdw blurRad="50800" dist="88900" dir="2700000" algn="tl" rotWithShape="0">
                  <a:srgbClr val="000000"/>
                </a:outerShdw>
              </a:effectLst>
              <a:latin typeface="Arial" pitchFamily="34" charset="0"/>
            </a:endParaRPr>
          </a:p>
        </p:txBody>
      </p:sp>
      <p:sp>
        <p:nvSpPr>
          <p:cNvPr id="53319" name="Text Box 71"/>
          <p:cNvSpPr txBox="1">
            <a:spLocks noChangeArrowheads="1"/>
          </p:cNvSpPr>
          <p:nvPr/>
        </p:nvSpPr>
        <p:spPr bwMode="auto">
          <a:xfrm>
            <a:off x="555625" y="2794000"/>
            <a:ext cx="8956675" cy="586753"/>
          </a:xfrm>
          <a:prstGeom prst="rect">
            <a:avLst/>
          </a:prstGeom>
          <a:noFill/>
          <a:ln>
            <a:noFill/>
          </a:ln>
          <a:extLst/>
        </p:spPr>
        <p:txBody>
          <a:bodyPr lIns="89816" tIns="46699" rIns="89816" bIns="46699">
            <a:spAutoFit/>
          </a:bodyPr>
          <a:lstStyle/>
          <a:p>
            <a:pPr algn="ctr">
              <a:lnSpc>
                <a:spcPct val="100000"/>
              </a:lnSpc>
              <a:spcBef>
                <a:spcPts val="21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err="1" smtClean="0">
                <a:solidFill>
                  <a:srgbClr val="FFEA18"/>
                </a:solidFill>
                <a:effectLst>
                  <a:outerShdw blurRad="50800" dist="88900" dir="2700000" algn="tl" rotWithShape="0">
                    <a:srgbClr val="000000"/>
                  </a:outerShdw>
                </a:effectLst>
                <a:latin typeface="Arial" pitchFamily="34" charset="0"/>
              </a:rPr>
              <a:t>kehou</a:t>
            </a: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a:solidFill>
                  <a:srgbClr val="FFEA18"/>
                </a:solidFill>
                <a:effectLst>
                  <a:outerShdw blurRad="50800" dist="88900" dir="2700000" algn="tl" rotWithShape="0">
                    <a:srgbClr val="000000"/>
                  </a:outerShdw>
                </a:effectLst>
                <a:latin typeface="Arial" pitchFamily="34" charset="0"/>
              </a:rPr>
              <a:t>nu </a:t>
            </a:r>
            <a:r>
              <a:rPr lang="en-GB" sz="3200" b="1" dirty="0" err="1">
                <a:solidFill>
                  <a:srgbClr val="FFEA18"/>
                </a:solidFill>
                <a:effectLst>
                  <a:outerShdw blurRad="50800" dist="88900" dir="2700000" algn="tl" rotWithShape="0">
                    <a:srgbClr val="000000"/>
                  </a:outerShdw>
                </a:effectLst>
                <a:latin typeface="Arial" pitchFamily="34" charset="0"/>
              </a:rPr>
              <a:t>kelhou</a:t>
            </a:r>
            <a:endParaRPr lang="en-GB" sz="3200" b="1" dirty="0">
              <a:solidFill>
                <a:srgbClr val="FFEA18"/>
              </a:solidFill>
              <a:effectLst>
                <a:outerShdw blurRad="50800" dist="88900" dir="2700000" algn="tl" rotWithShape="0">
                  <a:srgbClr val="000000"/>
                </a:outerShdw>
              </a:effectLst>
              <a:latin typeface="Arial" pitchFamily="34" charset="0"/>
            </a:endParaRPr>
          </a:p>
        </p:txBody>
      </p:sp>
      <p:sp>
        <p:nvSpPr>
          <p:cNvPr id="53320" name="Text Box 72"/>
          <p:cNvSpPr txBox="1">
            <a:spLocks noChangeArrowheads="1"/>
          </p:cNvSpPr>
          <p:nvPr/>
        </p:nvSpPr>
        <p:spPr bwMode="auto">
          <a:xfrm>
            <a:off x="544513" y="3676650"/>
            <a:ext cx="8956675" cy="586753"/>
          </a:xfrm>
          <a:prstGeom prst="rect">
            <a:avLst/>
          </a:prstGeom>
          <a:noFill/>
          <a:ln>
            <a:noFill/>
          </a:ln>
          <a:extLst/>
        </p:spPr>
        <p:txBody>
          <a:bodyPr lIns="89816" tIns="46699" rIns="89816" bIns="46699">
            <a:spAutoFit/>
          </a:bodyPr>
          <a:lstStyle/>
          <a:p>
            <a:pPr algn="ctr">
              <a:lnSpc>
                <a:spcPct val="100000"/>
              </a:lnSpc>
              <a:spcBef>
                <a:spcPts val="21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err="1" smtClean="0">
                <a:solidFill>
                  <a:srgbClr val="FFEA18"/>
                </a:solidFill>
                <a:effectLst>
                  <a:outerShdw blurRad="50800" dist="88900" dir="2700000" algn="tl" rotWithShape="0">
                    <a:srgbClr val="000000"/>
                  </a:outerShdw>
                </a:effectLst>
                <a:latin typeface="Arial" pitchFamily="34" charset="0"/>
              </a:rPr>
              <a:t>kikru</a:t>
            </a: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a:solidFill>
                  <a:srgbClr val="FFEA18"/>
                </a:solidFill>
                <a:effectLst>
                  <a:outerShdw blurRad="50800" dist="88900" dir="2700000" algn="tl" rotWithShape="0">
                    <a:srgbClr val="000000"/>
                  </a:outerShdw>
                </a:effectLst>
                <a:latin typeface="Arial" pitchFamily="34" charset="0"/>
              </a:rPr>
              <a:t>nu </a:t>
            </a:r>
            <a:r>
              <a:rPr lang="en-GB" sz="3200" b="1" dirty="0" err="1">
                <a:solidFill>
                  <a:srgbClr val="FFEA18"/>
                </a:solidFill>
                <a:effectLst>
                  <a:outerShdw blurRad="50800" dist="88900" dir="2700000" algn="tl" rotWithShape="0">
                    <a:srgbClr val="000000"/>
                  </a:outerShdw>
                </a:effectLst>
                <a:latin typeface="Arial" pitchFamily="34" charset="0"/>
              </a:rPr>
              <a:t>kelhou</a:t>
            </a:r>
            <a:endParaRPr lang="en-GB" sz="3200" b="1" dirty="0">
              <a:solidFill>
                <a:srgbClr val="FFEA18"/>
              </a:solidFill>
              <a:effectLst>
                <a:outerShdw blurRad="50800" dist="88900" dir="2700000" algn="tl" rotWithShape="0">
                  <a:srgbClr val="000000"/>
                </a:outerShdw>
              </a:effectLst>
              <a:latin typeface="Arial" pitchFamily="34" charset="0"/>
            </a:endParaRPr>
          </a:p>
        </p:txBody>
      </p:sp>
      <p:sp>
        <p:nvSpPr>
          <p:cNvPr id="53321" name="Text Box 73"/>
          <p:cNvSpPr txBox="1">
            <a:spLocks noChangeArrowheads="1"/>
          </p:cNvSpPr>
          <p:nvPr/>
        </p:nvSpPr>
        <p:spPr bwMode="auto">
          <a:xfrm>
            <a:off x="525463" y="5435600"/>
            <a:ext cx="8956675" cy="586753"/>
          </a:xfrm>
          <a:prstGeom prst="rect">
            <a:avLst/>
          </a:prstGeom>
          <a:noFill/>
          <a:ln>
            <a:noFill/>
          </a:ln>
          <a:extLst/>
        </p:spPr>
        <p:txBody>
          <a:bodyPr lIns="89816" tIns="46699" rIns="89816" bIns="46699">
            <a:spAutoFit/>
          </a:bodyPr>
          <a:lstStyle/>
          <a:p>
            <a:pPr algn="ctr">
              <a:lnSpc>
                <a:spcPct val="100000"/>
              </a:lnSpc>
              <a:spcBef>
                <a:spcPts val="21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err="1" smtClean="0">
                <a:solidFill>
                  <a:srgbClr val="FFEA18"/>
                </a:solidFill>
                <a:effectLst>
                  <a:outerShdw blurRad="50800" dist="88900" dir="2700000" algn="tl" rotWithShape="0">
                    <a:srgbClr val="000000"/>
                  </a:outerShdw>
                </a:effectLst>
                <a:latin typeface="Arial" pitchFamily="34" charset="0"/>
              </a:rPr>
              <a:t>ruopfüu</a:t>
            </a: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a:solidFill>
                  <a:srgbClr val="FFEA18"/>
                </a:solidFill>
                <a:effectLst>
                  <a:outerShdw blurRad="50800" dist="88900" dir="2700000" algn="tl" rotWithShape="0">
                    <a:srgbClr val="000000"/>
                  </a:outerShdw>
                </a:effectLst>
                <a:latin typeface="Arial" pitchFamily="34" charset="0"/>
              </a:rPr>
              <a:t>nu </a:t>
            </a:r>
            <a:r>
              <a:rPr lang="en-GB" sz="3200" b="1" dirty="0" err="1">
                <a:solidFill>
                  <a:srgbClr val="FFEA18"/>
                </a:solidFill>
                <a:effectLst>
                  <a:outerShdw blurRad="50800" dist="88900" dir="2700000" algn="tl" rotWithShape="0">
                    <a:srgbClr val="000000"/>
                  </a:outerShdw>
                </a:effectLst>
                <a:latin typeface="Arial" pitchFamily="34" charset="0"/>
              </a:rPr>
              <a:t>kelhou</a:t>
            </a:r>
            <a:endParaRPr lang="en-GB" sz="3200" b="1" dirty="0">
              <a:solidFill>
                <a:srgbClr val="FFEA18"/>
              </a:solidFill>
              <a:effectLst>
                <a:outerShdw blurRad="50800" dist="88900" dir="2700000" algn="tl" rotWithShape="0">
                  <a:srgbClr val="000000"/>
                </a:outerShdw>
              </a:effectLst>
              <a:latin typeface="Arial" pitchFamily="34" charset="0"/>
            </a:endParaRPr>
          </a:p>
        </p:txBody>
      </p:sp>
      <p:sp>
        <p:nvSpPr>
          <p:cNvPr id="53322" name="Text Box 74"/>
          <p:cNvSpPr txBox="1">
            <a:spLocks noChangeArrowheads="1"/>
          </p:cNvSpPr>
          <p:nvPr/>
        </p:nvSpPr>
        <p:spPr bwMode="auto">
          <a:xfrm>
            <a:off x="246063" y="6338888"/>
            <a:ext cx="9540875" cy="586753"/>
          </a:xfrm>
          <a:prstGeom prst="rect">
            <a:avLst/>
          </a:prstGeom>
          <a:noFill/>
          <a:ln>
            <a:noFill/>
          </a:ln>
          <a:extLst/>
        </p:spPr>
        <p:txBody>
          <a:bodyPr lIns="89816" tIns="46699" rIns="89816" bIns="46699">
            <a:spAutoFit/>
          </a:bodyPr>
          <a:lstStyle/>
          <a:p>
            <a:pPr algn="ctr">
              <a:lnSpc>
                <a:spcPct val="100000"/>
              </a:lnSpc>
              <a:spcBef>
                <a:spcPts val="21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dirty="0">
                <a:solidFill>
                  <a:srgbClr val="FFEA18"/>
                </a:solidFill>
                <a:effectLst>
                  <a:outerShdw blurRad="50800" dist="88900" dir="2700000" algn="tl" rotWithShape="0">
                    <a:srgbClr val="000000"/>
                  </a:outerShdw>
                </a:effectLst>
                <a:latin typeface="Arial" pitchFamily="34" charset="0"/>
              </a:rPr>
              <a:t>• </a:t>
            </a:r>
            <a:r>
              <a:rPr lang="en-GB" sz="3200" b="1" dirty="0" err="1">
                <a:solidFill>
                  <a:srgbClr val="FFEA18"/>
                </a:solidFill>
                <a:effectLst>
                  <a:outerShdw blurRad="50800" dist="88900" dir="2700000" algn="tl" rotWithShape="0">
                    <a:srgbClr val="000000"/>
                  </a:outerShdw>
                </a:effectLst>
                <a:latin typeface="Arial" pitchFamily="34" charset="0"/>
              </a:rPr>
              <a:t>mhatho</a:t>
            </a:r>
            <a:r>
              <a:rPr lang="en-GB" sz="3200" b="1" dirty="0">
                <a:solidFill>
                  <a:srgbClr val="FFEA18"/>
                </a:solidFill>
                <a:effectLst>
                  <a:outerShdw blurRad="50800" dist="88900" dir="2700000" algn="tl" rotWithShape="0">
                    <a:srgbClr val="000000"/>
                  </a:outerShdw>
                </a:effectLst>
                <a:latin typeface="Arial" pitchFamily="34" charset="0"/>
              </a:rPr>
              <a:t> </a:t>
            </a:r>
            <a:r>
              <a:rPr lang="en-GB" sz="3200" b="1" dirty="0" err="1">
                <a:solidFill>
                  <a:srgbClr val="FFEA18"/>
                </a:solidFill>
                <a:effectLst>
                  <a:outerShdw blurRad="50800" dist="88900" dir="2700000" algn="tl" rotWithShape="0">
                    <a:srgbClr val="000000"/>
                  </a:outerShdw>
                </a:effectLst>
                <a:latin typeface="Arial" pitchFamily="34" charset="0"/>
              </a:rPr>
              <a:t>pelekeshüu</a:t>
            </a:r>
            <a:r>
              <a:rPr lang="en-GB" sz="3200" b="1" dirty="0">
                <a:solidFill>
                  <a:srgbClr val="FFEA18"/>
                </a:solidFill>
                <a:effectLst>
                  <a:outerShdw blurRad="50800" dist="88900" dir="2700000" algn="tl" rotWithShape="0">
                    <a:srgbClr val="000000"/>
                  </a:outerShdw>
                </a:effectLst>
                <a:latin typeface="Arial" pitchFamily="34" charset="0"/>
              </a:rPr>
              <a:t> </a:t>
            </a:r>
            <a:r>
              <a:rPr lang="en-GB" sz="3200" b="1" dirty="0" err="1">
                <a:solidFill>
                  <a:srgbClr val="FFEA18"/>
                </a:solidFill>
                <a:effectLst>
                  <a:outerShdw blurRad="50800" dist="88900" dir="2700000" algn="tl" rotWithShape="0">
                    <a:srgbClr val="000000"/>
                  </a:outerShdw>
                </a:effectLst>
                <a:latin typeface="Arial" pitchFamily="34" charset="0"/>
              </a:rPr>
              <a:t>kezhau</a:t>
            </a:r>
            <a:r>
              <a:rPr lang="en-GB" sz="3200" b="1" dirty="0">
                <a:solidFill>
                  <a:srgbClr val="FFEA18"/>
                </a:solidFill>
                <a:effectLst>
                  <a:outerShdw blurRad="50800" dist="88900" dir="2700000" algn="tl" rotWithShape="0">
                    <a:srgbClr val="000000"/>
                  </a:outerShdw>
                </a:effectLst>
                <a:latin typeface="Arial" pitchFamily="34" charset="0"/>
              </a:rPr>
              <a:t> </a:t>
            </a:r>
            <a:r>
              <a:rPr lang="en-GB" sz="3200" b="1" dirty="0" err="1">
                <a:solidFill>
                  <a:srgbClr val="FFEA18"/>
                </a:solidFill>
                <a:effectLst>
                  <a:outerShdw blurRad="50800" dist="88900" dir="2700000" algn="tl" rotWithShape="0">
                    <a:srgbClr val="000000"/>
                  </a:outerShdw>
                </a:effectLst>
                <a:latin typeface="Arial" pitchFamily="34" charset="0"/>
              </a:rPr>
              <a:t>chü</a:t>
            </a:r>
            <a:r>
              <a:rPr lang="en-GB" sz="3200" b="1" dirty="0">
                <a:solidFill>
                  <a:srgbClr val="FFEA18"/>
                </a:solidFill>
                <a:effectLst>
                  <a:outerShdw blurRad="50800" dist="88900" dir="2700000" algn="tl" rotWithShape="0">
                    <a:srgbClr val="000000"/>
                  </a:outerShdw>
                </a:effectLst>
                <a:latin typeface="Arial" pitchFamily="34" charset="0"/>
              </a:rPr>
              <a:t> </a:t>
            </a:r>
            <a:r>
              <a:rPr lang="en-GB" sz="3200" b="1" dirty="0" err="1">
                <a:solidFill>
                  <a:srgbClr val="FFEA18"/>
                </a:solidFill>
                <a:effectLst>
                  <a:outerShdw blurRad="50800" dist="88900" dir="2700000" algn="tl" rotWithShape="0">
                    <a:srgbClr val="000000"/>
                  </a:outerShdw>
                </a:effectLst>
                <a:latin typeface="Arial" pitchFamily="34" charset="0"/>
              </a:rPr>
              <a:t>tseikelie</a:t>
            </a:r>
            <a:endParaRPr lang="en-GB" sz="3200" b="1" dirty="0">
              <a:solidFill>
                <a:srgbClr val="FFEA18"/>
              </a:solidFill>
              <a:effectLst>
                <a:outerShdw blurRad="50800" dist="88900" dir="2700000" algn="tl" rotWithShape="0">
                  <a:srgbClr val="000000"/>
                </a:outerShdw>
              </a:effectLst>
              <a:latin typeface="Arial" pitchFamily="34" charset="0"/>
            </a:endParaRPr>
          </a:p>
        </p:txBody>
      </p:sp>
      <p:sp>
        <p:nvSpPr>
          <p:cNvPr id="53323" name="Text Box 75"/>
          <p:cNvSpPr txBox="1">
            <a:spLocks noChangeArrowheads="1"/>
          </p:cNvSpPr>
          <p:nvPr/>
        </p:nvSpPr>
        <p:spPr bwMode="auto">
          <a:xfrm>
            <a:off x="157163" y="4535488"/>
            <a:ext cx="9729787" cy="586753"/>
          </a:xfrm>
          <a:prstGeom prst="rect">
            <a:avLst/>
          </a:prstGeom>
          <a:noFill/>
          <a:ln>
            <a:noFill/>
          </a:ln>
          <a:extLst/>
        </p:spPr>
        <p:txBody>
          <a:bodyPr lIns="89816" tIns="46699" rIns="89816" bIns="46699">
            <a:spAutoFit/>
          </a:bodyPr>
          <a:lstStyle/>
          <a:p>
            <a:pPr algn="ctr">
              <a:lnSpc>
                <a:spcPct val="100000"/>
              </a:lnSpc>
              <a:spcBef>
                <a:spcPts val="21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err="1" smtClean="0">
                <a:solidFill>
                  <a:srgbClr val="FFEA18"/>
                </a:solidFill>
                <a:effectLst>
                  <a:outerShdw blurRad="50800" dist="88900" dir="2700000" algn="tl" rotWithShape="0">
                    <a:srgbClr val="000000"/>
                  </a:outerShdw>
                </a:effectLst>
                <a:latin typeface="Arial" pitchFamily="34" charset="0"/>
              </a:rPr>
              <a:t>kehou</a:t>
            </a:r>
            <a:r>
              <a:rPr lang="en-GB" sz="3200" b="1" dirty="0" smtClean="0">
                <a:solidFill>
                  <a:srgbClr val="FFEA18"/>
                </a:solidFill>
                <a:effectLst>
                  <a:outerShdw blurRad="50800" dist="88900" dir="2700000" algn="tl" rotWithShape="0">
                    <a:srgbClr val="000000"/>
                  </a:outerShdw>
                </a:effectLst>
                <a:latin typeface="Arial" pitchFamily="34" charset="0"/>
              </a:rPr>
              <a:t> </a:t>
            </a:r>
            <a:r>
              <a:rPr lang="en-GB" sz="3200" b="1" dirty="0">
                <a:solidFill>
                  <a:srgbClr val="FFEA18"/>
                </a:solidFill>
                <a:effectLst>
                  <a:outerShdw blurRad="50800" dist="88900" dir="2700000" algn="tl" rotWithShape="0">
                    <a:srgbClr val="000000"/>
                  </a:outerShdw>
                </a:effectLst>
                <a:latin typeface="Arial" pitchFamily="34" charset="0"/>
              </a:rPr>
              <a:t>nu </a:t>
            </a:r>
            <a:r>
              <a:rPr lang="en-GB" sz="3200" b="1" dirty="0" err="1">
                <a:solidFill>
                  <a:srgbClr val="FFEA18"/>
                </a:solidFill>
                <a:effectLst>
                  <a:outerShdw blurRad="50800" dist="88900" dir="2700000" algn="tl" rotWithShape="0">
                    <a:srgbClr val="000000"/>
                  </a:outerShdw>
                </a:effectLst>
                <a:latin typeface="Arial" pitchFamily="34" charset="0"/>
              </a:rPr>
              <a:t>thepfümia</a:t>
            </a:r>
            <a:r>
              <a:rPr lang="en-GB" sz="3200" b="1" dirty="0">
                <a:solidFill>
                  <a:srgbClr val="FFEA18"/>
                </a:solidFill>
                <a:effectLst>
                  <a:outerShdw blurRad="50800" dist="88900" dir="2700000" algn="tl" rotWithShape="0">
                    <a:srgbClr val="000000"/>
                  </a:outerShdw>
                </a:effectLst>
                <a:latin typeface="Arial" pitchFamily="34" charset="0"/>
              </a:rPr>
              <a:t> mu </a:t>
            </a:r>
            <a:r>
              <a:rPr lang="en-GB" sz="3200" b="1" dirty="0" err="1">
                <a:solidFill>
                  <a:srgbClr val="FFEA18"/>
                </a:solidFill>
                <a:effectLst>
                  <a:outerShdw blurRad="50800" dist="88900" dir="2700000" algn="tl" rotWithShape="0">
                    <a:srgbClr val="000000"/>
                  </a:outerShdw>
                </a:effectLst>
                <a:latin typeface="Arial" pitchFamily="34" charset="0"/>
              </a:rPr>
              <a:t>thenumia</a:t>
            </a:r>
            <a:r>
              <a:rPr lang="en-GB" sz="3200" b="1" dirty="0">
                <a:solidFill>
                  <a:srgbClr val="FFEA18"/>
                </a:solidFill>
                <a:effectLst>
                  <a:outerShdw blurRad="50800" dist="88900" dir="2700000" algn="tl" rotWithShape="0">
                    <a:srgbClr val="000000"/>
                  </a:outerShdw>
                </a:effectLst>
                <a:latin typeface="Arial" pitchFamily="34" charset="0"/>
              </a:rPr>
              <a:t> </a:t>
            </a:r>
            <a:r>
              <a:rPr lang="en-GB" sz="3200" b="1" dirty="0" err="1">
                <a:solidFill>
                  <a:srgbClr val="FFEA18"/>
                </a:solidFill>
                <a:effectLst>
                  <a:outerShdw blurRad="50800" dist="88900" dir="2700000" algn="tl" rotWithShape="0">
                    <a:srgbClr val="000000"/>
                  </a:outerShdw>
                </a:effectLst>
                <a:latin typeface="Arial" pitchFamily="34" charset="0"/>
              </a:rPr>
              <a:t>donu</a:t>
            </a:r>
            <a:r>
              <a:rPr lang="en-GB" sz="3200" b="1" dirty="0">
                <a:solidFill>
                  <a:srgbClr val="FFEA18"/>
                </a:solidFill>
                <a:effectLst>
                  <a:outerShdw blurRad="50800" dist="88900" dir="2700000" algn="tl" rotWithShape="0">
                    <a:srgbClr val="000000"/>
                  </a:outerShdw>
                </a:effectLst>
                <a:latin typeface="Arial" pitchFamily="34" charset="0"/>
              </a:rPr>
              <a:t> </a:t>
            </a:r>
            <a:r>
              <a:rPr lang="en-GB" sz="3200" b="1" dirty="0" err="1">
                <a:solidFill>
                  <a:srgbClr val="FFEA18"/>
                </a:solidFill>
                <a:effectLst>
                  <a:outerShdw blurRad="50800" dist="88900" dir="2700000" algn="tl" rotWithShape="0">
                    <a:srgbClr val="000000"/>
                  </a:outerShdw>
                </a:effectLst>
                <a:latin typeface="Arial" pitchFamily="34" charset="0"/>
              </a:rPr>
              <a:t>kelhou</a:t>
            </a:r>
            <a:endParaRPr lang="en-GB" sz="3200" b="1" dirty="0">
              <a:solidFill>
                <a:srgbClr val="FFEA18"/>
              </a:solidFill>
              <a:effectLst>
                <a:outerShdw blurRad="50800" dist="88900" dir="2700000" algn="tl" rotWithShape="0">
                  <a:srgbClr val="000000"/>
                </a:outerShdw>
              </a:effectLst>
              <a:latin typeface="Arial" pitchFamily="34" charset="0"/>
            </a:endParaRPr>
          </a:p>
        </p:txBody>
      </p:sp>
      <p:sp>
        <p:nvSpPr>
          <p:cNvPr id="106570" name="Text Box 76"/>
          <p:cNvSpPr txBox="1">
            <a:spLocks noChangeArrowheads="1"/>
          </p:cNvSpPr>
          <p:nvPr/>
        </p:nvSpPr>
        <p:spPr bwMode="auto">
          <a:xfrm>
            <a:off x="9567863" y="7348538"/>
            <a:ext cx="311150"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38100" dist="38100" dir="2700000" algn="tl">
                    <a:srgbClr val="C0C0C0"/>
                  </a:outerShdw>
                </a:effectLst>
                <a:latin typeface="Comic Sans MS" pitchFamily="66" charset="0"/>
              </a:rPr>
              <a:t>6</a:t>
            </a:r>
          </a:p>
        </p:txBody>
      </p:sp>
      <p:sp>
        <p:nvSpPr>
          <p:cNvPr id="106571" name="Rectangle 77"/>
          <p:cNvSpPr>
            <a:spLocks noChangeArrowheads="1"/>
          </p:cNvSpPr>
          <p:nvPr/>
        </p:nvSpPr>
        <p:spPr bwMode="auto">
          <a:xfrm>
            <a:off x="8713788" y="7408863"/>
            <a:ext cx="739775" cy="247650"/>
          </a:xfrm>
          <a:prstGeom prst="rect">
            <a:avLst/>
          </a:prstGeom>
          <a:noFill/>
          <a:ln>
            <a:noFill/>
          </a:ln>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38100" dist="38100" dir="2700000" algn="tl">
                    <a:srgbClr val="C0C0C0"/>
                  </a:outerShdw>
                </a:effectLst>
                <a:latin typeface="Comic Sans MS" pitchFamily="66" charset="0"/>
              </a:rPr>
              <a:t>9.65.08.</a:t>
            </a:r>
          </a:p>
        </p:txBody>
      </p:sp>
      <p:sp>
        <p:nvSpPr>
          <p:cNvPr id="106572" name="Text Box 78"/>
          <p:cNvSpPr txBox="1">
            <a:spLocks noChangeArrowheads="1"/>
          </p:cNvSpPr>
          <p:nvPr/>
        </p:nvSpPr>
        <p:spPr bwMode="auto">
          <a:xfrm>
            <a:off x="9299575"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38100" dist="38100" dir="2700000" algn="tl">
                    <a:srgbClr val="C0C0C0"/>
                  </a:outerShdw>
                </a:effectLst>
                <a:latin typeface="Comic Sans MS" pitchFamily="66" charset="0"/>
              </a:rPr>
              <a:t>50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53317"/>
                                        </p:tgtEl>
                                        <p:attrNameLst>
                                          <p:attrName>style.visibility</p:attrName>
                                        </p:attrNameLst>
                                      </p:cBhvr>
                                      <p:to>
                                        <p:strVal val="visible"/>
                                      </p:to>
                                    </p:set>
                                    <p:animEffect transition="in" filter="box(out)">
                                      <p:cBhvr>
                                        <p:cTn id="7" dur="500"/>
                                        <p:tgtEl>
                                          <p:spTgt spid="5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3318"/>
                                        </p:tgtEl>
                                        <p:attrNameLst>
                                          <p:attrName>style.visibility</p:attrName>
                                        </p:attrNameLst>
                                      </p:cBhvr>
                                      <p:to>
                                        <p:strVal val="visible"/>
                                      </p:to>
                                    </p:set>
                                    <p:animEffect transition="in" filter="box(out)">
                                      <p:cBhvr>
                                        <p:cTn id="12" dur="500"/>
                                        <p:tgtEl>
                                          <p:spTgt spid="533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3319"/>
                                        </p:tgtEl>
                                        <p:attrNameLst>
                                          <p:attrName>style.visibility</p:attrName>
                                        </p:attrNameLst>
                                      </p:cBhvr>
                                      <p:to>
                                        <p:strVal val="visible"/>
                                      </p:to>
                                    </p:set>
                                    <p:animEffect transition="in" filter="box(out)">
                                      <p:cBhvr>
                                        <p:cTn id="17" dur="500"/>
                                        <p:tgtEl>
                                          <p:spTgt spid="533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3320"/>
                                        </p:tgtEl>
                                        <p:attrNameLst>
                                          <p:attrName>style.visibility</p:attrName>
                                        </p:attrNameLst>
                                      </p:cBhvr>
                                      <p:to>
                                        <p:strVal val="visible"/>
                                      </p:to>
                                    </p:set>
                                    <p:animEffect transition="in" filter="box(out)">
                                      <p:cBhvr>
                                        <p:cTn id="22" dur="500"/>
                                        <p:tgtEl>
                                          <p:spTgt spid="533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3323"/>
                                        </p:tgtEl>
                                        <p:attrNameLst>
                                          <p:attrName>style.visibility</p:attrName>
                                        </p:attrNameLst>
                                      </p:cBhvr>
                                      <p:to>
                                        <p:strVal val="visible"/>
                                      </p:to>
                                    </p:set>
                                    <p:animEffect transition="in" filter="box(out)">
                                      <p:cBhvr>
                                        <p:cTn id="27" dur="500"/>
                                        <p:tgtEl>
                                          <p:spTgt spid="533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53321"/>
                                        </p:tgtEl>
                                        <p:attrNameLst>
                                          <p:attrName>style.visibility</p:attrName>
                                        </p:attrNameLst>
                                      </p:cBhvr>
                                      <p:to>
                                        <p:strVal val="visible"/>
                                      </p:to>
                                    </p:set>
                                    <p:animEffect transition="in" filter="box(out)">
                                      <p:cBhvr>
                                        <p:cTn id="32" dur="500"/>
                                        <p:tgtEl>
                                          <p:spTgt spid="533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53322"/>
                                        </p:tgtEl>
                                        <p:attrNameLst>
                                          <p:attrName>style.visibility</p:attrName>
                                        </p:attrNameLst>
                                      </p:cBhvr>
                                      <p:to>
                                        <p:strVal val="visible"/>
                                      </p:to>
                                    </p:set>
                                    <p:animEffect transition="in" filter="box(out)">
                                      <p:cBhvr>
                                        <p:cTn id="37" dur="500"/>
                                        <p:tgtEl>
                                          <p:spTgt spid="5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p:spPr>
        <p:txBody>
          <a:bodyPr lIns="91255" tIns="45626" rIns="91255" bIns="45626"/>
          <a:lstStyle/>
          <a:p>
            <a:pPr>
              <a:buFont typeface="Times New Roman" charset="0"/>
              <a:buNone/>
              <a:defRPr/>
            </a:pPr>
            <a:endParaRPr lang="en-US">
              <a:effectLst>
                <a:outerShdw blurRad="50800" dist="63500" dir="2700000" algn="tl" rotWithShape="0">
                  <a:srgbClr val="000000"/>
                </a:outerShdw>
              </a:effectLst>
              <a:latin typeface="Times New Roman" charset="0"/>
              <a:ea typeface="ＭＳ Ｐゴシック" charset="0"/>
              <a:cs typeface="ＭＳ Ｐゴシック" charset="0"/>
            </a:endParaRPr>
          </a:p>
        </p:txBody>
      </p:sp>
      <p:sp>
        <p:nvSpPr>
          <p:cNvPr id="108546" name="Rectangle 2"/>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63500" dir="2700000" algn="tl" rotWithShape="0">
                  <a:srgbClr val="000000"/>
                </a:outerShdw>
              </a:effectLst>
              <a:latin typeface="Times New Roman" charset="0"/>
              <a:ea typeface="ＭＳ Ｐゴシック" charset="0"/>
              <a:cs typeface="ＭＳ Ｐゴシック" charset="0"/>
            </a:endParaRPr>
          </a:p>
        </p:txBody>
      </p:sp>
      <p:sp>
        <p:nvSpPr>
          <p:cNvPr id="108547" name="Text Box 3"/>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63500" dir="2700000" algn="tl" rotWithShape="0">
                  <a:srgbClr val="000000"/>
                </a:outerShdw>
              </a:effectLst>
            </a:endParaRPr>
          </a:p>
        </p:txBody>
      </p:sp>
      <p:sp>
        <p:nvSpPr>
          <p:cNvPr id="108548" name="Rectangle 4"/>
          <p:cNvSpPr>
            <a:spLocks noChangeArrowheads="1"/>
          </p:cNvSpPr>
          <p:nvPr/>
        </p:nvSpPr>
        <p:spPr bwMode="auto">
          <a:xfrm>
            <a:off x="4068763" y="1154113"/>
            <a:ext cx="17240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buFont typeface="Times New Roman" charset="0"/>
              <a:buNone/>
              <a:defRPr/>
            </a:pPr>
            <a:endParaRPr lang="en-US">
              <a:effectLst>
                <a:outerShdw blurRad="50800" dist="63500" dir="2700000" algn="tl" rotWithShape="0">
                  <a:srgbClr val="000000"/>
                </a:outerShdw>
              </a:effectLst>
              <a:latin typeface="Times New Roman" charset="0"/>
              <a:ea typeface="ＭＳ Ｐゴシック" charset="0"/>
              <a:cs typeface="ＭＳ Ｐゴシック" charset="0"/>
            </a:endParaRPr>
          </a:p>
        </p:txBody>
      </p:sp>
      <p:sp>
        <p:nvSpPr>
          <p:cNvPr id="54277"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54278"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54279"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54280"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255" tIns="45626" rIns="91255" bIns="45626"/>
          <a:lstStyle/>
          <a:p>
            <a:pPr>
              <a:defRPr/>
            </a:pPr>
            <a:endParaRPr lang="en-US"/>
          </a:p>
        </p:txBody>
      </p:sp>
      <p:grpSp>
        <p:nvGrpSpPr>
          <p:cNvPr id="57354" name="Group 9"/>
          <p:cNvGrpSpPr>
            <a:grpSpLocks/>
          </p:cNvGrpSpPr>
          <p:nvPr/>
        </p:nvGrpSpPr>
        <p:grpSpPr bwMode="auto">
          <a:xfrm>
            <a:off x="4067175" y="0"/>
            <a:ext cx="1724025" cy="1055688"/>
            <a:chOff x="2562" y="0"/>
            <a:chExt cx="1004" cy="665"/>
          </a:xfrm>
        </p:grpSpPr>
        <p:sp>
          <p:nvSpPr>
            <p:cNvPr id="108567" name="Rectangle 10"/>
            <p:cNvSpPr>
              <a:spLocks noChangeArrowheads="1"/>
            </p:cNvSpPr>
            <p:nvPr/>
          </p:nvSpPr>
          <p:spPr bwMode="auto">
            <a:xfrm>
              <a:off x="2649" y="0"/>
              <a:ext cx="863" cy="240"/>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a:solidFill>
                    <a:srgbClr val="FFFFFF"/>
                  </a:solidFill>
                  <a:effectLst>
                    <a:outerShdw blurRad="38100" dist="38100" dir="2700000" algn="tl">
                      <a:srgbClr val="C0C0C0"/>
                    </a:outerShdw>
                  </a:effectLst>
                  <a:latin typeface="Helvetica" charset="0"/>
                </a:rPr>
                <a:t>(21 Books)</a:t>
              </a:r>
              <a:r>
                <a:rPr lang="x-none" sz="1800" b="1">
                  <a:solidFill>
                    <a:srgbClr val="FFFFFF"/>
                  </a:solidFill>
                  <a:effectLst>
                    <a:outerShdw blurRad="38100" dist="38100" dir="2700000" algn="tl">
                      <a:srgbClr val="C0C0C0"/>
                    </a:outerShdw>
                  </a:effectLst>
                  <a:latin typeface="Helvetica" charset="0"/>
                  <a:cs typeface="Arial" pitchFamily="34" charset="0"/>
                </a:rPr>
                <a:t>‏</a:t>
              </a:r>
              <a:endParaRPr lang="en-GB" sz="1800" b="1">
                <a:solidFill>
                  <a:srgbClr val="FFFFFF"/>
                </a:solidFill>
                <a:effectLst>
                  <a:outerShdw blurRad="38100" dist="38100" dir="2700000" algn="tl">
                    <a:srgbClr val="C0C0C0"/>
                  </a:outerShdw>
                </a:effectLst>
                <a:latin typeface="Helvetica" charset="0"/>
              </a:endParaRPr>
            </a:p>
          </p:txBody>
        </p:sp>
        <p:sp>
          <p:nvSpPr>
            <p:cNvPr id="108568"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63500" dir="2700000" algn="tl" rotWithShape="0">
                    <a:srgbClr val="000000"/>
                  </a:outerShdw>
                </a:effectLst>
                <a:latin typeface="Times New Roman" charset="0"/>
                <a:ea typeface="ＭＳ Ｐゴシック" charset="0"/>
                <a:cs typeface="ＭＳ Ｐゴシック" charset="0"/>
              </a:endParaRPr>
            </a:p>
          </p:txBody>
        </p:sp>
        <p:sp>
          <p:nvSpPr>
            <p:cNvPr id="108569" name="Rectangle 12"/>
            <p:cNvSpPr>
              <a:spLocks noChangeArrowheads="1"/>
            </p:cNvSpPr>
            <p:nvPr/>
          </p:nvSpPr>
          <p:spPr bwMode="auto">
            <a:xfrm>
              <a:off x="2615" y="281"/>
              <a:ext cx="892" cy="384"/>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a:solidFill>
                    <a:srgbClr val="99FF66"/>
                  </a:solidFill>
                  <a:effectLst>
                    <a:outerShdw blurRad="38100" dist="38100" dir="2700000" algn="tl">
                      <a:srgbClr val="C0C0C0"/>
                    </a:outerShdw>
                  </a:effectLst>
                  <a:latin typeface="Helvetica" charset="0"/>
                </a:rPr>
                <a:t>CHURCH</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a:solidFill>
                    <a:srgbClr val="99FF66"/>
                  </a:solidFill>
                  <a:effectLst>
                    <a:outerShdw blurRad="38100" dist="38100" dir="2700000" algn="tl">
                      <a:srgbClr val="C0C0C0"/>
                    </a:outerShdw>
                  </a:effectLst>
                  <a:latin typeface="Helvetica" charset="0"/>
                </a:rPr>
                <a:t>ISSUES</a:t>
              </a:r>
            </a:p>
          </p:txBody>
        </p:sp>
      </p:grpSp>
      <p:sp>
        <p:nvSpPr>
          <p:cNvPr id="54285"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54286"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54287"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108557" name="Text Box 16"/>
          <p:cNvSpPr txBox="1">
            <a:spLocks noChangeArrowheads="1"/>
          </p:cNvSpPr>
          <p:nvPr/>
        </p:nvSpPr>
        <p:spPr bwMode="auto">
          <a:xfrm>
            <a:off x="852488" y="2881313"/>
            <a:ext cx="2863850" cy="366712"/>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63500" dir="2700000" algn="tl" rotWithShape="0">
                  <a:srgbClr val="000000"/>
                </a:outerShdw>
              </a:effectLst>
            </a:endParaRPr>
          </a:p>
        </p:txBody>
      </p:sp>
      <p:sp>
        <p:nvSpPr>
          <p:cNvPr id="108558" name="Rectangle 17"/>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63500" dir="2700000" algn="tl" rotWithShape="0">
                  <a:srgbClr val="000000"/>
                </a:outerShdw>
              </a:effectLst>
              <a:latin typeface="Times New Roman" charset="0"/>
              <a:ea typeface="ＭＳ Ｐゴシック" charset="0"/>
              <a:cs typeface="ＭＳ Ｐゴシック" charset="0"/>
            </a:endParaRPr>
          </a:p>
        </p:txBody>
      </p:sp>
      <p:sp>
        <p:nvSpPr>
          <p:cNvPr id="108559" name="Text Box 18"/>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63500" dir="2700000" algn="tl" rotWithShape="0">
                  <a:srgbClr val="000000"/>
                </a:outerShdw>
              </a:effectLst>
            </a:endParaRPr>
          </a:p>
        </p:txBody>
      </p:sp>
      <p:grpSp>
        <p:nvGrpSpPr>
          <p:cNvPr id="57361" name="Group 19"/>
          <p:cNvGrpSpPr>
            <a:grpSpLocks/>
          </p:cNvGrpSpPr>
          <p:nvPr/>
        </p:nvGrpSpPr>
        <p:grpSpPr bwMode="auto">
          <a:xfrm>
            <a:off x="3967163" y="973138"/>
            <a:ext cx="1784350" cy="5089525"/>
            <a:chOff x="2499" y="613"/>
            <a:chExt cx="1124" cy="3206"/>
          </a:xfrm>
        </p:grpSpPr>
        <p:sp>
          <p:nvSpPr>
            <p:cNvPr id="108565" name="Rectangle 20"/>
            <p:cNvSpPr>
              <a:spLocks noChangeArrowheads="1"/>
            </p:cNvSpPr>
            <p:nvPr/>
          </p:nvSpPr>
          <p:spPr bwMode="auto">
            <a:xfrm>
              <a:off x="2499" y="613"/>
              <a:ext cx="1114" cy="606"/>
            </a:xfrm>
            <a:prstGeom prst="rect">
              <a:avLst/>
            </a:prstGeom>
            <a:noFill/>
            <a:ln>
              <a:noFill/>
            </a:ln>
            <a:extLst/>
          </p:spPr>
          <p:txBody>
            <a:bodyPr lIns="101520" tIns="50760" rIns="101520" bIns="50760">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endParaRPr>
            </a:p>
            <a:p>
              <a:pPr algn="ctr">
                <a:lnSpc>
                  <a:spcPct val="9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THE EPISTLES: Letters from Paul</a:t>
              </a:r>
            </a:p>
            <a:p>
              <a:pPr algn="ctr">
                <a:lnSpc>
                  <a:spcPct val="5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i="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endParaRPr>
            </a:p>
          </p:txBody>
        </p:sp>
        <p:sp>
          <p:nvSpPr>
            <p:cNvPr id="108566" name="Rectangle 21"/>
            <p:cNvSpPr>
              <a:spLocks noChangeArrowheads="1"/>
            </p:cNvSpPr>
            <p:nvPr/>
          </p:nvSpPr>
          <p:spPr bwMode="auto">
            <a:xfrm>
              <a:off x="2509" y="3076"/>
              <a:ext cx="1114" cy="743"/>
            </a:xfrm>
            <a:prstGeom prst="rect">
              <a:avLst/>
            </a:prstGeom>
            <a:noFill/>
            <a:ln>
              <a:noFill/>
            </a:ln>
            <a:extLst/>
          </p:spPr>
          <p:txBody>
            <a:bodyPr lIns="101520" tIns="50760" rIns="101520" bIns="50760">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Letters from</a:t>
              </a: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The Others</a:t>
              </a: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endParaRPr>
            </a:p>
          </p:txBody>
        </p:sp>
      </p:grpSp>
      <p:sp>
        <p:nvSpPr>
          <p:cNvPr id="108561" name="Text Box 22"/>
          <p:cNvSpPr txBox="1">
            <a:spLocks noChangeArrowheads="1"/>
          </p:cNvSpPr>
          <p:nvPr/>
        </p:nvSpPr>
        <p:spPr bwMode="auto">
          <a:xfrm>
            <a:off x="9696450"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A27C"/>
                </a:solidFill>
                <a:effectLst>
                  <a:outerShdw blurRad="38100" dist="38100" dir="2700000" algn="tl">
                    <a:srgbClr val="C0C0C0"/>
                  </a:outerShdw>
                </a:effectLst>
                <a:latin typeface="Comic Sans MS" pitchFamily="66" charset="0"/>
              </a:rPr>
              <a:t> </a:t>
            </a:r>
          </a:p>
        </p:txBody>
      </p:sp>
      <p:sp>
        <p:nvSpPr>
          <p:cNvPr id="54295" name="Text Box 23"/>
          <p:cNvSpPr txBox="1">
            <a:spLocks noChangeArrowheads="1"/>
          </p:cNvSpPr>
          <p:nvPr/>
        </p:nvSpPr>
        <p:spPr bwMode="auto">
          <a:xfrm>
            <a:off x="3425825" y="6375400"/>
            <a:ext cx="4389438" cy="479425"/>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lIns="89816" tIns="46699" rIns="89816" bIns="46699">
            <a:spAutoFit/>
          </a:bodyPr>
          <a:lstStyle/>
          <a:p>
            <a:pPr algn="ctr" defTabSz="452438">
              <a:lnSpc>
                <a:spcPct val="100000"/>
              </a:lnSpc>
              <a:spcBef>
                <a:spcPts val="1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dirty="0" err="1">
                <a:solidFill>
                  <a:srgbClr val="FFFF00"/>
                </a:solidFill>
                <a:effectLst>
                  <a:outerShdw blurRad="38100" dist="38100" dir="2700000" algn="tl">
                    <a:srgbClr val="000000"/>
                  </a:outerShdw>
                </a:effectLst>
                <a:latin typeface="Comic Sans MS" pitchFamily="66" charset="0"/>
              </a:rPr>
              <a:t>KEPHRü</a:t>
            </a:r>
            <a:r>
              <a:rPr lang="en-GB" b="1" dirty="0">
                <a:solidFill>
                  <a:srgbClr val="FFFF00"/>
                </a:solidFill>
                <a:effectLst>
                  <a:outerShdw blurRad="38100" dist="38100" dir="2700000" algn="tl">
                    <a:srgbClr val="000000"/>
                  </a:outerShdw>
                </a:effectLst>
                <a:latin typeface="Comic Sans MS" pitchFamily="66" charset="0"/>
              </a:rPr>
              <a:t> KEKHRUOHI # 20</a:t>
            </a:r>
          </a:p>
        </p:txBody>
      </p:sp>
      <p:sp>
        <p:nvSpPr>
          <p:cNvPr id="108563" name="Text Box 24"/>
          <p:cNvSpPr txBox="1">
            <a:spLocks noChangeArrowheads="1"/>
          </p:cNvSpPr>
          <p:nvPr/>
        </p:nvSpPr>
        <p:spPr bwMode="auto">
          <a:xfrm>
            <a:off x="242888" y="1509936"/>
            <a:ext cx="9501187" cy="3667125"/>
          </a:xfrm>
          <a:prstGeom prst="rect">
            <a:avLst/>
          </a:prstGeom>
          <a:noFill/>
          <a:ln>
            <a:noFill/>
          </a:ln>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FFFF"/>
              </a:buClr>
              <a:buFont typeface="Times New Roman" charset="0"/>
              <a:buNone/>
              <a:defRPr/>
            </a:pPr>
            <a:r>
              <a:rPr lang="en-GB" sz="6600" b="1" dirty="0" err="1" smtClean="0">
                <a:solidFill>
                  <a:srgbClr val="FFFFFF"/>
                </a:solidFill>
                <a:effectLst>
                  <a:outerShdw blurRad="50800" dist="63500" dir="2700000" algn="tl" rotWithShape="0">
                    <a:srgbClr val="000000"/>
                  </a:outerShdw>
                </a:effectLst>
                <a:latin typeface="Comic Sans MS" charset="0"/>
              </a:rPr>
              <a:t>SüLA</a:t>
            </a:r>
            <a:r>
              <a:rPr lang="en-GB" sz="6600" b="1" dirty="0" smtClean="0">
                <a:solidFill>
                  <a:srgbClr val="FFFFFF"/>
                </a:solidFill>
                <a:effectLst>
                  <a:outerShdw blurRad="50800" dist="63500" dir="2700000" algn="tl" rotWithShape="0">
                    <a:srgbClr val="000000"/>
                  </a:outerShdw>
                </a:effectLst>
                <a:latin typeface="Comic Sans MS" charset="0"/>
              </a:rPr>
              <a:t> </a:t>
            </a:r>
            <a:r>
              <a:rPr lang="en-GB" sz="6600" b="1" dirty="0" err="1" smtClean="0">
                <a:solidFill>
                  <a:srgbClr val="FFFFFF"/>
                </a:solidFill>
                <a:effectLst>
                  <a:outerShdw blurRad="50800" dist="63500" dir="2700000" algn="tl" rotWithShape="0">
                    <a:srgbClr val="000000"/>
                  </a:outerShdw>
                </a:effectLst>
                <a:latin typeface="Comic Sans MS" charset="0"/>
              </a:rPr>
              <a:t>KETSOKECü</a:t>
            </a:r>
            <a:r>
              <a:rPr lang="en-GB" sz="6600" b="1" dirty="0" smtClean="0">
                <a:solidFill>
                  <a:srgbClr val="FFFFFF"/>
                </a:solidFill>
                <a:effectLst>
                  <a:outerShdw blurRad="50800" dist="63500" dir="2700000" algn="tl" rotWithShape="0">
                    <a:srgbClr val="000000"/>
                  </a:outerShdw>
                </a:effectLst>
                <a:latin typeface="Comic Sans MS" charset="0"/>
              </a:rPr>
              <a:t> KEZHATHO-U LIRO?</a:t>
            </a:r>
          </a:p>
          <a:p>
            <a:pPr algn="ctr">
              <a:lnSpc>
                <a:spcPct val="100000"/>
              </a:lnSpc>
              <a:spcBef>
                <a:spcPts val="4125"/>
              </a:spcBef>
              <a:buClr>
                <a:srgbClr val="FFFFFF"/>
              </a:buClr>
              <a:buFont typeface="Times New Roman" charset="0"/>
              <a:buNone/>
              <a:defRPr/>
            </a:pPr>
            <a:r>
              <a:rPr lang="en-GB" altLang="ja-JP" sz="6600" b="1" i="1" dirty="0" smtClean="0">
                <a:solidFill>
                  <a:srgbClr val="FFFF00"/>
                </a:solidFill>
                <a:effectLst>
                  <a:outerShdw blurRad="50800" dist="63500" dir="2700000" algn="tl" rotWithShape="0">
                    <a:srgbClr val="000000"/>
                  </a:outerShdw>
                </a:effectLst>
                <a:latin typeface="Comic Sans MS" charset="0"/>
              </a:rPr>
              <a:t>KEDIPUO,KIRAPUO?</a:t>
            </a:r>
            <a:endParaRPr lang="en-GB" sz="6600" b="1" i="1" dirty="0" smtClean="0">
              <a:solidFill>
                <a:srgbClr val="FFFF00"/>
              </a:solidFill>
              <a:effectLst>
                <a:outerShdw blurRad="50800" dist="63500" dir="2700000" algn="tl" rotWithShape="0">
                  <a:srgbClr val="000000"/>
                </a:outerShdw>
              </a:effectLst>
              <a:latin typeface="Comic Sans MS" charset="0"/>
            </a:endParaRPr>
          </a:p>
        </p:txBody>
      </p:sp>
      <p:sp>
        <p:nvSpPr>
          <p:cNvPr id="108564" name="Text Box 25"/>
          <p:cNvSpPr txBox="1">
            <a:spLocks noChangeArrowheads="1"/>
          </p:cNvSpPr>
          <p:nvPr/>
        </p:nvSpPr>
        <p:spPr bwMode="auto">
          <a:xfrm>
            <a:off x="9193213"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38100" dist="38100" dir="2700000" algn="tl">
                    <a:srgbClr val="C0C0C0"/>
                  </a:outerShdw>
                </a:effectLst>
                <a:latin typeface="Comic Sans MS" pitchFamily="66" charset="0"/>
              </a:rPr>
              <a:t>51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54295"/>
                                        </p:tgtEl>
                                        <p:attrNameLst>
                                          <p:attrName>style.visibility</p:attrName>
                                        </p:attrNameLst>
                                      </p:cBhvr>
                                      <p:to>
                                        <p:strVal val="visible"/>
                                      </p:to>
                                    </p:set>
                                    <p:anim calcmode="lin" valueType="num">
                                      <p:cBhvr>
                                        <p:cTn id="7" dur="500" fill="hold"/>
                                        <p:tgtEl>
                                          <p:spTgt spid="54295"/>
                                        </p:tgtEl>
                                        <p:attrNameLst>
                                          <p:attrName>ppt_x</p:attrName>
                                        </p:attrNameLst>
                                      </p:cBhvr>
                                      <p:tavLst>
                                        <p:tav tm="100000">
                                          <p:val>
                                            <p:strVal val="#ppt_x"/>
                                          </p:val>
                                        </p:tav>
                                        <p:tav tm="100000">
                                          <p:val>
                                            <p:strVal val="#ppt_x"/>
                                          </p:val>
                                        </p:tav>
                                      </p:tavLst>
                                    </p:anim>
                                    <p:anim calcmode="lin" valueType="num">
                                      <p:cBhvr>
                                        <p:cTn id="8" dur="500" fill="hold"/>
                                        <p:tgtEl>
                                          <p:spTgt spid="54295"/>
                                        </p:tgtEl>
                                        <p:attrNameLst>
                                          <p:attrName>ppt_y</p:attrName>
                                        </p:attrNameLst>
                                      </p:cBhvr>
                                      <p:tavLst>
                                        <p:tav tm="10000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p:spPr>
        <p:txBody>
          <a:bodyPr lIns="91255" tIns="45626" rIns="91255" bIns="45626"/>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0594" name="Rectangle 2"/>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0595" name="Text Box 3"/>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10596" name="Rectangle 4"/>
          <p:cNvSpPr>
            <a:spLocks noChangeArrowheads="1"/>
          </p:cNvSpPr>
          <p:nvPr/>
        </p:nvSpPr>
        <p:spPr bwMode="auto">
          <a:xfrm>
            <a:off x="5921375" y="2224088"/>
            <a:ext cx="3200400" cy="4234198"/>
          </a:xfrm>
          <a:prstGeom prst="rect">
            <a:avLst/>
          </a:prstGeom>
          <a:noFill/>
          <a:ln>
            <a:noFill/>
          </a:ln>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600" b="1" dirty="0">
                <a:solidFill>
                  <a:srgbClr val="99FF99"/>
                </a:solidFill>
                <a:effectLst>
                  <a:outerShdw blurRad="50800" dist="76200" dir="2700000" algn="tl" rotWithShape="0">
                    <a:srgbClr val="000000"/>
                  </a:outerShdw>
                </a:effectLst>
                <a:latin typeface="Arial" pitchFamily="34" charset="0"/>
              </a:rPr>
              <a:t>PUOTEI KEMEYIE KROPUO NU KEHOU KERIEMIAKO </a:t>
            </a:r>
            <a:r>
              <a:rPr lang="en-GB" sz="3600" b="1" dirty="0" err="1">
                <a:solidFill>
                  <a:srgbClr val="99FF99"/>
                </a:solidFill>
                <a:effectLst>
                  <a:outerShdw blurRad="50800" dist="76200" dir="2700000" algn="tl" rotWithShape="0">
                    <a:srgbClr val="000000"/>
                  </a:outerShdw>
                </a:effectLst>
                <a:latin typeface="Arial" pitchFamily="34" charset="0"/>
              </a:rPr>
              <a:t>PETHAKECü</a:t>
            </a:r>
            <a:endParaRPr lang="en-GB" sz="3600" b="1" dirty="0">
              <a:solidFill>
                <a:srgbClr val="99FF99"/>
              </a:solidFill>
              <a:effectLst>
                <a:outerShdw blurRad="50800" dist="76200" dir="2700000" algn="tl" rotWithShape="0">
                  <a:srgbClr val="000000"/>
                </a:outerShdw>
              </a:effectLst>
              <a:latin typeface="Arial" pitchFamily="34" charset="0"/>
            </a:endParaRPr>
          </a:p>
        </p:txBody>
      </p:sp>
      <p:sp>
        <p:nvSpPr>
          <p:cNvPr id="110597" name="Rectangle 5"/>
          <p:cNvSpPr>
            <a:spLocks noChangeArrowheads="1"/>
          </p:cNvSpPr>
          <p:nvPr/>
        </p:nvSpPr>
        <p:spPr bwMode="auto">
          <a:xfrm>
            <a:off x="4068763" y="1154113"/>
            <a:ext cx="17240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55302"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5303"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5304"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5305"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grpSp>
        <p:nvGrpSpPr>
          <p:cNvPr id="58379" name="Group 10"/>
          <p:cNvGrpSpPr>
            <a:grpSpLocks/>
          </p:cNvGrpSpPr>
          <p:nvPr/>
        </p:nvGrpSpPr>
        <p:grpSpPr bwMode="auto">
          <a:xfrm>
            <a:off x="3886200" y="0"/>
            <a:ext cx="2643188" cy="1046163"/>
            <a:chOff x="2457" y="0"/>
            <a:chExt cx="1539" cy="659"/>
          </a:xfrm>
        </p:grpSpPr>
        <p:sp>
          <p:nvSpPr>
            <p:cNvPr id="110623" name="Rectangle 11"/>
            <p:cNvSpPr>
              <a:spLocks noChangeArrowheads="1"/>
            </p:cNvSpPr>
            <p:nvPr/>
          </p:nvSpPr>
          <p:spPr bwMode="auto">
            <a:xfrm>
              <a:off x="2457" y="0"/>
              <a:ext cx="1539" cy="231"/>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err="1">
                  <a:effectLst>
                    <a:outerShdw blurRad="50800" dist="76200" dir="2700000" algn="tl" rotWithShape="0">
                      <a:srgbClr val="000000"/>
                    </a:outerShdw>
                  </a:effectLst>
                  <a:latin typeface="Helvetica" charset="0"/>
                </a:rPr>
                <a:t>Leshüda</a:t>
              </a:r>
              <a:r>
                <a:rPr lang="en-GB" sz="1800" b="1" dirty="0">
                  <a:effectLst>
                    <a:outerShdw blurRad="50800" dist="76200" dir="2700000" algn="tl" rotWithShape="0">
                      <a:srgbClr val="000000"/>
                    </a:outerShdw>
                  </a:effectLst>
                  <a:latin typeface="Helvetica" charset="0"/>
                </a:rPr>
                <a:t> </a:t>
              </a:r>
              <a:r>
                <a:rPr lang="en-GB" sz="1800" b="1" dirty="0" err="1">
                  <a:effectLst>
                    <a:outerShdw blurRad="50800" dist="76200" dir="2700000" algn="tl" rotWithShape="0">
                      <a:srgbClr val="000000"/>
                    </a:outerShdw>
                  </a:effectLst>
                  <a:latin typeface="Helvetica" charset="0"/>
                </a:rPr>
                <a:t>mepfüepuo</a:t>
              </a:r>
              <a:r>
                <a:rPr lang="en-GB" sz="1800" b="1" dirty="0">
                  <a:effectLst>
                    <a:outerShdw blurRad="50800" dist="76200" dir="2700000" algn="tl" rotWithShape="0">
                      <a:srgbClr val="000000"/>
                    </a:outerShdw>
                  </a:effectLst>
                  <a:latin typeface="Helvetica" charset="0"/>
                </a:rPr>
                <a:t>)</a:t>
              </a:r>
              <a:r>
                <a:rPr lang="x-none" sz="1800" b="1" dirty="0">
                  <a:effectLst>
                    <a:outerShdw blurRad="50800" dist="76200" dir="2700000" algn="tl" rotWithShape="0">
                      <a:srgbClr val="000000"/>
                    </a:outerShdw>
                  </a:effectLst>
                  <a:latin typeface="Helvetica" charset="0"/>
                  <a:cs typeface="Arial" pitchFamily="34" charset="0"/>
                </a:rPr>
                <a:t>‏</a:t>
              </a:r>
              <a:endParaRPr lang="en-GB" sz="1800" b="1" dirty="0">
                <a:effectLst>
                  <a:outerShdw blurRad="50800" dist="76200" dir="2700000" algn="tl" rotWithShape="0">
                    <a:srgbClr val="000000"/>
                  </a:outerShdw>
                </a:effectLst>
                <a:latin typeface="Helvetica" charset="0"/>
              </a:endParaRPr>
            </a:p>
          </p:txBody>
        </p:sp>
        <p:sp>
          <p:nvSpPr>
            <p:cNvPr id="110624"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0625" name="Rectangle 13"/>
            <p:cNvSpPr>
              <a:spLocks noChangeArrowheads="1"/>
            </p:cNvSpPr>
            <p:nvPr/>
          </p:nvSpPr>
          <p:spPr bwMode="auto">
            <a:xfrm>
              <a:off x="2615" y="281"/>
              <a:ext cx="892" cy="288"/>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err="1">
                  <a:solidFill>
                    <a:srgbClr val="99FF66"/>
                  </a:solidFill>
                  <a:effectLst>
                    <a:outerShdw blurRad="50800" dist="76200" dir="2700000" algn="tl" rotWithShape="0">
                      <a:srgbClr val="000000"/>
                    </a:outerShdw>
                  </a:effectLst>
                  <a:latin typeface="Helvetica" charset="0"/>
                </a:rPr>
                <a:t>Kehou</a:t>
              </a:r>
              <a:r>
                <a:rPr lang="en-GB" sz="1700" b="1" dirty="0">
                  <a:solidFill>
                    <a:srgbClr val="99FF66"/>
                  </a:solidFill>
                  <a:effectLst>
                    <a:outerShdw blurRad="50800" dist="76200" dir="2700000" algn="tl" rotWithShape="0">
                      <a:srgbClr val="000000"/>
                    </a:outerShdw>
                  </a:effectLst>
                  <a:latin typeface="Helvetica" charset="0"/>
                </a:rPr>
                <a:t> nu </a:t>
              </a:r>
              <a:r>
                <a:rPr lang="en-GB" sz="1700" b="1" dirty="0" err="1">
                  <a:solidFill>
                    <a:srgbClr val="99FF66"/>
                  </a:solidFill>
                  <a:effectLst>
                    <a:outerShdw blurRad="50800" dist="76200" dir="2700000" algn="tl" rotWithShape="0">
                      <a:srgbClr val="000000"/>
                    </a:outerShdw>
                  </a:effectLst>
                  <a:latin typeface="Helvetica" charset="0"/>
                </a:rPr>
                <a:t>nyieko</a:t>
              </a:r>
              <a:endParaRPr lang="en-GB" sz="1700" b="1" dirty="0">
                <a:solidFill>
                  <a:srgbClr val="99FF66"/>
                </a:solidFill>
                <a:effectLst>
                  <a:outerShdw blurRad="50800" dist="76200" dir="2700000" algn="tl" rotWithShape="0">
                    <a:srgbClr val="000000"/>
                  </a:outerShdw>
                </a:effectLst>
                <a:latin typeface="Helvetica" charset="0"/>
              </a:endParaRPr>
            </a:p>
          </p:txBody>
        </p:sp>
      </p:grpSp>
      <p:sp>
        <p:nvSpPr>
          <p:cNvPr id="55310"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5311"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5312"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110606" name="Rectangle 17"/>
          <p:cNvSpPr>
            <a:spLocks noChangeArrowheads="1"/>
          </p:cNvSpPr>
          <p:nvPr/>
        </p:nvSpPr>
        <p:spPr bwMode="auto">
          <a:xfrm>
            <a:off x="6109320" y="173918"/>
            <a:ext cx="3888432" cy="2133623"/>
          </a:xfrm>
          <a:prstGeom prst="rect">
            <a:avLst/>
          </a:prstGeom>
          <a:noFill/>
          <a:ln>
            <a:noFill/>
          </a:ln>
          <a:extLst/>
        </p:spPr>
        <p:txBody>
          <a:bodyPr wrap="square"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4400" b="1" i="1" dirty="0" smtClean="0">
                <a:solidFill>
                  <a:srgbClr val="FFFFFF"/>
                </a:solidFill>
                <a:effectLst>
                  <a:outerShdw blurRad="50800" dist="76200" dir="2700000" algn="tl" rotWithShape="0">
                    <a:srgbClr val="000000"/>
                  </a:outerShdw>
                </a:effectLst>
                <a:latin typeface="Helvetica" charset="0"/>
              </a:rPr>
              <a:t>PAUL </a:t>
            </a:r>
            <a:r>
              <a:rPr lang="en-GB" altLang="ja-JP" sz="4400" b="1" i="1" dirty="0" err="1">
                <a:solidFill>
                  <a:srgbClr val="FFFFFF"/>
                </a:solidFill>
                <a:effectLst>
                  <a:outerShdw blurRad="50800" dist="76200" dir="2700000" algn="tl" rotWithShape="0">
                    <a:srgbClr val="000000"/>
                  </a:outerShdw>
                </a:effectLst>
                <a:latin typeface="Helvetica" charset="0"/>
              </a:rPr>
              <a:t>THUKESHü</a:t>
            </a:r>
            <a:r>
              <a:rPr lang="en-GB" altLang="ja-JP" sz="4400" b="1" i="1" dirty="0">
                <a:solidFill>
                  <a:srgbClr val="FFFFFF"/>
                </a:solidFill>
                <a:effectLst>
                  <a:outerShdw blurRad="50800" dist="76200" dir="2700000" algn="tl" rotWithShape="0">
                    <a:srgbClr val="000000"/>
                  </a:outerShdw>
                </a:effectLst>
                <a:latin typeface="Helvetica" charset="0"/>
              </a:rPr>
              <a:t> </a:t>
            </a:r>
            <a:r>
              <a:rPr lang="en-GB" altLang="ja-JP" sz="4400" b="1" i="1" dirty="0" err="1">
                <a:solidFill>
                  <a:srgbClr val="FFFFFF"/>
                </a:solidFill>
                <a:effectLst>
                  <a:outerShdw blurRad="50800" dist="76200" dir="2700000" algn="tl" rotWithShape="0">
                    <a:srgbClr val="000000"/>
                  </a:outerShdw>
                </a:effectLst>
                <a:latin typeface="Helvetica" charset="0"/>
              </a:rPr>
              <a:t>LESHüKO</a:t>
            </a:r>
            <a:endParaRPr lang="en-GB" altLang="ja-JP" sz="4400" b="1" i="1" dirty="0">
              <a:solidFill>
                <a:srgbClr val="FFFFFF"/>
              </a:solidFill>
              <a:effectLst>
                <a:outerShdw blurRad="50800" dist="76200" dir="2700000" algn="tl" rotWithShape="0">
                  <a:srgbClr val="000000"/>
                </a:outerShdw>
              </a:effectLst>
              <a:latin typeface="Helvetica" charset="0"/>
            </a:endParaRPr>
          </a:p>
        </p:txBody>
      </p:sp>
      <p:sp>
        <p:nvSpPr>
          <p:cNvPr id="110607" name="Text Box 18"/>
          <p:cNvSpPr txBox="1">
            <a:spLocks noChangeArrowheads="1"/>
          </p:cNvSpPr>
          <p:nvPr/>
        </p:nvSpPr>
        <p:spPr bwMode="auto">
          <a:xfrm>
            <a:off x="885825" y="2671763"/>
            <a:ext cx="2830513" cy="576262"/>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dirty="0" smtClean="0">
              <a:effectLst>
                <a:outerShdw blurRad="50800" dist="76200" dir="2700000" algn="tl" rotWithShape="0">
                  <a:srgbClr val="000000"/>
                </a:outerShdw>
              </a:effectLst>
            </a:endParaRPr>
          </a:p>
        </p:txBody>
      </p:sp>
      <p:sp>
        <p:nvSpPr>
          <p:cNvPr id="110608" name="Rectangle 19"/>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0609" name="Text Box 20"/>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55317" name="Rectangle 21"/>
          <p:cNvSpPr>
            <a:spLocks noChangeArrowheads="1"/>
          </p:cNvSpPr>
          <p:nvPr/>
        </p:nvSpPr>
        <p:spPr bwMode="auto">
          <a:xfrm>
            <a:off x="3983038" y="1744663"/>
            <a:ext cx="1768475" cy="1026909"/>
          </a:xfrm>
          <a:prstGeom prst="rect">
            <a:avLst/>
          </a:prstGeom>
          <a:noFill/>
          <a:ln>
            <a:noFill/>
          </a:ln>
          <a:extLst/>
        </p:spPr>
        <p:txBody>
          <a:bodyPr lIns="101308" tIns="50654" rIns="101308" bIns="50654">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Romiako</a:t>
            </a: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Korinthiako</a:t>
            </a:r>
            <a:r>
              <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sp>
        <p:nvSpPr>
          <p:cNvPr id="110611" name="Rectangle 22"/>
          <p:cNvSpPr>
            <a:spLocks noChangeArrowheads="1"/>
          </p:cNvSpPr>
          <p:nvPr/>
        </p:nvSpPr>
        <p:spPr bwMode="auto">
          <a:xfrm>
            <a:off x="3967163" y="1066800"/>
            <a:ext cx="1768475" cy="824033"/>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u="sng"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Apostelko</a:t>
            </a:r>
            <a:r>
              <a:rPr lang="en-GB" sz="1400" b="1" u="sng"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u="sng"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khuthu</a:t>
            </a:r>
            <a:endParaRPr lang="en-GB" sz="1400" b="1" u="sng"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Paul  </a:t>
            </a:r>
            <a:r>
              <a:rPr lang="en-GB" sz="1400" b="1" i="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dieyie</a:t>
            </a:r>
            <a:r>
              <a:rPr lang="en-GB" sz="1400" b="1" i="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leshü</a:t>
            </a:r>
            <a:r>
              <a:rPr lang="en-GB" sz="1400" b="1" i="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grpSp>
        <p:nvGrpSpPr>
          <p:cNvPr id="3" name="Group 23"/>
          <p:cNvGrpSpPr>
            <a:grpSpLocks/>
          </p:cNvGrpSpPr>
          <p:nvPr/>
        </p:nvGrpSpPr>
        <p:grpSpPr bwMode="auto">
          <a:xfrm>
            <a:off x="1135062" y="1577976"/>
            <a:ext cx="3035300" cy="1074738"/>
            <a:chOff x="715" y="994"/>
            <a:chExt cx="1912" cy="677"/>
          </a:xfrm>
        </p:grpSpPr>
        <p:grpSp>
          <p:nvGrpSpPr>
            <p:cNvPr id="58396" name="Group 24"/>
            <p:cNvGrpSpPr>
              <a:grpSpLocks/>
            </p:cNvGrpSpPr>
            <p:nvPr/>
          </p:nvGrpSpPr>
          <p:grpSpPr bwMode="auto">
            <a:xfrm>
              <a:off x="715" y="994"/>
              <a:ext cx="1658" cy="677"/>
              <a:chOff x="715" y="994"/>
              <a:chExt cx="1658" cy="677"/>
            </a:xfrm>
          </p:grpSpPr>
          <p:sp>
            <p:nvSpPr>
              <p:cNvPr id="110621"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0622" name="Rectangle 26"/>
              <p:cNvSpPr>
                <a:spLocks noChangeArrowheads="1"/>
              </p:cNvSpPr>
              <p:nvPr/>
            </p:nvSpPr>
            <p:spPr bwMode="auto">
              <a:xfrm>
                <a:off x="764" y="994"/>
                <a:ext cx="1406" cy="547"/>
              </a:xfrm>
              <a:prstGeom prst="rect">
                <a:avLst/>
              </a:prstGeom>
              <a:noFill/>
              <a:ln>
                <a:noFill/>
              </a:ln>
              <a:extLst/>
            </p:spPr>
            <p:txBody>
              <a:bodyPr wrap="square" lIns="101308" tIns="50654" rIns="101308" bIns="50654">
                <a:spAutoFit/>
              </a:bodyPr>
              <a:lstStyle/>
              <a:p>
                <a:pPr algn="ctr">
                  <a:lnSpc>
                    <a:spcPct val="100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100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ja-JP" alt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a:t>
                </a:r>
                <a:r>
                  <a:rPr lang="en-GB" altLang="ja-JP"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Romiako</a:t>
                </a:r>
                <a:r>
                  <a:rPr lang="en-GB" altLang="ja-JP"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kro</a:t>
                </a:r>
                <a:r>
                  <a:rPr lang="en-GB" altLang="ja-JP"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puo</a:t>
                </a:r>
                <a:r>
                  <a:rPr lang="en-GB" altLang="ja-JP"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korinth</a:t>
                </a:r>
                <a:r>
                  <a:rPr lang="en-GB" altLang="ja-JP"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kenie</a:t>
                </a:r>
                <a:r>
                  <a:rPr lang="en-GB" altLang="ja-JP"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baya</a:t>
                </a:r>
                <a:r>
                  <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a:t>
                </a:r>
                <a:r>
                  <a:rPr lang="ja-JP" alt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a:t>
                </a: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grpSp>
        <p:sp>
          <p:nvSpPr>
            <p:cNvPr id="55323" name="Line 27"/>
            <p:cNvSpPr>
              <a:spLocks noChangeShapeType="1"/>
            </p:cNvSpPr>
            <p:nvPr/>
          </p:nvSpPr>
          <p:spPr bwMode="auto">
            <a:xfrm flipV="1">
              <a:off x="2149" y="1373"/>
              <a:ext cx="478" cy="6"/>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grpSp>
      <p:sp>
        <p:nvSpPr>
          <p:cNvPr id="110613" name="Rectangle 28"/>
          <p:cNvSpPr>
            <a:spLocks noChangeArrowheads="1"/>
          </p:cNvSpPr>
          <p:nvPr/>
        </p:nvSpPr>
        <p:spPr bwMode="auto">
          <a:xfrm>
            <a:off x="5597525" y="1550988"/>
            <a:ext cx="571500" cy="1223962"/>
          </a:xfrm>
          <a:prstGeom prst="rect">
            <a:avLst/>
          </a:prstGeom>
          <a:noFill/>
          <a:ln>
            <a:noFill/>
          </a:ln>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dirty="0">
                <a:solidFill>
                  <a:srgbClr val="FC0128"/>
                </a:solidFill>
                <a:effectLst>
                  <a:outerShdw blurRad="50800" dist="76200" dir="2700000" algn="tl" rotWithShape="0">
                    <a:srgbClr val="000000"/>
                  </a:outerShdw>
                </a:effectLst>
                <a:latin typeface="Krone" charset="0"/>
              </a:rPr>
              <a:t>}</a:t>
            </a:r>
          </a:p>
        </p:txBody>
      </p:sp>
      <p:sp>
        <p:nvSpPr>
          <p:cNvPr id="55325" name="Rectangle 29"/>
          <p:cNvSpPr>
            <a:spLocks noChangeArrowheads="1"/>
          </p:cNvSpPr>
          <p:nvPr/>
        </p:nvSpPr>
        <p:spPr bwMode="auto">
          <a:xfrm>
            <a:off x="742950" y="2886075"/>
            <a:ext cx="3357563" cy="3941763"/>
          </a:xfrm>
          <a:prstGeom prst="rect">
            <a:avLst/>
          </a:prstGeom>
          <a:noFill/>
          <a:ln>
            <a:noFill/>
          </a:ln>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err="1">
                <a:solidFill>
                  <a:srgbClr val="FFFFFF"/>
                </a:solidFill>
                <a:effectLst>
                  <a:outerShdw blurRad="50800" dist="76200" dir="2700000" algn="tl" rotWithShape="0">
                    <a:srgbClr val="000000"/>
                  </a:outerShdw>
                </a:effectLst>
                <a:latin typeface="Helvetica" charset="0"/>
              </a:rPr>
              <a:t>Korinthiako</a:t>
            </a:r>
            <a:r>
              <a:rPr lang="en-GB" sz="3300" b="1" dirty="0">
                <a:solidFill>
                  <a:srgbClr val="FFFFFF"/>
                </a:solidFill>
                <a:effectLst>
                  <a:outerShdw blurRad="50800" dist="76200" dir="2700000" algn="tl" rotWithShape="0">
                    <a:srgbClr val="000000"/>
                  </a:outerShdw>
                </a:effectLst>
                <a:latin typeface="Helvetica" charset="0"/>
              </a:rPr>
              <a:t> </a:t>
            </a:r>
            <a:r>
              <a:rPr lang="en-GB" sz="3300" b="1" dirty="0" err="1">
                <a:solidFill>
                  <a:srgbClr val="FFFFFF"/>
                </a:solidFill>
                <a:effectLst>
                  <a:outerShdw blurRad="50800" dist="76200" dir="2700000" algn="tl" rotWithShape="0">
                    <a:srgbClr val="000000"/>
                  </a:outerShdw>
                </a:effectLst>
                <a:latin typeface="Helvetica" charset="0"/>
              </a:rPr>
              <a:t>kerieu</a:t>
            </a:r>
            <a:endParaRPr lang="en-GB" sz="3300" b="1" dirty="0">
              <a:solidFill>
                <a:srgbClr val="FFFFFF"/>
              </a:solidFill>
              <a:effectLst>
                <a:outerShdw blurRad="50800" dist="76200" dir="2700000" algn="tl" rotWithShape="0">
                  <a:srgbClr val="000000"/>
                </a:outerShdw>
              </a:effectLst>
              <a:latin typeface="Helvetica"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err="1">
                <a:solidFill>
                  <a:srgbClr val="FFFFFF"/>
                </a:solidFill>
                <a:effectLst>
                  <a:outerShdw blurRad="50800" dist="76200" dir="2700000" algn="tl" rotWithShape="0">
                    <a:srgbClr val="000000"/>
                  </a:outerShdw>
                </a:effectLst>
                <a:latin typeface="Helvetica" charset="0"/>
              </a:rPr>
              <a:t>Korinthiako</a:t>
            </a:r>
            <a:r>
              <a:rPr lang="en-GB" sz="3300" b="1" dirty="0">
                <a:solidFill>
                  <a:srgbClr val="FFFFFF"/>
                </a:solidFill>
                <a:effectLst>
                  <a:outerShdw blurRad="50800" dist="76200" dir="2700000" algn="tl" rotWithShape="0">
                    <a:srgbClr val="000000"/>
                  </a:outerShdw>
                </a:effectLst>
                <a:latin typeface="Helvetica" charset="0"/>
              </a:rPr>
              <a:t> </a:t>
            </a:r>
            <a:r>
              <a:rPr lang="en-GB" sz="3300" b="1" dirty="0" err="1">
                <a:solidFill>
                  <a:srgbClr val="FFFFFF"/>
                </a:solidFill>
                <a:effectLst>
                  <a:outerShdw blurRad="50800" dist="76200" dir="2700000" algn="tl" rotWithShape="0">
                    <a:srgbClr val="000000"/>
                  </a:outerShdw>
                </a:effectLst>
                <a:latin typeface="Helvetica" charset="0"/>
              </a:rPr>
              <a:t>kenieu</a:t>
            </a:r>
            <a:r>
              <a:rPr lang="en-GB" sz="3300" b="1" dirty="0">
                <a:solidFill>
                  <a:srgbClr val="FFFFFF"/>
                </a:solidFill>
                <a:effectLst>
                  <a:outerShdw blurRad="50800" dist="76200" dir="2700000" algn="tl" rotWithShape="0">
                    <a:srgbClr val="000000"/>
                  </a:outerShdw>
                </a:effectLst>
                <a:latin typeface="Helvetica" charset="0"/>
              </a:rPr>
              <a:t>  </a:t>
            </a: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3300" b="1" dirty="0">
              <a:solidFill>
                <a:srgbClr val="FFFFFF"/>
              </a:solidFill>
              <a:effectLst>
                <a:outerShdw blurRad="50800" dist="76200" dir="2700000" algn="tl" rotWithShape="0">
                  <a:srgbClr val="000000"/>
                </a:outerShdw>
              </a:effectLst>
              <a:latin typeface="Helvetica" charset="0"/>
            </a:endParaRPr>
          </a:p>
        </p:txBody>
      </p:sp>
      <p:sp>
        <p:nvSpPr>
          <p:cNvPr id="110615" name="Text Box 30"/>
          <p:cNvSpPr txBox="1">
            <a:spLocks noChangeArrowheads="1"/>
          </p:cNvSpPr>
          <p:nvPr/>
        </p:nvSpPr>
        <p:spPr bwMode="auto">
          <a:xfrm>
            <a:off x="9696450"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A27C"/>
                </a:solidFill>
                <a:effectLst>
                  <a:outerShdw blurRad="50800" dist="76200" dir="2700000" algn="tl" rotWithShape="0">
                    <a:srgbClr val="000000"/>
                  </a:outerShdw>
                </a:effectLst>
                <a:latin typeface="Comic Sans MS" pitchFamily="66" charset="0"/>
              </a:rPr>
              <a:t> </a:t>
            </a:r>
          </a:p>
        </p:txBody>
      </p:sp>
      <p:sp>
        <p:nvSpPr>
          <p:cNvPr id="110616" name="Text Box 31"/>
          <p:cNvSpPr txBox="1">
            <a:spLocks noChangeArrowheads="1"/>
          </p:cNvSpPr>
          <p:nvPr/>
        </p:nvSpPr>
        <p:spPr bwMode="auto">
          <a:xfrm>
            <a:off x="8821738" y="7410450"/>
            <a:ext cx="184150" cy="244475"/>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10617" name="Text Box 32"/>
          <p:cNvSpPr txBox="1">
            <a:spLocks noChangeArrowheads="1"/>
          </p:cNvSpPr>
          <p:nvPr/>
        </p:nvSpPr>
        <p:spPr bwMode="auto">
          <a:xfrm>
            <a:off x="9193213"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76200" dir="2700000" algn="tl" rotWithShape="0">
                    <a:srgbClr val="000000"/>
                  </a:outerShdw>
                </a:effectLst>
                <a:latin typeface="Comic Sans MS" pitchFamily="66" charset="0"/>
              </a:rPr>
              <a:t>52</a:t>
            </a:r>
          </a:p>
        </p:txBody>
      </p:sp>
      <p:sp>
        <p:nvSpPr>
          <p:cNvPr id="110618" name="Text Box 33"/>
          <p:cNvSpPr txBox="1">
            <a:spLocks noChangeArrowheads="1"/>
          </p:cNvSpPr>
          <p:nvPr/>
        </p:nvSpPr>
        <p:spPr bwMode="auto">
          <a:xfrm>
            <a:off x="9569450" y="7345363"/>
            <a:ext cx="307975"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76200" dir="2700000" algn="tl" rotWithShape="0">
                    <a:srgbClr val="000000"/>
                  </a:outerShdw>
                </a:effectLst>
                <a:latin typeface="Comic Sans MS" pitchFamily="66"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5317"/>
                                        </p:tgtEl>
                                        <p:attrNameLst>
                                          <p:attrName>style.visibility</p:attrName>
                                        </p:attrNameLst>
                                      </p:cBhvr>
                                      <p:to>
                                        <p:strVal val="visible"/>
                                      </p:to>
                                    </p:set>
                                    <p:anim calcmode="lin" valueType="num">
                                      <p:cBhvr>
                                        <p:cTn id="7" dur="500" fill="hold"/>
                                        <p:tgtEl>
                                          <p:spTgt spid="55317"/>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55317"/>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55317"/>
                                        </p:tgtEl>
                                        <p:attrNameLst>
                                          <p:attrName>ppt_x</p:attrName>
                                        </p:attrNameLst>
                                      </p:cBhvr>
                                      <p:tavLst>
                                        <p:tav tm="100000">
                                          <p:val>
                                            <p:fltVal val="0.5"/>
                                          </p:val>
                                        </p:tav>
                                        <p:tav tm="100000">
                                          <p:val>
                                            <p:strVal val="#ppt_x"/>
                                          </p:val>
                                        </p:tav>
                                      </p:tavLst>
                                    </p:anim>
                                    <p:anim calcmode="lin" valueType="num">
                                      <p:cBhvr>
                                        <p:cTn id="10" dur="500" fill="hold"/>
                                        <p:tgtEl>
                                          <p:spTgt spid="5531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3"/>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3"/>
                                        </p:tgtEl>
                                        <p:attrNameLst>
                                          <p:attrName>ppt_x</p:attrName>
                                        </p:attrNameLst>
                                      </p:cBhvr>
                                      <p:tavLst>
                                        <p:tav tm="100000">
                                          <p:val>
                                            <p:fltVal val="0.5"/>
                                          </p:val>
                                        </p:tav>
                                        <p:tav tm="100000">
                                          <p:val>
                                            <p:strVal val="#ppt_x"/>
                                          </p:val>
                                        </p:tav>
                                      </p:tavLst>
                                    </p:anim>
                                    <p:anim calcmode="lin" valueType="num">
                                      <p:cBhvr>
                                        <p:cTn id="18" dur="500" fill="hold"/>
                                        <p:tgtEl>
                                          <p:spTgt spid="3"/>
                                        </p:tgtEl>
                                        <p:attrNameLst>
                                          <p:attrName>ppt_y</p:attrName>
                                        </p:attrNameLst>
                                      </p:cBhvr>
                                      <p:tavLst>
                                        <p:tav tm="100000">
                                          <p:val>
                                            <p:strVal val="1+(6*min(ma#ppt_x(#ppt_w*#ppt_h,.3),1)-7.4)/-.7*#ppt_h/2"/>
                                          </p:val>
                                        </p:tav>
                                        <p:tav tm="100000">
                                          <p:val>
                                            <p:strVal val="#ppt_y"/>
                                          </p:val>
                                        </p:tav>
                                      </p:tavLst>
                                    </p:anim>
                                  </p:childTnLst>
                                </p:cTn>
                              </p:par>
                            </p:childTnLst>
                          </p:cTn>
                        </p:par>
                        <p:par>
                          <p:cTn id="19" fill="hold">
                            <p:stCondLst>
                              <p:cond delay="500"/>
                            </p:stCondLst>
                            <p:childTnLst>
                              <p:par>
                                <p:cTn id="20" presetID="4" presetClass="entr" presetSubtype="32" fill="hold" nodeType="afterEffect">
                                  <p:stCondLst>
                                    <p:cond delay="0"/>
                                  </p:stCondLst>
                                  <p:childTnLst>
                                    <p:set>
                                      <p:cBhvr>
                                        <p:cTn id="21" dur="1" fill="hold">
                                          <p:stCondLst>
                                            <p:cond delay="0"/>
                                          </p:stCondLst>
                                        </p:cTn>
                                        <p:tgtEl>
                                          <p:spTgt spid="55325">
                                            <p:txEl>
                                              <p:pRg st="0" end="0"/>
                                            </p:txEl>
                                          </p:spTgt>
                                        </p:tgtEl>
                                        <p:attrNameLst>
                                          <p:attrName>style.visibility</p:attrName>
                                        </p:attrNameLst>
                                      </p:cBhvr>
                                      <p:to>
                                        <p:strVal val="visible"/>
                                      </p:to>
                                    </p:set>
                                    <p:animEffect transition="in" filter="box(out)">
                                      <p:cBhvr>
                                        <p:cTn id="22" dur="500"/>
                                        <p:tgtEl>
                                          <p:spTgt spid="55325">
                                            <p:txEl>
                                              <p:pRg st="0" end="0"/>
                                            </p:txEl>
                                          </p:spTgt>
                                        </p:tgtEl>
                                      </p:cBhvr>
                                    </p:animEffect>
                                  </p:childTnLst>
                                </p:cTn>
                              </p:par>
                            </p:childTnLst>
                          </p:cTn>
                        </p:par>
                        <p:par>
                          <p:cTn id="23" fill="hold">
                            <p:stCondLst>
                              <p:cond delay="1000"/>
                            </p:stCondLst>
                            <p:childTnLst>
                              <p:par>
                                <p:cTn id="24" presetID="4" presetClass="entr" presetSubtype="32" fill="hold" nodeType="afterEffect">
                                  <p:stCondLst>
                                    <p:cond delay="0"/>
                                  </p:stCondLst>
                                  <p:childTnLst>
                                    <p:set>
                                      <p:cBhvr>
                                        <p:cTn id="25" dur="1" fill="hold">
                                          <p:stCondLst>
                                            <p:cond delay="0"/>
                                          </p:stCondLst>
                                        </p:cTn>
                                        <p:tgtEl>
                                          <p:spTgt spid="55325">
                                            <p:txEl>
                                              <p:pRg st="1" end="1"/>
                                            </p:txEl>
                                          </p:spTgt>
                                        </p:tgtEl>
                                        <p:attrNameLst>
                                          <p:attrName>style.visibility</p:attrName>
                                        </p:attrNameLst>
                                      </p:cBhvr>
                                      <p:to>
                                        <p:strVal val="visible"/>
                                      </p:to>
                                    </p:set>
                                    <p:animEffect transition="in" filter="box(out)">
                                      <p:cBhvr>
                                        <p:cTn id="26" dur="500"/>
                                        <p:tgtEl>
                                          <p:spTgt spid="553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p:spPr>
        <p:txBody>
          <a:bodyPr lIns="91255" tIns="45626" rIns="91255" bIns="45626"/>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2642" name="Rectangle 2"/>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2643" name="Text Box 3"/>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12644" name="Rectangle 4"/>
          <p:cNvSpPr>
            <a:spLocks noChangeArrowheads="1"/>
          </p:cNvSpPr>
          <p:nvPr/>
        </p:nvSpPr>
        <p:spPr bwMode="auto">
          <a:xfrm>
            <a:off x="5921375" y="2224088"/>
            <a:ext cx="3200400" cy="5245100"/>
          </a:xfrm>
          <a:prstGeom prst="rect">
            <a:avLst/>
          </a:prstGeom>
          <a:noFill/>
          <a:ln>
            <a:noFill/>
          </a:ln>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600" b="1" dirty="0">
                <a:solidFill>
                  <a:srgbClr val="99FF99"/>
                </a:solidFill>
                <a:effectLst>
                  <a:outerShdw blurRad="50800" dist="76200" dir="2700000" algn="tl" rotWithShape="0">
                    <a:srgbClr val="000000"/>
                  </a:outerShdw>
                </a:effectLst>
                <a:latin typeface="Arial" pitchFamily="34" charset="0"/>
              </a:rPr>
              <a:t>PUOTEI KEMEYIE KROPUO NU KEHOU KERIEMIAKO </a:t>
            </a:r>
            <a:r>
              <a:rPr lang="en-GB" sz="3600" b="1" dirty="0" err="1">
                <a:solidFill>
                  <a:srgbClr val="99FF99"/>
                </a:solidFill>
                <a:effectLst>
                  <a:outerShdw blurRad="50800" dist="76200" dir="2700000" algn="tl" rotWithShape="0">
                    <a:srgbClr val="000000"/>
                  </a:outerShdw>
                </a:effectLst>
                <a:latin typeface="Arial" pitchFamily="34" charset="0"/>
              </a:rPr>
              <a:t>PETHAKECü</a:t>
            </a:r>
            <a:endParaRPr lang="en-GB" sz="3600" b="1" dirty="0">
              <a:solidFill>
                <a:srgbClr val="99FF99"/>
              </a:solidFill>
              <a:effectLst>
                <a:outerShdw blurRad="50800" dist="76200" dir="2700000" algn="tl" rotWithShape="0">
                  <a:srgbClr val="000000"/>
                </a:outerShdw>
              </a:effectLst>
              <a:latin typeface="Arial" pitchFamily="34" charset="0"/>
            </a:endParaRPr>
          </a:p>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3600" b="1" dirty="0">
              <a:solidFill>
                <a:srgbClr val="99FF99"/>
              </a:solidFill>
              <a:effectLst>
                <a:outerShdw blurRad="50800" dist="76200" dir="2700000" algn="tl" rotWithShape="0">
                  <a:srgbClr val="000000"/>
                </a:outerShdw>
              </a:effectLst>
              <a:latin typeface="Arial" pitchFamily="34" charset="0"/>
            </a:endParaRPr>
          </a:p>
        </p:txBody>
      </p:sp>
      <p:sp>
        <p:nvSpPr>
          <p:cNvPr id="112645" name="Rectangle 5"/>
          <p:cNvSpPr>
            <a:spLocks noChangeArrowheads="1"/>
          </p:cNvSpPr>
          <p:nvPr/>
        </p:nvSpPr>
        <p:spPr bwMode="auto">
          <a:xfrm>
            <a:off x="4068763" y="1154113"/>
            <a:ext cx="1646237"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56326"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6327"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6328"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6329"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grpSp>
        <p:nvGrpSpPr>
          <p:cNvPr id="59403" name="Group 10"/>
          <p:cNvGrpSpPr>
            <a:grpSpLocks/>
          </p:cNvGrpSpPr>
          <p:nvPr/>
        </p:nvGrpSpPr>
        <p:grpSpPr bwMode="auto">
          <a:xfrm>
            <a:off x="3600450" y="0"/>
            <a:ext cx="3357563" cy="1046163"/>
            <a:chOff x="2277" y="0"/>
            <a:chExt cx="2048" cy="659"/>
          </a:xfrm>
        </p:grpSpPr>
        <p:sp>
          <p:nvSpPr>
            <p:cNvPr id="112676" name="Rectangle 11"/>
            <p:cNvSpPr>
              <a:spLocks noChangeArrowheads="1"/>
            </p:cNvSpPr>
            <p:nvPr/>
          </p:nvSpPr>
          <p:spPr bwMode="auto">
            <a:xfrm>
              <a:off x="2277" y="0"/>
              <a:ext cx="2048" cy="231"/>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76200" dir="2700000" algn="tl" rotWithShape="0">
                      <a:srgbClr val="000000"/>
                    </a:outerShdw>
                  </a:effectLst>
                  <a:latin typeface="Helvetica" charset="0"/>
                </a:rPr>
                <a:t>(</a:t>
              </a:r>
              <a:r>
                <a:rPr lang="en-GB" sz="1800" b="1" dirty="0" err="1">
                  <a:effectLst>
                    <a:outerShdw blurRad="50800" dist="76200" dir="2700000" algn="tl" rotWithShape="0">
                      <a:srgbClr val="000000"/>
                    </a:outerShdw>
                  </a:effectLst>
                  <a:latin typeface="Helvetica" charset="0"/>
                </a:rPr>
                <a:t>Leshüda</a:t>
              </a:r>
              <a:r>
                <a:rPr lang="en-GB" sz="1800" b="1" dirty="0">
                  <a:effectLst>
                    <a:outerShdw blurRad="50800" dist="76200" dir="2700000" algn="tl" rotWithShape="0">
                      <a:srgbClr val="000000"/>
                    </a:outerShdw>
                  </a:effectLst>
                  <a:latin typeface="Helvetica" charset="0"/>
                </a:rPr>
                <a:t> </a:t>
              </a:r>
              <a:r>
                <a:rPr lang="en-GB" sz="1800" b="1" dirty="0" err="1">
                  <a:effectLst>
                    <a:outerShdw blurRad="50800" dist="76200" dir="2700000" algn="tl" rotWithShape="0">
                      <a:srgbClr val="000000"/>
                    </a:outerShdw>
                  </a:effectLst>
                  <a:latin typeface="Helvetica" charset="0"/>
                </a:rPr>
                <a:t>mepfüepuo</a:t>
              </a:r>
              <a:r>
                <a:rPr lang="en-GB" sz="1800" b="1" dirty="0">
                  <a:solidFill>
                    <a:srgbClr val="FFFFFF"/>
                  </a:solidFill>
                  <a:effectLst>
                    <a:outerShdw blurRad="50800" dist="76200" dir="2700000" algn="tl" rotWithShape="0">
                      <a:srgbClr val="000000"/>
                    </a:outerShdw>
                  </a:effectLst>
                  <a:latin typeface="Helvetica" charset="0"/>
                </a:rPr>
                <a:t>)</a:t>
              </a:r>
              <a:r>
                <a:rPr lang="x-none" sz="1800" b="1" dirty="0">
                  <a:solidFill>
                    <a:srgbClr val="FFFFFF"/>
                  </a:solidFill>
                  <a:effectLst>
                    <a:outerShdw blurRad="50800" dist="76200" dir="2700000" algn="tl" rotWithShape="0">
                      <a:srgbClr val="000000"/>
                    </a:outerShdw>
                  </a:effectLst>
                  <a:latin typeface="Helvetica" charset="0"/>
                  <a:cs typeface="Arial" pitchFamily="34" charset="0"/>
                </a:rPr>
                <a:t>‏</a:t>
              </a:r>
              <a:endParaRPr lang="en-GB" sz="1800" b="1" dirty="0">
                <a:solidFill>
                  <a:srgbClr val="FFFFFF"/>
                </a:solidFill>
                <a:effectLst>
                  <a:outerShdw blurRad="50800" dist="76200" dir="2700000" algn="tl" rotWithShape="0">
                    <a:srgbClr val="000000"/>
                  </a:outerShdw>
                </a:effectLst>
                <a:latin typeface="Helvetica" charset="0"/>
              </a:endParaRPr>
            </a:p>
          </p:txBody>
        </p:sp>
        <p:sp>
          <p:nvSpPr>
            <p:cNvPr id="112677"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2678" name="Rectangle 13"/>
            <p:cNvSpPr>
              <a:spLocks noChangeArrowheads="1"/>
            </p:cNvSpPr>
            <p:nvPr/>
          </p:nvSpPr>
          <p:spPr bwMode="auto">
            <a:xfrm>
              <a:off x="2615" y="281"/>
              <a:ext cx="892" cy="288"/>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err="1">
                  <a:solidFill>
                    <a:srgbClr val="99FF66"/>
                  </a:solidFill>
                  <a:effectLst>
                    <a:outerShdw blurRad="50800" dist="76200" dir="2700000" algn="tl" rotWithShape="0">
                      <a:srgbClr val="000000"/>
                    </a:outerShdw>
                  </a:effectLst>
                  <a:latin typeface="Helvetica" charset="0"/>
                </a:rPr>
                <a:t>Kehou</a:t>
              </a:r>
              <a:r>
                <a:rPr lang="en-GB" sz="1700" b="1" dirty="0">
                  <a:solidFill>
                    <a:srgbClr val="99FF66"/>
                  </a:solidFill>
                  <a:effectLst>
                    <a:outerShdw blurRad="50800" dist="76200" dir="2700000" algn="tl" rotWithShape="0">
                      <a:srgbClr val="000000"/>
                    </a:outerShdw>
                  </a:effectLst>
                  <a:latin typeface="Helvetica" charset="0"/>
                </a:rPr>
                <a:t> nu </a:t>
              </a:r>
              <a:r>
                <a:rPr lang="en-GB" sz="1700" b="1" dirty="0" err="1">
                  <a:solidFill>
                    <a:srgbClr val="99FF66"/>
                  </a:solidFill>
                  <a:effectLst>
                    <a:outerShdw blurRad="50800" dist="76200" dir="2700000" algn="tl" rotWithShape="0">
                      <a:srgbClr val="000000"/>
                    </a:outerShdw>
                  </a:effectLst>
                  <a:latin typeface="Helvetica" charset="0"/>
                </a:rPr>
                <a:t>nyieko</a:t>
              </a:r>
              <a:endParaRPr lang="en-GB" sz="1700" b="1" dirty="0">
                <a:solidFill>
                  <a:srgbClr val="99FF66"/>
                </a:solidFill>
                <a:effectLst>
                  <a:outerShdw blurRad="50800" dist="76200" dir="2700000" algn="tl" rotWithShape="0">
                    <a:srgbClr val="000000"/>
                  </a:outerShdw>
                </a:effectLst>
                <a:latin typeface="Helvetica" charset="0"/>
              </a:endParaRPr>
            </a:p>
          </p:txBody>
        </p:sp>
      </p:grpSp>
      <p:sp>
        <p:nvSpPr>
          <p:cNvPr id="56334"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6335"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6336"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112655" name="Text Box 18"/>
          <p:cNvSpPr txBox="1">
            <a:spLocks noChangeArrowheads="1"/>
          </p:cNvSpPr>
          <p:nvPr/>
        </p:nvSpPr>
        <p:spPr bwMode="auto">
          <a:xfrm>
            <a:off x="852488" y="2881313"/>
            <a:ext cx="2863850" cy="366712"/>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12656" name="Rectangle 19"/>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2657" name="Text Box 20"/>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56341" name="Rectangle 21"/>
          <p:cNvSpPr>
            <a:spLocks noChangeArrowheads="1"/>
          </p:cNvSpPr>
          <p:nvPr/>
        </p:nvSpPr>
        <p:spPr bwMode="auto">
          <a:xfrm>
            <a:off x="3983038" y="2333625"/>
            <a:ext cx="1768475" cy="1375210"/>
          </a:xfrm>
          <a:prstGeom prst="rect">
            <a:avLst/>
          </a:prstGeom>
          <a:noFill/>
          <a:ln>
            <a:noFill/>
          </a:ln>
          <a:extLst/>
        </p:spPr>
        <p:txBody>
          <a:bodyPr lIns="101308" tIns="50654" rIns="101308" bIns="50654">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Galatiako</a:t>
            </a: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Efesako</a:t>
            </a: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Filipiko</a:t>
            </a: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rPr>
              <a:t>korinthiako</a:t>
            </a: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sp>
        <p:nvSpPr>
          <p:cNvPr id="112659" name="Rectangle 22"/>
          <p:cNvSpPr>
            <a:spLocks noChangeArrowheads="1"/>
          </p:cNvSpPr>
          <p:nvPr/>
        </p:nvSpPr>
        <p:spPr bwMode="auto">
          <a:xfrm>
            <a:off x="3983038" y="1744663"/>
            <a:ext cx="1768475" cy="1026909"/>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romiako</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kenie</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sp>
        <p:nvSpPr>
          <p:cNvPr id="112660" name="Rectangle 23"/>
          <p:cNvSpPr>
            <a:spLocks noChangeArrowheads="1"/>
          </p:cNvSpPr>
          <p:nvPr/>
        </p:nvSpPr>
        <p:spPr bwMode="auto">
          <a:xfrm>
            <a:off x="3967163" y="1066800"/>
            <a:ext cx="1768475" cy="824033"/>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u="sng"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Apostelko</a:t>
            </a:r>
            <a:r>
              <a:rPr lang="en-GB" sz="1400" b="1" u="sng"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u="sng"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khuthu</a:t>
            </a:r>
            <a:endParaRPr lang="en-GB" sz="1400" b="1" u="sng"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Paul </a:t>
            </a: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dieyie</a:t>
            </a:r>
            <a:r>
              <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leshü</a:t>
            </a:r>
            <a:r>
              <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a:t>
            </a: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grpSp>
        <p:nvGrpSpPr>
          <p:cNvPr id="59414" name="Group 24"/>
          <p:cNvGrpSpPr>
            <a:grpSpLocks/>
          </p:cNvGrpSpPr>
          <p:nvPr/>
        </p:nvGrpSpPr>
        <p:grpSpPr bwMode="auto">
          <a:xfrm>
            <a:off x="1135063" y="1655763"/>
            <a:ext cx="2632075" cy="996950"/>
            <a:chOff x="715" y="1043"/>
            <a:chExt cx="1658" cy="628"/>
          </a:xfrm>
        </p:grpSpPr>
        <p:sp>
          <p:nvSpPr>
            <p:cNvPr id="112674"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2675" name="Rectangle 26"/>
            <p:cNvSpPr>
              <a:spLocks noChangeArrowheads="1"/>
            </p:cNvSpPr>
            <p:nvPr/>
          </p:nvSpPr>
          <p:spPr bwMode="auto">
            <a:xfrm>
              <a:off x="719" y="1043"/>
              <a:ext cx="1451" cy="473"/>
            </a:xfrm>
            <a:prstGeom prst="rect">
              <a:avLst/>
            </a:prstGeom>
            <a:noFill/>
            <a:ln>
              <a:noFill/>
            </a:ln>
            <a:extLst/>
          </p:spPr>
          <p:txBody>
            <a:bodyPr wrap="square"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762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700" b="1" dirty="0">
                  <a:solidFill>
                    <a:srgbClr val="FFFFFF"/>
                  </a:solidFill>
                  <a:effectLst>
                    <a:outerShdw blurRad="50800" dist="76200" dir="2700000" algn="tl" rotWithShape="0">
                      <a:srgbClr val="000000"/>
                    </a:outerShdw>
                  </a:effectLst>
                  <a:latin typeface="Helvetica" charset="0"/>
                </a:rPr>
                <a:t>“</a:t>
              </a:r>
              <a:r>
                <a:rPr lang="en-GB" altLang="ja-JP" sz="1700" b="1" dirty="0" err="1">
                  <a:solidFill>
                    <a:srgbClr val="FFFFFF"/>
                  </a:solidFill>
                  <a:effectLst>
                    <a:outerShdw blurRad="50800" dist="76200" dir="2700000" algn="tl" rotWithShape="0">
                      <a:srgbClr val="000000"/>
                    </a:outerShdw>
                  </a:effectLst>
                  <a:latin typeface="Helvetica" charset="0"/>
                </a:rPr>
                <a:t>Romiako</a:t>
              </a:r>
              <a:r>
                <a:rPr lang="en-GB" altLang="ja-JP" sz="1700" b="1" dirty="0">
                  <a:solidFill>
                    <a:srgbClr val="FFFFFF"/>
                  </a:solidFill>
                  <a:effectLst>
                    <a:outerShdw blurRad="50800" dist="76200" dir="2700000" algn="tl" rotWithShape="0">
                      <a:srgbClr val="000000"/>
                    </a:outerShdw>
                  </a:effectLst>
                  <a:latin typeface="Helvetica" charset="0"/>
                </a:rPr>
                <a:t> </a:t>
              </a:r>
              <a:r>
                <a:rPr lang="en-GB" altLang="ja-JP" sz="1700" b="1" dirty="0" err="1">
                  <a:solidFill>
                    <a:srgbClr val="FFFFFF"/>
                  </a:solidFill>
                  <a:effectLst>
                    <a:outerShdw blurRad="50800" dist="76200" dir="2700000" algn="tl" rotWithShape="0">
                      <a:srgbClr val="000000"/>
                    </a:outerShdw>
                  </a:effectLst>
                  <a:latin typeface="Helvetica" charset="0"/>
                </a:rPr>
                <a:t>kro</a:t>
              </a:r>
              <a:r>
                <a:rPr lang="en-GB" altLang="ja-JP" sz="1700" b="1" dirty="0">
                  <a:solidFill>
                    <a:srgbClr val="FFFFFF"/>
                  </a:solidFill>
                  <a:effectLst>
                    <a:outerShdw blurRad="50800" dist="76200" dir="2700000" algn="tl" rotWithShape="0">
                      <a:srgbClr val="000000"/>
                    </a:outerShdw>
                  </a:effectLst>
                  <a:latin typeface="Helvetica" charset="0"/>
                </a:rPr>
                <a:t> </a:t>
              </a:r>
              <a:r>
                <a:rPr lang="en-GB" altLang="ja-JP" sz="1700" b="1" dirty="0" err="1">
                  <a:solidFill>
                    <a:srgbClr val="FFFFFF"/>
                  </a:solidFill>
                  <a:effectLst>
                    <a:outerShdw blurRad="50800" dist="76200" dir="2700000" algn="tl" rotWithShape="0">
                      <a:srgbClr val="000000"/>
                    </a:outerShdw>
                  </a:effectLst>
                  <a:latin typeface="Helvetica" charset="0"/>
                </a:rPr>
                <a:t>puo</a:t>
              </a:r>
              <a:r>
                <a:rPr lang="en-GB" altLang="ja-JP" sz="1700" b="1" dirty="0">
                  <a:solidFill>
                    <a:srgbClr val="FFFFFF"/>
                  </a:solidFill>
                  <a:effectLst>
                    <a:outerShdw blurRad="50800" dist="76200" dir="2700000" algn="tl" rotWithShape="0">
                      <a:srgbClr val="000000"/>
                    </a:outerShdw>
                  </a:effectLst>
                  <a:latin typeface="Helvetica" charset="0"/>
                </a:rPr>
                <a:t> </a:t>
              </a:r>
              <a:r>
                <a:rPr lang="en-GB" altLang="ja-JP" sz="1700" b="1" dirty="0" err="1">
                  <a:solidFill>
                    <a:srgbClr val="FFFFFF"/>
                  </a:solidFill>
                  <a:effectLst>
                    <a:outerShdw blurRad="50800" dist="76200" dir="2700000" algn="tl" rotWithShape="0">
                      <a:srgbClr val="000000"/>
                    </a:outerShdw>
                  </a:effectLst>
                  <a:latin typeface="Helvetica" charset="0"/>
                </a:rPr>
                <a:t>korinth</a:t>
              </a:r>
              <a:r>
                <a:rPr lang="en-GB" altLang="ja-JP" sz="1700" b="1" dirty="0">
                  <a:solidFill>
                    <a:srgbClr val="FFFFFF"/>
                  </a:solidFill>
                  <a:effectLst>
                    <a:outerShdw blurRad="50800" dist="76200" dir="2700000" algn="tl" rotWithShape="0">
                      <a:srgbClr val="000000"/>
                    </a:outerShdw>
                  </a:effectLst>
                  <a:latin typeface="Helvetica" charset="0"/>
                </a:rPr>
                <a:t> </a:t>
              </a:r>
              <a:r>
                <a:rPr lang="en-GB" altLang="ja-JP" sz="1700" b="1" dirty="0" err="1">
                  <a:solidFill>
                    <a:srgbClr val="FFFFFF"/>
                  </a:solidFill>
                  <a:effectLst>
                    <a:outerShdw blurRad="50800" dist="76200" dir="2700000" algn="tl" rotWithShape="0">
                      <a:srgbClr val="000000"/>
                    </a:outerShdw>
                  </a:effectLst>
                  <a:latin typeface="Helvetica" charset="0"/>
                </a:rPr>
                <a:t>kenie</a:t>
              </a:r>
              <a:r>
                <a:rPr lang="en-GB" altLang="ja-JP" sz="1700" b="1" dirty="0">
                  <a:solidFill>
                    <a:srgbClr val="FFFFFF"/>
                  </a:solidFill>
                  <a:effectLst>
                    <a:outerShdw blurRad="50800" dist="76200" dir="2700000" algn="tl" rotWithShape="0">
                      <a:srgbClr val="000000"/>
                    </a:outerShdw>
                  </a:effectLst>
                  <a:latin typeface="Helvetica" charset="0"/>
                </a:rPr>
                <a:t> </a:t>
              </a:r>
              <a:r>
                <a:rPr lang="en-GB" altLang="ja-JP" sz="1700" b="1" dirty="0" err="1" smtClean="0">
                  <a:solidFill>
                    <a:srgbClr val="FFFFFF"/>
                  </a:solidFill>
                  <a:effectLst>
                    <a:outerShdw blurRad="50800" dist="76200" dir="2700000" algn="tl" rotWithShape="0">
                      <a:srgbClr val="000000"/>
                    </a:outerShdw>
                  </a:effectLst>
                  <a:latin typeface="Helvetica" charset="0"/>
                </a:rPr>
                <a:t>baya</a:t>
              </a:r>
              <a:r>
                <a:rPr lang="en-GB" sz="1700" b="1" dirty="0" smtClean="0">
                  <a:solidFill>
                    <a:srgbClr val="FFFFFF"/>
                  </a:solidFill>
                  <a:effectLst>
                    <a:outerShdw blurRad="50800" dist="76200" dir="2700000" algn="tl" rotWithShape="0">
                      <a:srgbClr val="000000"/>
                    </a:outerShdw>
                  </a:effectLst>
                  <a:latin typeface="Helvetica" charset="0"/>
                </a:rPr>
                <a:t>.</a:t>
              </a:r>
              <a:r>
                <a:rPr lang="ja-JP" altLang="en-GB" sz="1700" b="1" dirty="0">
                  <a:solidFill>
                    <a:srgbClr val="FFFFFF"/>
                  </a:solidFill>
                  <a:effectLst>
                    <a:outerShdw blurRad="50800" dist="76200" dir="2700000" algn="tl" rotWithShape="0">
                      <a:srgbClr val="000000"/>
                    </a:outerShdw>
                  </a:effectLst>
                  <a:latin typeface="Helvetica" charset="0"/>
                </a:rPr>
                <a:t>”</a:t>
              </a:r>
              <a:endParaRPr lang="en-GB" sz="1700" b="1" dirty="0">
                <a:solidFill>
                  <a:srgbClr val="FFFFFF"/>
                </a:solidFill>
                <a:effectLst>
                  <a:outerShdw blurRad="50800" dist="76200" dir="2700000" algn="tl" rotWithShape="0">
                    <a:srgbClr val="000000"/>
                  </a:outerShdw>
                </a:effectLst>
                <a:latin typeface="Helvetica" charset="0"/>
              </a:endParaRPr>
            </a:p>
          </p:txBody>
        </p:sp>
      </p:grpSp>
      <p:sp>
        <p:nvSpPr>
          <p:cNvPr id="56347" name="Line 27"/>
          <p:cNvSpPr>
            <a:spLocks noChangeShapeType="1"/>
          </p:cNvSpPr>
          <p:nvPr/>
        </p:nvSpPr>
        <p:spPr bwMode="auto">
          <a:xfrm flipV="1">
            <a:off x="3411538" y="2179638"/>
            <a:ext cx="758825" cy="9525"/>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112663" name="Rectangle 28"/>
          <p:cNvSpPr>
            <a:spLocks noChangeArrowheads="1"/>
          </p:cNvSpPr>
          <p:nvPr/>
        </p:nvSpPr>
        <p:spPr bwMode="auto">
          <a:xfrm>
            <a:off x="5589588" y="2347913"/>
            <a:ext cx="571500" cy="1223962"/>
          </a:xfrm>
          <a:prstGeom prst="rect">
            <a:avLst/>
          </a:prstGeom>
          <a:noFill/>
          <a:ln>
            <a:noFill/>
          </a:ln>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76200" dir="2700000" algn="tl" rotWithShape="0">
                    <a:srgbClr val="000000"/>
                  </a:outerShdw>
                </a:effectLst>
                <a:latin typeface="Krone" charset="0"/>
              </a:rPr>
              <a:t>}</a:t>
            </a:r>
          </a:p>
        </p:txBody>
      </p:sp>
      <p:sp>
        <p:nvSpPr>
          <p:cNvPr id="56349" name="Rectangle 29"/>
          <p:cNvSpPr>
            <a:spLocks noChangeArrowheads="1"/>
          </p:cNvSpPr>
          <p:nvPr/>
        </p:nvSpPr>
        <p:spPr bwMode="auto">
          <a:xfrm>
            <a:off x="957263" y="3370263"/>
            <a:ext cx="2886075" cy="3605212"/>
          </a:xfrm>
          <a:prstGeom prst="rect">
            <a:avLst/>
          </a:prstGeom>
          <a:noFill/>
          <a:ln>
            <a:noFill/>
          </a:ln>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err="1">
                <a:solidFill>
                  <a:srgbClr val="FFFFFF"/>
                </a:solidFill>
                <a:effectLst>
                  <a:outerShdw blurRad="50800" dist="76200" dir="2700000" algn="tl" rotWithShape="0">
                    <a:srgbClr val="000000"/>
                  </a:outerShdw>
                </a:effectLst>
                <a:latin typeface="Helvetica" charset="0"/>
              </a:rPr>
              <a:t>Galatiako</a:t>
            </a:r>
            <a:endParaRPr lang="en-GB" sz="3300" b="1" dirty="0">
              <a:solidFill>
                <a:srgbClr val="FFFFFF"/>
              </a:solidFill>
              <a:effectLst>
                <a:outerShdw blurRad="50800" dist="76200" dir="2700000" algn="tl" rotWithShape="0">
                  <a:srgbClr val="000000"/>
                </a:outerShdw>
              </a:effectLst>
              <a:latin typeface="Helvetica"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err="1">
                <a:solidFill>
                  <a:srgbClr val="FFFFFF"/>
                </a:solidFill>
                <a:effectLst>
                  <a:outerShdw blurRad="50800" dist="76200" dir="2700000" algn="tl" rotWithShape="0">
                    <a:srgbClr val="000000"/>
                  </a:outerShdw>
                </a:effectLst>
                <a:latin typeface="Helvetica" charset="0"/>
              </a:rPr>
              <a:t>Efesako</a:t>
            </a:r>
            <a:endParaRPr lang="en-GB" sz="3300" b="1" dirty="0">
              <a:solidFill>
                <a:srgbClr val="FFFFFF"/>
              </a:solidFill>
              <a:effectLst>
                <a:outerShdw blurRad="50800" dist="76200" dir="2700000" algn="tl" rotWithShape="0">
                  <a:srgbClr val="000000"/>
                </a:outerShdw>
              </a:effectLst>
              <a:latin typeface="Helvetica"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err="1">
                <a:solidFill>
                  <a:srgbClr val="FFFFFF"/>
                </a:solidFill>
                <a:effectLst>
                  <a:outerShdw blurRad="50800" dist="76200" dir="2700000" algn="tl" rotWithShape="0">
                    <a:srgbClr val="000000"/>
                  </a:outerShdw>
                </a:effectLst>
                <a:latin typeface="Helvetica" charset="0"/>
              </a:rPr>
              <a:t>Filipiko</a:t>
            </a:r>
            <a:endParaRPr lang="en-GB" sz="3300" b="1" dirty="0">
              <a:solidFill>
                <a:srgbClr val="FFFFFF"/>
              </a:solidFill>
              <a:effectLst>
                <a:outerShdw blurRad="50800" dist="76200" dir="2700000" algn="tl" rotWithShape="0">
                  <a:srgbClr val="000000"/>
                </a:outerShdw>
              </a:effectLst>
              <a:latin typeface="Helvetica"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err="1">
                <a:solidFill>
                  <a:srgbClr val="FFFFFF"/>
                </a:solidFill>
                <a:effectLst>
                  <a:outerShdw blurRad="50800" dist="76200" dir="2700000" algn="tl" rotWithShape="0">
                    <a:srgbClr val="000000"/>
                  </a:outerShdw>
                </a:effectLst>
                <a:latin typeface="Helvetica" charset="0"/>
              </a:rPr>
              <a:t>kolosiko</a:t>
            </a:r>
            <a:endParaRPr lang="en-GB" sz="3300" b="1" dirty="0">
              <a:solidFill>
                <a:srgbClr val="FFFFFF"/>
              </a:solidFill>
              <a:effectLst>
                <a:outerShdw blurRad="50800" dist="76200" dir="2700000" algn="tl" rotWithShape="0">
                  <a:srgbClr val="000000"/>
                </a:outerShdw>
              </a:effectLst>
              <a:latin typeface="Helvetica" charset="0"/>
            </a:endParaRPr>
          </a:p>
        </p:txBody>
      </p:sp>
      <p:sp>
        <p:nvSpPr>
          <p:cNvPr id="112665" name="Text Box 30"/>
          <p:cNvSpPr txBox="1">
            <a:spLocks noChangeArrowheads="1"/>
          </p:cNvSpPr>
          <p:nvPr/>
        </p:nvSpPr>
        <p:spPr bwMode="auto">
          <a:xfrm>
            <a:off x="9696450"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A27C"/>
                </a:solidFill>
                <a:effectLst>
                  <a:outerShdw blurRad="50800" dist="76200" dir="2700000" algn="tl" rotWithShape="0">
                    <a:srgbClr val="000000"/>
                  </a:outerShdw>
                </a:effectLst>
                <a:latin typeface="Comic Sans MS" pitchFamily="66" charset="0"/>
              </a:rPr>
              <a:t> </a:t>
            </a:r>
          </a:p>
        </p:txBody>
      </p:sp>
      <p:sp>
        <p:nvSpPr>
          <p:cNvPr id="112666" name="Text Box 31"/>
          <p:cNvSpPr txBox="1">
            <a:spLocks noChangeArrowheads="1"/>
          </p:cNvSpPr>
          <p:nvPr/>
        </p:nvSpPr>
        <p:spPr bwMode="auto">
          <a:xfrm>
            <a:off x="8821738" y="7410450"/>
            <a:ext cx="184150" cy="244475"/>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12667" name="Text Box 32"/>
          <p:cNvSpPr txBox="1">
            <a:spLocks noChangeArrowheads="1"/>
          </p:cNvSpPr>
          <p:nvPr/>
        </p:nvSpPr>
        <p:spPr bwMode="auto">
          <a:xfrm>
            <a:off x="9193213"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76200" dir="2700000" algn="tl" rotWithShape="0">
                    <a:srgbClr val="000000"/>
                  </a:outerShdw>
                </a:effectLst>
                <a:latin typeface="Comic Sans MS" pitchFamily="66" charset="0"/>
              </a:rPr>
              <a:t>53</a:t>
            </a:r>
          </a:p>
        </p:txBody>
      </p:sp>
      <p:grpSp>
        <p:nvGrpSpPr>
          <p:cNvPr id="4" name="Group 33"/>
          <p:cNvGrpSpPr>
            <a:grpSpLocks/>
          </p:cNvGrpSpPr>
          <p:nvPr/>
        </p:nvGrpSpPr>
        <p:grpSpPr bwMode="auto">
          <a:xfrm>
            <a:off x="820738" y="2743200"/>
            <a:ext cx="3541712" cy="533400"/>
            <a:chOff x="517" y="1728"/>
            <a:chExt cx="2231" cy="336"/>
          </a:xfrm>
        </p:grpSpPr>
        <p:grpSp>
          <p:nvGrpSpPr>
            <p:cNvPr id="59423" name="Group 34"/>
            <p:cNvGrpSpPr>
              <a:grpSpLocks/>
            </p:cNvGrpSpPr>
            <p:nvPr/>
          </p:nvGrpSpPr>
          <p:grpSpPr bwMode="auto">
            <a:xfrm>
              <a:off x="517" y="1728"/>
              <a:ext cx="1877" cy="336"/>
              <a:chOff x="517" y="1728"/>
              <a:chExt cx="1877" cy="336"/>
            </a:xfrm>
          </p:grpSpPr>
          <p:sp>
            <p:nvSpPr>
              <p:cNvPr id="112672" name="AutoShape 35"/>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2673" name="Rectangle 36"/>
              <p:cNvSpPr>
                <a:spLocks noChangeArrowheads="1"/>
              </p:cNvSpPr>
              <p:nvPr/>
            </p:nvSpPr>
            <p:spPr bwMode="auto">
              <a:xfrm>
                <a:off x="607" y="1728"/>
                <a:ext cx="1690" cy="336"/>
              </a:xfrm>
              <a:prstGeom prst="rect">
                <a:avLst/>
              </a:prstGeom>
              <a:noFill/>
              <a:ln>
                <a:noFill/>
              </a:ln>
              <a:extLst/>
            </p:spPr>
            <p:txBody>
              <a:bodyPr lIns="101520" tIns="50760" rIns="101520" bIns="50760">
                <a:spAutoFit/>
              </a:bodyPr>
              <a:lstStyle/>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400" b="1">
                    <a:solidFill>
                      <a:srgbClr val="FFFF00"/>
                    </a:solidFill>
                    <a:effectLst>
                      <a:outerShdw blurRad="50800" dist="76200" dir="2700000" algn="tl" rotWithShape="0">
                        <a:srgbClr val="000000"/>
                      </a:outerShdw>
                    </a:effectLst>
                    <a:latin typeface="Helvetica" charset="0"/>
                  </a:rPr>
                  <a:t>“</a:t>
                </a:r>
                <a:r>
                  <a:rPr lang="en-GB" altLang="ja-JP" sz="1400" b="1" u="sng" dirty="0" err="1">
                    <a:solidFill>
                      <a:srgbClr val="FFFF00"/>
                    </a:solidFill>
                    <a:effectLst>
                      <a:outerShdw blurRad="50800" dist="76200" dir="2700000" algn="tl" rotWithShape="0">
                        <a:srgbClr val="000000"/>
                      </a:outerShdw>
                    </a:effectLst>
                    <a:latin typeface="Helvetica" charset="0"/>
                  </a:rPr>
                  <a:t>Juda</a:t>
                </a:r>
                <a:r>
                  <a:rPr lang="en-GB" altLang="ja-JP" sz="1400" b="1" u="sng" dirty="0">
                    <a:solidFill>
                      <a:srgbClr val="FFFF00"/>
                    </a:solidFill>
                    <a:effectLst>
                      <a:outerShdw blurRad="50800" dist="76200" dir="2700000" algn="tl" rotWithShape="0">
                        <a:srgbClr val="000000"/>
                      </a:outerShdw>
                    </a:effectLst>
                    <a:latin typeface="Helvetica" charset="0"/>
                  </a:rPr>
                  <a:t> </a:t>
                </a:r>
                <a:r>
                  <a:rPr lang="en-GB" altLang="ja-JP" sz="1400" b="1" u="sng" dirty="0" err="1">
                    <a:solidFill>
                      <a:srgbClr val="FFFF00"/>
                    </a:solidFill>
                    <a:effectLst>
                      <a:outerShdw blurRad="50800" dist="76200" dir="2700000" algn="tl" rotWithShape="0">
                        <a:srgbClr val="000000"/>
                      </a:outerShdw>
                    </a:effectLst>
                    <a:latin typeface="Helvetica" charset="0"/>
                  </a:rPr>
                  <a:t>kemoko</a:t>
                </a:r>
                <a:r>
                  <a:rPr lang="en-GB" altLang="ja-JP" sz="1400" b="1" u="sng" dirty="0">
                    <a:solidFill>
                      <a:srgbClr val="FFFF00"/>
                    </a:solidFill>
                    <a:effectLst>
                      <a:outerShdw blurRad="50800" dist="76200" dir="2700000" algn="tl" rotWithShape="0">
                        <a:srgbClr val="000000"/>
                      </a:outerShdw>
                    </a:effectLst>
                    <a:latin typeface="Helvetica" charset="0"/>
                  </a:rPr>
                  <a:t> </a:t>
                </a:r>
                <a:r>
                  <a:rPr lang="en-GB" altLang="ja-JP" sz="1400" b="1" u="sng" dirty="0" err="1">
                    <a:solidFill>
                      <a:srgbClr val="FFFF00"/>
                    </a:solidFill>
                    <a:effectLst>
                      <a:outerShdw blurRad="50800" dist="76200" dir="2700000" algn="tl" rotWithShape="0">
                        <a:srgbClr val="000000"/>
                      </a:outerShdw>
                    </a:effectLst>
                    <a:latin typeface="Helvetica" charset="0"/>
                  </a:rPr>
                  <a:t>thevochü</a:t>
                </a:r>
                <a:r>
                  <a:rPr lang="en-GB" altLang="ja-JP" sz="1400" b="1" u="sng" dirty="0">
                    <a:solidFill>
                      <a:srgbClr val="FFFF00"/>
                    </a:solidFill>
                    <a:effectLst>
                      <a:outerShdw blurRad="50800" dist="76200" dir="2700000" algn="tl" rotWithShape="0">
                        <a:srgbClr val="000000"/>
                      </a:outerShdw>
                    </a:effectLst>
                    <a:latin typeface="Helvetica" charset="0"/>
                  </a:rPr>
                  <a:t> </a:t>
                </a:r>
                <a:r>
                  <a:rPr lang="en-GB" altLang="ja-JP" sz="1400" b="1" u="sng" dirty="0" err="1">
                    <a:solidFill>
                      <a:srgbClr val="FFFF00"/>
                    </a:solidFill>
                    <a:effectLst>
                      <a:outerShdw blurRad="50800" dist="76200" dir="2700000" algn="tl" rotWithShape="0">
                        <a:srgbClr val="000000"/>
                      </a:outerShdw>
                    </a:effectLst>
                    <a:latin typeface="Helvetica" charset="0"/>
                  </a:rPr>
                  <a:t>kecü</a:t>
                </a:r>
                <a:r>
                  <a:rPr lang="en-GB" altLang="ja-JP" sz="1400" b="1" dirty="0">
                    <a:solidFill>
                      <a:srgbClr val="FFFF00"/>
                    </a:solidFill>
                    <a:effectLst>
                      <a:outerShdw blurRad="50800" dist="76200" dir="2700000" algn="tl" rotWithShape="0">
                        <a:srgbClr val="000000"/>
                      </a:outerShdw>
                    </a:effectLst>
                    <a:latin typeface="Helvetica" charset="0"/>
                  </a:rPr>
                  <a:t>.</a:t>
                </a:r>
                <a:r>
                  <a:rPr lang="ja-JP" altLang="en-GB" sz="1400" b="1">
                    <a:solidFill>
                      <a:srgbClr val="FFFF00"/>
                    </a:solidFill>
                    <a:effectLst>
                      <a:outerShdw blurRad="50800" dist="76200" dir="2700000" algn="tl" rotWithShape="0">
                        <a:srgbClr val="000000"/>
                      </a:outerShdw>
                    </a:effectLst>
                    <a:latin typeface="Helvetica" charset="0"/>
                  </a:rPr>
                  <a:t>”</a:t>
                </a:r>
                <a:endParaRPr lang="en-GB" sz="1400" b="1" dirty="0">
                  <a:solidFill>
                    <a:srgbClr val="FFFF00"/>
                  </a:solidFill>
                  <a:effectLst>
                    <a:outerShdw blurRad="50800" dist="76200" dir="2700000" algn="tl" rotWithShape="0">
                      <a:srgbClr val="000000"/>
                    </a:outerShdw>
                  </a:effectLst>
                  <a:latin typeface="Helvetica" charset="0"/>
                </a:endParaRPr>
              </a:p>
            </p:txBody>
          </p:sp>
        </p:grpSp>
        <p:sp>
          <p:nvSpPr>
            <p:cNvPr id="56357" name="Line 37"/>
            <p:cNvSpPr>
              <a:spLocks noChangeShapeType="1"/>
            </p:cNvSpPr>
            <p:nvPr/>
          </p:nvSpPr>
          <p:spPr bwMode="auto">
            <a:xfrm>
              <a:off x="2270" y="1921"/>
              <a:ext cx="478" cy="1"/>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grpSp>
      <p:sp>
        <p:nvSpPr>
          <p:cNvPr id="112669" name="Text Box 38"/>
          <p:cNvSpPr txBox="1">
            <a:spLocks noChangeArrowheads="1"/>
          </p:cNvSpPr>
          <p:nvPr/>
        </p:nvSpPr>
        <p:spPr bwMode="auto">
          <a:xfrm>
            <a:off x="9572625" y="7345363"/>
            <a:ext cx="307975"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76200" dir="2700000" algn="tl" rotWithShape="0">
                    <a:srgbClr val="000000"/>
                  </a:outerShdw>
                </a:effectLst>
                <a:latin typeface="Comic Sans MS" pitchFamily="66" charset="0"/>
              </a:rPr>
              <a:t>1</a:t>
            </a:r>
          </a:p>
        </p:txBody>
      </p:sp>
      <p:sp>
        <p:nvSpPr>
          <p:cNvPr id="40" name="Rectangle 17"/>
          <p:cNvSpPr>
            <a:spLocks noChangeArrowheads="1"/>
          </p:cNvSpPr>
          <p:nvPr/>
        </p:nvSpPr>
        <p:spPr bwMode="auto">
          <a:xfrm>
            <a:off x="6109320" y="173918"/>
            <a:ext cx="3888432" cy="2133623"/>
          </a:xfrm>
          <a:prstGeom prst="rect">
            <a:avLst/>
          </a:prstGeom>
          <a:noFill/>
          <a:ln>
            <a:noFill/>
          </a:ln>
          <a:extLst/>
        </p:spPr>
        <p:txBody>
          <a:bodyPr wrap="square"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4400" b="1" i="1" dirty="0" smtClean="0">
                <a:solidFill>
                  <a:srgbClr val="FFFFFF"/>
                </a:solidFill>
                <a:effectLst>
                  <a:outerShdw blurRad="50800" dist="76200" dir="2700000" algn="tl" rotWithShape="0">
                    <a:srgbClr val="000000"/>
                  </a:outerShdw>
                </a:effectLst>
                <a:latin typeface="Helvetica" charset="0"/>
              </a:rPr>
              <a:t>PAUL </a:t>
            </a:r>
            <a:r>
              <a:rPr lang="en-GB" altLang="ja-JP" sz="4400" b="1" i="1" dirty="0" err="1">
                <a:solidFill>
                  <a:srgbClr val="FFFFFF"/>
                </a:solidFill>
                <a:effectLst>
                  <a:outerShdw blurRad="50800" dist="76200" dir="2700000" algn="tl" rotWithShape="0">
                    <a:srgbClr val="000000"/>
                  </a:outerShdw>
                </a:effectLst>
                <a:latin typeface="Helvetica" charset="0"/>
              </a:rPr>
              <a:t>THUKESHü</a:t>
            </a:r>
            <a:r>
              <a:rPr lang="en-GB" altLang="ja-JP" sz="4400" b="1" i="1" dirty="0">
                <a:solidFill>
                  <a:srgbClr val="FFFFFF"/>
                </a:solidFill>
                <a:effectLst>
                  <a:outerShdw blurRad="50800" dist="76200" dir="2700000" algn="tl" rotWithShape="0">
                    <a:srgbClr val="000000"/>
                  </a:outerShdw>
                </a:effectLst>
                <a:latin typeface="Helvetica" charset="0"/>
              </a:rPr>
              <a:t> </a:t>
            </a:r>
            <a:r>
              <a:rPr lang="en-GB" altLang="ja-JP" sz="4400" b="1" i="1" dirty="0" err="1">
                <a:solidFill>
                  <a:srgbClr val="FFFFFF"/>
                </a:solidFill>
                <a:effectLst>
                  <a:outerShdw blurRad="50800" dist="76200" dir="2700000" algn="tl" rotWithShape="0">
                    <a:srgbClr val="000000"/>
                  </a:outerShdw>
                </a:effectLst>
                <a:latin typeface="Helvetica" charset="0"/>
              </a:rPr>
              <a:t>LESHüKO</a:t>
            </a:r>
            <a:endParaRPr lang="en-GB" altLang="ja-JP" sz="4400" b="1" i="1" dirty="0">
              <a:solidFill>
                <a:srgbClr val="FFFFFF"/>
              </a:solidFill>
              <a:effectLst>
                <a:outerShdw blurRad="50800" dist="76200" dir="2700000" algn="tl" rotWithShape="0">
                  <a:srgbClr val="000000"/>
                </a:outerShdw>
              </a:effectLst>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6341"/>
                                        </p:tgtEl>
                                        <p:attrNameLst>
                                          <p:attrName>style.visibility</p:attrName>
                                        </p:attrNameLst>
                                      </p:cBhvr>
                                      <p:to>
                                        <p:strVal val="visible"/>
                                      </p:to>
                                    </p:set>
                                    <p:anim calcmode="lin" valueType="num">
                                      <p:cBhvr>
                                        <p:cTn id="7" dur="500" fill="hold"/>
                                        <p:tgtEl>
                                          <p:spTgt spid="56341"/>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56341"/>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56341"/>
                                        </p:tgtEl>
                                        <p:attrNameLst>
                                          <p:attrName>ppt_x</p:attrName>
                                        </p:attrNameLst>
                                      </p:cBhvr>
                                      <p:tavLst>
                                        <p:tav tm="100000">
                                          <p:val>
                                            <p:fltVal val="0.5"/>
                                          </p:val>
                                        </p:tav>
                                        <p:tav tm="100000">
                                          <p:val>
                                            <p:strVal val="#ppt_x"/>
                                          </p:val>
                                        </p:tav>
                                      </p:tavLst>
                                    </p:anim>
                                    <p:anim calcmode="lin" valueType="num">
                                      <p:cBhvr>
                                        <p:cTn id="10" dur="500" fill="hold"/>
                                        <p:tgtEl>
                                          <p:spTgt spid="56341"/>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
                                        </p:tgtEl>
                                        <p:attrNameLst>
                                          <p:attrName>ppt_x</p:attrName>
                                        </p:attrNameLst>
                                      </p:cBhvr>
                                      <p:tavLst>
                                        <p:tav tm="100000">
                                          <p:val>
                                            <p:fltVal val="0.5"/>
                                          </p:val>
                                        </p:tav>
                                        <p:tav tm="100000">
                                          <p:val>
                                            <p:strVal val="#ppt_x"/>
                                          </p:val>
                                        </p:tav>
                                      </p:tavLst>
                                    </p:anim>
                                    <p:anim calcmode="lin" valueType="num">
                                      <p:cBhvr>
                                        <p:cTn id="18" dur="500" fill="hold"/>
                                        <p:tgtEl>
                                          <p:spTgt spid="4"/>
                                        </p:tgtEl>
                                        <p:attrNameLst>
                                          <p:attrName>ppt_y</p:attrName>
                                        </p:attrNameLst>
                                      </p:cBhvr>
                                      <p:tavLst>
                                        <p:tav tm="100000">
                                          <p:val>
                                            <p:strVal val="1+(6*min(ma#ppt_x(#ppt_w*#ppt_h,.3),1)-7.4)/-.7*#ppt_h/2"/>
                                          </p:val>
                                        </p:tav>
                                        <p:tav tm="100000">
                                          <p:val>
                                            <p:strVal val="#ppt_y"/>
                                          </p:val>
                                        </p:tav>
                                      </p:tavLst>
                                    </p:anim>
                                  </p:childTnLst>
                                </p:cTn>
                              </p:par>
                            </p:childTnLst>
                          </p:cTn>
                        </p:par>
                        <p:par>
                          <p:cTn id="19" fill="hold" nodeType="afterGroup">
                            <p:stCondLst>
                              <p:cond delay="500"/>
                            </p:stCondLst>
                            <p:childTnLst>
                              <p:par>
                                <p:cTn id="20" presetID="4" presetClass="entr" presetSubtype="32" fill="hold" nodeType="afterEffect">
                                  <p:stCondLst>
                                    <p:cond delay="0"/>
                                  </p:stCondLst>
                                  <p:childTnLst>
                                    <p:set>
                                      <p:cBhvr>
                                        <p:cTn id="21" dur="1" fill="hold">
                                          <p:stCondLst>
                                            <p:cond delay="0"/>
                                          </p:stCondLst>
                                        </p:cTn>
                                        <p:tgtEl>
                                          <p:spTgt spid="56349">
                                            <p:txEl>
                                              <p:pRg st="1" end="1"/>
                                            </p:txEl>
                                          </p:spTgt>
                                        </p:tgtEl>
                                        <p:attrNameLst>
                                          <p:attrName>style.visibility</p:attrName>
                                        </p:attrNameLst>
                                      </p:cBhvr>
                                      <p:to>
                                        <p:strVal val="visible"/>
                                      </p:to>
                                    </p:set>
                                    <p:animEffect transition="in" filter="box(out)">
                                      <p:cBhvr>
                                        <p:cTn id="22" dur="500"/>
                                        <p:tgtEl>
                                          <p:spTgt spid="56349">
                                            <p:txEl>
                                              <p:pRg st="1" end="1"/>
                                            </p:txEl>
                                          </p:spTgt>
                                        </p:tgtEl>
                                      </p:cBhvr>
                                    </p:animEffect>
                                  </p:childTnLst>
                                </p:cTn>
                              </p:par>
                            </p:childTnLst>
                          </p:cTn>
                        </p:par>
                        <p:par>
                          <p:cTn id="23" fill="hold">
                            <p:stCondLst>
                              <p:cond delay="1000"/>
                            </p:stCondLst>
                            <p:childTnLst>
                              <p:par>
                                <p:cTn id="24" presetID="4" presetClass="entr" presetSubtype="32" fill="hold" nodeType="afterEffect">
                                  <p:stCondLst>
                                    <p:cond delay="0"/>
                                  </p:stCondLst>
                                  <p:childTnLst>
                                    <p:set>
                                      <p:cBhvr>
                                        <p:cTn id="25" dur="1" fill="hold">
                                          <p:stCondLst>
                                            <p:cond delay="0"/>
                                          </p:stCondLst>
                                        </p:cTn>
                                        <p:tgtEl>
                                          <p:spTgt spid="56349">
                                            <p:txEl>
                                              <p:pRg st="2" end="2"/>
                                            </p:txEl>
                                          </p:spTgt>
                                        </p:tgtEl>
                                        <p:attrNameLst>
                                          <p:attrName>style.visibility</p:attrName>
                                        </p:attrNameLst>
                                      </p:cBhvr>
                                      <p:to>
                                        <p:strVal val="visible"/>
                                      </p:to>
                                    </p:set>
                                    <p:animEffect transition="in" filter="box(out)">
                                      <p:cBhvr>
                                        <p:cTn id="26" dur="500"/>
                                        <p:tgtEl>
                                          <p:spTgt spid="56349">
                                            <p:txEl>
                                              <p:pRg st="2" end="2"/>
                                            </p:txEl>
                                          </p:spTgt>
                                        </p:tgtEl>
                                      </p:cBhvr>
                                    </p:animEffect>
                                  </p:childTnLst>
                                </p:cTn>
                              </p:par>
                            </p:childTnLst>
                          </p:cTn>
                        </p:par>
                        <p:par>
                          <p:cTn id="27" fill="hold">
                            <p:stCondLst>
                              <p:cond delay="1500"/>
                            </p:stCondLst>
                            <p:childTnLst>
                              <p:par>
                                <p:cTn id="28" presetID="4" presetClass="entr" presetSubtype="32" fill="hold" nodeType="afterEffect">
                                  <p:stCondLst>
                                    <p:cond delay="0"/>
                                  </p:stCondLst>
                                  <p:childTnLst>
                                    <p:set>
                                      <p:cBhvr>
                                        <p:cTn id="29" dur="1" fill="hold">
                                          <p:stCondLst>
                                            <p:cond delay="0"/>
                                          </p:stCondLst>
                                        </p:cTn>
                                        <p:tgtEl>
                                          <p:spTgt spid="56349">
                                            <p:txEl>
                                              <p:pRg st="3" end="3"/>
                                            </p:txEl>
                                          </p:spTgt>
                                        </p:tgtEl>
                                        <p:attrNameLst>
                                          <p:attrName>style.visibility</p:attrName>
                                        </p:attrNameLst>
                                      </p:cBhvr>
                                      <p:to>
                                        <p:strVal val="visible"/>
                                      </p:to>
                                    </p:set>
                                    <p:animEffect transition="in" filter="box(out)">
                                      <p:cBhvr>
                                        <p:cTn id="30" dur="500"/>
                                        <p:tgtEl>
                                          <p:spTgt spid="56349">
                                            <p:txEl>
                                              <p:pRg st="3" end="3"/>
                                            </p:txEl>
                                          </p:spTgt>
                                        </p:tgtEl>
                                      </p:cBhvr>
                                    </p:animEffect>
                                  </p:childTnLst>
                                </p:cTn>
                              </p:par>
                            </p:childTnLst>
                          </p:cTn>
                        </p:par>
                        <p:par>
                          <p:cTn id="31" fill="hold">
                            <p:stCondLst>
                              <p:cond delay="2000"/>
                            </p:stCondLst>
                            <p:childTnLst>
                              <p:par>
                                <p:cTn id="32" presetID="4" presetClass="entr" presetSubtype="32" fill="hold" nodeType="afterEffect">
                                  <p:stCondLst>
                                    <p:cond delay="0"/>
                                  </p:stCondLst>
                                  <p:childTnLst>
                                    <p:set>
                                      <p:cBhvr>
                                        <p:cTn id="33" dur="1" fill="hold">
                                          <p:stCondLst>
                                            <p:cond delay="0"/>
                                          </p:stCondLst>
                                        </p:cTn>
                                        <p:tgtEl>
                                          <p:spTgt spid="56349">
                                            <p:txEl>
                                              <p:pRg st="0" end="0"/>
                                            </p:txEl>
                                          </p:spTgt>
                                        </p:tgtEl>
                                        <p:attrNameLst>
                                          <p:attrName>style.visibility</p:attrName>
                                        </p:attrNameLst>
                                      </p:cBhvr>
                                      <p:to>
                                        <p:strVal val="visible"/>
                                      </p:to>
                                    </p:set>
                                    <p:animEffect transition="in" filter="box(out)">
                                      <p:cBhvr>
                                        <p:cTn id="34" dur="500"/>
                                        <p:tgtEl>
                                          <p:spTgt spid="563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p:spPr>
        <p:txBody>
          <a:bodyPr lIns="91255" tIns="45626" rIns="91255" bIns="45626"/>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4690" name="Rectangle 2"/>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4691" name="Text Box 3"/>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38100" dir="2700000" algn="tl" rotWithShape="0">
                  <a:srgbClr val="000000"/>
                </a:outerShdw>
              </a:effectLst>
            </a:endParaRPr>
          </a:p>
        </p:txBody>
      </p:sp>
      <p:sp>
        <p:nvSpPr>
          <p:cNvPr id="114692" name="Rectangle 4"/>
          <p:cNvSpPr>
            <a:spLocks noChangeArrowheads="1"/>
          </p:cNvSpPr>
          <p:nvPr/>
        </p:nvSpPr>
        <p:spPr bwMode="auto">
          <a:xfrm>
            <a:off x="5921375" y="2224088"/>
            <a:ext cx="3200400" cy="5245100"/>
          </a:xfrm>
          <a:prstGeom prst="rect">
            <a:avLst/>
          </a:prstGeom>
          <a:noFill/>
          <a:ln>
            <a:noFill/>
          </a:ln>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600" b="1" dirty="0">
                <a:solidFill>
                  <a:srgbClr val="99FF99"/>
                </a:solidFill>
                <a:effectLst>
                  <a:outerShdw blurRad="50800" dist="38100" dir="2700000" algn="tl" rotWithShape="0">
                    <a:srgbClr val="000000"/>
                  </a:outerShdw>
                </a:effectLst>
                <a:latin typeface="Arial" pitchFamily="34" charset="0"/>
              </a:rPr>
              <a:t>PUOTEI KEMEYIE KROPUO NU KEHOU KERIEMIAKO </a:t>
            </a:r>
            <a:r>
              <a:rPr lang="en-GB" sz="3600" b="1" dirty="0" err="1">
                <a:solidFill>
                  <a:srgbClr val="99FF99"/>
                </a:solidFill>
                <a:effectLst>
                  <a:outerShdw blurRad="50800" dist="38100" dir="2700000" algn="tl" rotWithShape="0">
                    <a:srgbClr val="000000"/>
                  </a:outerShdw>
                </a:effectLst>
                <a:latin typeface="Arial" pitchFamily="34" charset="0"/>
              </a:rPr>
              <a:t>PETHAKECü</a:t>
            </a:r>
            <a:endParaRPr lang="en-GB" sz="3600" b="1" dirty="0">
              <a:solidFill>
                <a:srgbClr val="99FF99"/>
              </a:solidFill>
              <a:effectLst>
                <a:outerShdw blurRad="50800" dist="38100" dir="2700000" algn="tl" rotWithShape="0">
                  <a:srgbClr val="000000"/>
                </a:outerShdw>
              </a:effectLst>
              <a:latin typeface="Arial" pitchFamily="34" charset="0"/>
            </a:endParaRPr>
          </a:p>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3600" b="1" dirty="0">
              <a:solidFill>
                <a:srgbClr val="99FF99"/>
              </a:solidFill>
              <a:effectLst>
                <a:outerShdw blurRad="50800" dist="38100" dir="2700000" algn="tl" rotWithShape="0">
                  <a:srgbClr val="000000"/>
                </a:outerShdw>
              </a:effectLst>
              <a:latin typeface="Arial" pitchFamily="34" charset="0"/>
            </a:endParaRPr>
          </a:p>
        </p:txBody>
      </p:sp>
      <p:sp>
        <p:nvSpPr>
          <p:cNvPr id="114693" name="Rectangle 5"/>
          <p:cNvSpPr>
            <a:spLocks noChangeArrowheads="1"/>
          </p:cNvSpPr>
          <p:nvPr/>
        </p:nvSpPr>
        <p:spPr bwMode="auto">
          <a:xfrm>
            <a:off x="4243388" y="1320800"/>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57350"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7351"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7352"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7353"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grpSp>
        <p:nvGrpSpPr>
          <p:cNvPr id="60427" name="Group 10"/>
          <p:cNvGrpSpPr>
            <a:grpSpLocks/>
          </p:cNvGrpSpPr>
          <p:nvPr/>
        </p:nvGrpSpPr>
        <p:grpSpPr bwMode="auto">
          <a:xfrm>
            <a:off x="3457575" y="0"/>
            <a:ext cx="2714625" cy="1046163"/>
            <a:chOff x="2191" y="0"/>
            <a:chExt cx="1654" cy="659"/>
          </a:xfrm>
        </p:grpSpPr>
        <p:sp>
          <p:nvSpPr>
            <p:cNvPr id="114729" name="Rectangle 11"/>
            <p:cNvSpPr>
              <a:spLocks noChangeArrowheads="1"/>
            </p:cNvSpPr>
            <p:nvPr/>
          </p:nvSpPr>
          <p:spPr bwMode="auto">
            <a:xfrm>
              <a:off x="2191" y="0"/>
              <a:ext cx="1654" cy="231"/>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38100" dir="2700000" algn="tl" rotWithShape="0">
                      <a:srgbClr val="000000"/>
                    </a:outerShdw>
                  </a:effectLst>
                  <a:latin typeface="Helvetica" charset="0"/>
                </a:rPr>
                <a:t>(</a:t>
              </a:r>
              <a:r>
                <a:rPr lang="en-GB" sz="1800" b="1" dirty="0" err="1">
                  <a:effectLst>
                    <a:outerShdw blurRad="50800" dist="38100" dir="2700000" algn="tl" rotWithShape="0">
                      <a:srgbClr val="000000"/>
                    </a:outerShdw>
                  </a:effectLst>
                  <a:latin typeface="Helvetica" charset="0"/>
                </a:rPr>
                <a:t>Leshüda</a:t>
              </a:r>
              <a:r>
                <a:rPr lang="en-GB" sz="1800" b="1" dirty="0">
                  <a:effectLst>
                    <a:outerShdw blurRad="50800" dist="38100" dir="2700000" algn="tl" rotWithShape="0">
                      <a:srgbClr val="000000"/>
                    </a:outerShdw>
                  </a:effectLst>
                  <a:latin typeface="Helvetica" charset="0"/>
                </a:rPr>
                <a:t> </a:t>
              </a:r>
              <a:r>
                <a:rPr lang="en-GB" sz="1800" b="1" dirty="0" err="1">
                  <a:effectLst>
                    <a:outerShdw blurRad="50800" dist="38100" dir="2700000" algn="tl" rotWithShape="0">
                      <a:srgbClr val="000000"/>
                    </a:outerShdw>
                  </a:effectLst>
                  <a:latin typeface="Helvetica" charset="0"/>
                </a:rPr>
                <a:t>mepfüepuo</a:t>
              </a:r>
              <a:r>
                <a:rPr lang="en-GB" sz="1800" b="1" dirty="0">
                  <a:solidFill>
                    <a:srgbClr val="FFFFFF"/>
                  </a:solidFill>
                  <a:effectLst>
                    <a:outerShdw blurRad="50800" dist="38100" dir="2700000" algn="tl" rotWithShape="0">
                      <a:srgbClr val="000000"/>
                    </a:outerShdw>
                  </a:effectLst>
                  <a:latin typeface="Helvetica" charset="0"/>
                </a:rPr>
                <a:t>)</a:t>
              </a:r>
              <a:r>
                <a:rPr lang="x-none" sz="1800" b="1" dirty="0">
                  <a:solidFill>
                    <a:srgbClr val="FFFFFF"/>
                  </a:solidFill>
                  <a:effectLst>
                    <a:outerShdw blurRad="50800" dist="38100" dir="2700000" algn="tl" rotWithShape="0">
                      <a:srgbClr val="000000"/>
                    </a:outerShdw>
                  </a:effectLst>
                  <a:latin typeface="Helvetica" charset="0"/>
                  <a:cs typeface="Arial" pitchFamily="34" charset="0"/>
                </a:rPr>
                <a:t>‏</a:t>
              </a:r>
              <a:endParaRPr lang="en-GB" sz="1800" b="1" dirty="0">
                <a:solidFill>
                  <a:srgbClr val="FFFFFF"/>
                </a:solidFill>
                <a:effectLst>
                  <a:outerShdw blurRad="50800" dist="38100" dir="2700000" algn="tl" rotWithShape="0">
                    <a:srgbClr val="000000"/>
                  </a:outerShdw>
                </a:effectLst>
                <a:latin typeface="Helvetica" charset="0"/>
              </a:endParaRPr>
            </a:p>
          </p:txBody>
        </p:sp>
        <p:sp>
          <p:nvSpPr>
            <p:cNvPr id="114730"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4731" name="Rectangle 13"/>
            <p:cNvSpPr>
              <a:spLocks noChangeArrowheads="1"/>
            </p:cNvSpPr>
            <p:nvPr/>
          </p:nvSpPr>
          <p:spPr bwMode="auto">
            <a:xfrm>
              <a:off x="2615" y="281"/>
              <a:ext cx="893" cy="288"/>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err="1">
                  <a:solidFill>
                    <a:srgbClr val="99FF66"/>
                  </a:solidFill>
                  <a:effectLst>
                    <a:outerShdw blurRad="50800" dist="38100" dir="2700000" algn="tl" rotWithShape="0">
                      <a:srgbClr val="000000"/>
                    </a:outerShdw>
                  </a:effectLst>
                  <a:latin typeface="Helvetica" charset="0"/>
                </a:rPr>
                <a:t>Kehou</a:t>
              </a:r>
              <a:r>
                <a:rPr lang="en-GB" sz="1700" b="1" dirty="0">
                  <a:solidFill>
                    <a:srgbClr val="99FF66"/>
                  </a:solidFill>
                  <a:effectLst>
                    <a:outerShdw blurRad="50800" dist="38100" dir="2700000" algn="tl" rotWithShape="0">
                      <a:srgbClr val="000000"/>
                    </a:outerShdw>
                  </a:effectLst>
                  <a:latin typeface="Helvetica" charset="0"/>
                </a:rPr>
                <a:t> nu </a:t>
              </a:r>
              <a:r>
                <a:rPr lang="en-GB" sz="1700" b="1" dirty="0" err="1">
                  <a:solidFill>
                    <a:srgbClr val="99FF66"/>
                  </a:solidFill>
                  <a:effectLst>
                    <a:outerShdw blurRad="50800" dist="38100" dir="2700000" algn="tl" rotWithShape="0">
                      <a:srgbClr val="000000"/>
                    </a:outerShdw>
                  </a:effectLst>
                  <a:latin typeface="Helvetica" charset="0"/>
                </a:rPr>
                <a:t>nyieko</a:t>
              </a:r>
              <a:endParaRPr lang="en-GB" sz="1700" b="1" dirty="0">
                <a:solidFill>
                  <a:srgbClr val="99FF66"/>
                </a:solidFill>
                <a:effectLst>
                  <a:outerShdw blurRad="50800" dist="38100" dir="2700000" algn="tl" rotWithShape="0">
                    <a:srgbClr val="000000"/>
                  </a:outerShdw>
                </a:effectLst>
                <a:latin typeface="Helvetica" charset="0"/>
              </a:endParaRPr>
            </a:p>
          </p:txBody>
        </p:sp>
      </p:grpSp>
      <p:sp>
        <p:nvSpPr>
          <p:cNvPr id="57358"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7359"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7360"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114703" name="Text Box 18"/>
          <p:cNvSpPr txBox="1">
            <a:spLocks noChangeArrowheads="1"/>
          </p:cNvSpPr>
          <p:nvPr/>
        </p:nvSpPr>
        <p:spPr bwMode="auto">
          <a:xfrm>
            <a:off x="852488" y="2881313"/>
            <a:ext cx="2863850" cy="366712"/>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38100" dir="2700000" algn="tl" rotWithShape="0">
                  <a:srgbClr val="000000"/>
                </a:outerShdw>
              </a:effectLst>
            </a:endParaRPr>
          </a:p>
        </p:txBody>
      </p:sp>
      <p:grpSp>
        <p:nvGrpSpPr>
          <p:cNvPr id="60433" name="Group 19"/>
          <p:cNvGrpSpPr>
            <a:grpSpLocks/>
          </p:cNvGrpSpPr>
          <p:nvPr/>
        </p:nvGrpSpPr>
        <p:grpSpPr bwMode="auto">
          <a:xfrm>
            <a:off x="820738" y="2743200"/>
            <a:ext cx="2979737" cy="533400"/>
            <a:chOff x="517" y="1728"/>
            <a:chExt cx="1877" cy="336"/>
          </a:xfrm>
        </p:grpSpPr>
        <p:sp>
          <p:nvSpPr>
            <p:cNvPr id="114727"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4728" name="Rectangle 21"/>
            <p:cNvSpPr>
              <a:spLocks noChangeArrowheads="1"/>
            </p:cNvSpPr>
            <p:nvPr/>
          </p:nvSpPr>
          <p:spPr bwMode="auto">
            <a:xfrm>
              <a:off x="607" y="1728"/>
              <a:ext cx="1690" cy="336"/>
            </a:xfrm>
            <a:prstGeom prst="rect">
              <a:avLst/>
            </a:prstGeom>
            <a:noFill/>
            <a:ln>
              <a:noFill/>
            </a:ln>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400" b="1">
                  <a:effectLst>
                    <a:outerShdw blurRad="50800" dist="38100" dir="2700000" algn="tl" rotWithShape="0">
                      <a:srgbClr val="000000"/>
                    </a:outerShdw>
                  </a:effectLst>
                  <a:latin typeface="Helvetica" charset="0"/>
                </a:rPr>
                <a:t>“</a:t>
              </a:r>
              <a:r>
                <a:rPr lang="en-GB" altLang="ja-JP" sz="1400" b="1" u="sng" dirty="0" err="1">
                  <a:effectLst>
                    <a:outerShdw blurRad="50800" dist="38100" dir="2700000" algn="tl" rotWithShape="0">
                      <a:srgbClr val="000000"/>
                    </a:outerShdw>
                  </a:effectLst>
                  <a:latin typeface="Helvetica" charset="0"/>
                </a:rPr>
                <a:t>Juda</a:t>
              </a:r>
              <a:r>
                <a:rPr lang="en-GB" altLang="ja-JP" sz="1400" b="1" u="sng" dirty="0">
                  <a:effectLst>
                    <a:outerShdw blurRad="50800" dist="38100" dir="2700000" algn="tl" rotWithShape="0">
                      <a:srgbClr val="000000"/>
                    </a:outerShdw>
                  </a:effectLst>
                  <a:latin typeface="Helvetica" charset="0"/>
                </a:rPr>
                <a:t> </a:t>
              </a:r>
              <a:r>
                <a:rPr lang="en-GB" altLang="ja-JP" sz="1400" b="1" u="sng" dirty="0" err="1">
                  <a:effectLst>
                    <a:outerShdw blurRad="50800" dist="38100" dir="2700000" algn="tl" rotWithShape="0">
                      <a:srgbClr val="000000"/>
                    </a:outerShdw>
                  </a:effectLst>
                  <a:latin typeface="Helvetica" charset="0"/>
                </a:rPr>
                <a:t>kemoko</a:t>
              </a:r>
              <a:r>
                <a:rPr lang="en-GB" altLang="ja-JP" sz="1400" b="1" u="sng" dirty="0">
                  <a:effectLst>
                    <a:outerShdw blurRad="50800" dist="38100" dir="2700000" algn="tl" rotWithShape="0">
                      <a:srgbClr val="000000"/>
                    </a:outerShdw>
                  </a:effectLst>
                  <a:latin typeface="Helvetica" charset="0"/>
                </a:rPr>
                <a:t> </a:t>
              </a:r>
              <a:r>
                <a:rPr lang="en-GB" altLang="ja-JP" sz="1400" b="1" u="sng" dirty="0" err="1">
                  <a:effectLst>
                    <a:outerShdw blurRad="50800" dist="38100" dir="2700000" algn="tl" rotWithShape="0">
                      <a:srgbClr val="000000"/>
                    </a:outerShdw>
                  </a:effectLst>
                  <a:latin typeface="Helvetica" charset="0"/>
                </a:rPr>
                <a:t>thevochü</a:t>
              </a:r>
              <a:r>
                <a:rPr lang="en-GB" altLang="ja-JP" sz="1400" b="1" u="sng" dirty="0">
                  <a:effectLst>
                    <a:outerShdw blurRad="50800" dist="38100" dir="2700000" algn="tl" rotWithShape="0">
                      <a:srgbClr val="000000"/>
                    </a:outerShdw>
                  </a:effectLst>
                  <a:latin typeface="Helvetica" charset="0"/>
                </a:rPr>
                <a:t> </a:t>
              </a:r>
              <a:r>
                <a:rPr lang="en-GB" altLang="ja-JP" sz="1400" b="1" u="sng" dirty="0" err="1">
                  <a:effectLst>
                    <a:outerShdw blurRad="50800" dist="38100" dir="2700000" algn="tl" rotWithShape="0">
                      <a:srgbClr val="000000"/>
                    </a:outerShdw>
                  </a:effectLst>
                  <a:latin typeface="Helvetica" charset="0"/>
                </a:rPr>
                <a:t>kecü</a:t>
              </a:r>
              <a:r>
                <a:rPr lang="en-GB" altLang="ja-JP" sz="1400" b="1" dirty="0">
                  <a:effectLst>
                    <a:outerShdw blurRad="50800" dist="38100" dir="2700000" algn="tl" rotWithShape="0">
                      <a:srgbClr val="000000"/>
                    </a:outerShdw>
                  </a:effectLst>
                  <a:latin typeface="Helvetica" charset="0"/>
                </a:rPr>
                <a:t>.</a:t>
              </a:r>
              <a:r>
                <a:rPr lang="ja-JP" altLang="en-GB" sz="1400" b="1">
                  <a:effectLst>
                    <a:outerShdw blurRad="50800" dist="38100" dir="2700000" algn="tl" rotWithShape="0">
                      <a:srgbClr val="000000"/>
                    </a:outerShdw>
                  </a:effectLst>
                  <a:latin typeface="Helvetica" charset="0"/>
                </a:rPr>
                <a:t>”</a:t>
              </a:r>
              <a:endParaRPr lang="en-GB" sz="1400" b="1" dirty="0">
                <a:effectLst>
                  <a:outerShdw blurRad="50800" dist="38100" dir="2700000" algn="tl" rotWithShape="0">
                    <a:srgbClr val="000000"/>
                  </a:outerShdw>
                </a:effectLst>
                <a:latin typeface="Helvetica" charset="0"/>
              </a:endParaRPr>
            </a:p>
          </p:txBody>
        </p:sp>
      </p:grpSp>
      <p:sp>
        <p:nvSpPr>
          <p:cNvPr id="114705" name="Rectangle 22"/>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4706" name="Text Box 23"/>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38100" dir="2700000" algn="tl" rotWithShape="0">
                  <a:srgbClr val="000000"/>
                </a:outerShdw>
              </a:effectLst>
            </a:endParaRPr>
          </a:p>
        </p:txBody>
      </p:sp>
      <p:sp>
        <p:nvSpPr>
          <p:cNvPr id="57368" name="Rectangle 24"/>
          <p:cNvSpPr>
            <a:spLocks noChangeArrowheads="1"/>
          </p:cNvSpPr>
          <p:nvPr/>
        </p:nvSpPr>
        <p:spPr bwMode="auto">
          <a:xfrm>
            <a:off x="3600450" y="3344863"/>
            <a:ext cx="2643188" cy="1766599"/>
          </a:xfrm>
          <a:prstGeom prst="rect">
            <a:avLst/>
          </a:prstGeom>
          <a:noFill/>
          <a:ln>
            <a:noFill/>
          </a:ln>
          <a:extLst/>
        </p:spPr>
        <p:txBody>
          <a:bodyPr lIns="101308" tIns="50654" rIns="101308" bIns="50654">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Thesoloniako</a:t>
            </a:r>
            <a:r>
              <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2 </a:t>
            </a: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Thesoloniako</a:t>
            </a:r>
            <a:r>
              <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1 </a:t>
            </a: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Timothi</a:t>
            </a:r>
            <a:r>
              <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2 </a:t>
            </a: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Timothi</a:t>
            </a:r>
            <a:r>
              <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Tita</a:t>
            </a: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114708" name="Rectangle 25"/>
          <p:cNvSpPr>
            <a:spLocks noChangeArrowheads="1"/>
          </p:cNvSpPr>
          <p:nvPr/>
        </p:nvSpPr>
        <p:spPr bwMode="auto">
          <a:xfrm>
            <a:off x="3983038" y="2333625"/>
            <a:ext cx="1768475" cy="1375210"/>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Galatiako</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Efesako</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Filipiko</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kolosiko</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114709" name="Rectangle 26"/>
          <p:cNvSpPr>
            <a:spLocks noChangeArrowheads="1"/>
          </p:cNvSpPr>
          <p:nvPr/>
        </p:nvSpPr>
        <p:spPr bwMode="auto">
          <a:xfrm>
            <a:off x="3983038" y="1744663"/>
            <a:ext cx="1768475" cy="1026909"/>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Romiako</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kekieu</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114710" name="Rectangle 27"/>
          <p:cNvSpPr>
            <a:spLocks noChangeArrowheads="1"/>
          </p:cNvSpPr>
          <p:nvPr/>
        </p:nvSpPr>
        <p:spPr bwMode="auto">
          <a:xfrm>
            <a:off x="3967163" y="1066800"/>
            <a:ext cx="1768475" cy="824033"/>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u="sng"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Aposletko</a:t>
            </a:r>
            <a:r>
              <a:rPr lang="en-GB" sz="1400" b="1" u="sng"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u="sng"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khuthu</a:t>
            </a:r>
            <a:endParaRPr lang="en-GB" sz="1400" b="1" u="sng"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Paul </a:t>
            </a:r>
            <a:r>
              <a:rPr lang="en-GB" sz="1400" b="1" i="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dieyie</a:t>
            </a:r>
            <a:r>
              <a:rPr lang="en-GB" sz="1400" b="1" i="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leshü</a:t>
            </a:r>
            <a:r>
              <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a:t>
            </a: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57372" name="Line 28"/>
          <p:cNvSpPr>
            <a:spLocks noChangeShapeType="1"/>
          </p:cNvSpPr>
          <p:nvPr/>
        </p:nvSpPr>
        <p:spPr bwMode="auto">
          <a:xfrm>
            <a:off x="3603625" y="3049588"/>
            <a:ext cx="758825" cy="1587"/>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grpSp>
        <p:nvGrpSpPr>
          <p:cNvPr id="4" name="Group 29"/>
          <p:cNvGrpSpPr>
            <a:grpSpLocks/>
          </p:cNvGrpSpPr>
          <p:nvPr/>
        </p:nvGrpSpPr>
        <p:grpSpPr bwMode="auto">
          <a:xfrm>
            <a:off x="822325" y="3516313"/>
            <a:ext cx="3405188" cy="1220787"/>
            <a:chOff x="518" y="2215"/>
            <a:chExt cx="2145" cy="769"/>
          </a:xfrm>
        </p:grpSpPr>
        <p:grpSp>
          <p:nvGrpSpPr>
            <p:cNvPr id="60452" name="Group 30"/>
            <p:cNvGrpSpPr>
              <a:grpSpLocks/>
            </p:cNvGrpSpPr>
            <p:nvPr/>
          </p:nvGrpSpPr>
          <p:grpSpPr bwMode="auto">
            <a:xfrm>
              <a:off x="518" y="2215"/>
              <a:ext cx="1859" cy="769"/>
              <a:chOff x="518" y="2215"/>
              <a:chExt cx="1859" cy="769"/>
            </a:xfrm>
          </p:grpSpPr>
          <p:sp>
            <p:nvSpPr>
              <p:cNvPr id="114725" name="AutoShape 31"/>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4726" name="Rectangle 32"/>
              <p:cNvSpPr>
                <a:spLocks noChangeArrowheads="1"/>
              </p:cNvSpPr>
              <p:nvPr/>
            </p:nvSpPr>
            <p:spPr bwMode="auto">
              <a:xfrm>
                <a:off x="537" y="2301"/>
                <a:ext cx="1815" cy="683"/>
              </a:xfrm>
              <a:prstGeom prst="rect">
                <a:avLst/>
              </a:prstGeom>
              <a:noFill/>
              <a:ln>
                <a:noFill/>
              </a:ln>
              <a:extLst/>
            </p:spPr>
            <p:txBody>
              <a:bodyPr wrap="square" lIns="101308" tIns="50654" rIns="101308" bIns="50654">
                <a:spAutoFit/>
              </a:bodyPr>
              <a:lstStyle/>
              <a:p>
                <a:pPr algn="ctr">
                  <a:lnSpc>
                    <a:spcPct val="100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altLang="ja-JP"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Thekrü</a:t>
                </a:r>
                <a:r>
                  <a:rPr lang="en-GB" altLang="ja-JP"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chü:mhase</a:t>
                </a:r>
                <a:r>
                  <a:rPr lang="en-GB" altLang="ja-JP"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Niepuu</a:t>
                </a:r>
                <a:r>
                  <a:rPr lang="en-GB" altLang="ja-JP"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liethonu</a:t>
                </a:r>
                <a:r>
                  <a:rPr lang="en-GB" altLang="ja-JP"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keshü</a:t>
                </a:r>
                <a:r>
                  <a:rPr lang="en-GB" altLang="ja-JP"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u </a:t>
                </a:r>
                <a:r>
                  <a:rPr lang="en-GB" altLang="ja-JP"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melou</a:t>
                </a:r>
                <a:r>
                  <a:rPr lang="en-GB" altLang="ja-JP"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altLang="ja-JP"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kesuoko</a:t>
                </a:r>
                <a:r>
                  <a:rPr lang="en-GB" altLang="ja-JP"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a:t>
                </a:r>
                <a:r>
                  <a:rPr lang="ja-JP" alt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a:t>
                </a:r>
                <a:endParaRPr lang="en-GB" altLang="ja-JP"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100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grpSp>
        <p:sp>
          <p:nvSpPr>
            <p:cNvPr id="57377" name="Line 33"/>
            <p:cNvSpPr>
              <a:spLocks noChangeShapeType="1"/>
            </p:cNvSpPr>
            <p:nvPr/>
          </p:nvSpPr>
          <p:spPr bwMode="auto">
            <a:xfrm>
              <a:off x="2185" y="2629"/>
              <a:ext cx="478" cy="2"/>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effectLst>
                  <a:outerShdw blurRad="50800" dist="38100" dir="2700000" algn="tl" rotWithShape="0">
                    <a:srgbClr val="000000"/>
                  </a:outerShdw>
                </a:effectLst>
              </a:endParaRPr>
            </a:p>
          </p:txBody>
        </p:sp>
      </p:grpSp>
      <p:grpSp>
        <p:nvGrpSpPr>
          <p:cNvPr id="60442" name="Group 34"/>
          <p:cNvGrpSpPr>
            <a:grpSpLocks/>
          </p:cNvGrpSpPr>
          <p:nvPr/>
        </p:nvGrpSpPr>
        <p:grpSpPr bwMode="auto">
          <a:xfrm>
            <a:off x="1068387" y="1655763"/>
            <a:ext cx="2698750" cy="996950"/>
            <a:chOff x="673" y="1043"/>
            <a:chExt cx="1700" cy="628"/>
          </a:xfrm>
        </p:grpSpPr>
        <p:sp>
          <p:nvSpPr>
            <p:cNvPr id="114721" name="AutoShape 3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4722" name="Rectangle 36"/>
            <p:cNvSpPr>
              <a:spLocks noChangeArrowheads="1"/>
            </p:cNvSpPr>
            <p:nvPr/>
          </p:nvSpPr>
          <p:spPr bwMode="auto">
            <a:xfrm>
              <a:off x="673" y="1043"/>
              <a:ext cx="1588" cy="470"/>
            </a:xfrm>
            <a:prstGeom prst="rect">
              <a:avLst/>
            </a:prstGeom>
            <a:noFill/>
            <a:ln>
              <a:noFill/>
            </a:ln>
            <a:extLst/>
          </p:spPr>
          <p:txBody>
            <a:bodyPr wrap="square"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effectLst>
                  <a:outerShdw blurRad="50800" dist="381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700" b="1" dirty="0">
                  <a:effectLst>
                    <a:outerShdw blurRad="50800" dist="38100" dir="2700000" algn="tl" rotWithShape="0">
                      <a:srgbClr val="000000"/>
                    </a:outerShdw>
                  </a:effectLst>
                  <a:latin typeface="Helvetica" charset="0"/>
                </a:rPr>
                <a:t>“</a:t>
              </a:r>
              <a:r>
                <a:rPr lang="en-GB" altLang="ja-JP" sz="1700" b="1" dirty="0" err="1">
                  <a:effectLst>
                    <a:outerShdw blurRad="50800" dist="38100" dir="2700000" algn="tl" rotWithShape="0">
                      <a:srgbClr val="000000"/>
                    </a:outerShdw>
                  </a:effectLst>
                  <a:latin typeface="Helvetica" charset="0"/>
                </a:rPr>
                <a:t>Romiako</a:t>
              </a:r>
              <a:r>
                <a:rPr lang="en-GB" altLang="ja-JP" sz="1700" b="1" dirty="0">
                  <a:effectLst>
                    <a:outerShdw blurRad="50800" dist="38100" dir="2700000" algn="tl" rotWithShape="0">
                      <a:srgbClr val="000000"/>
                    </a:outerShdw>
                  </a:effectLst>
                  <a:latin typeface="Helvetica" charset="0"/>
                </a:rPr>
                <a:t> </a:t>
              </a:r>
              <a:r>
                <a:rPr lang="en-GB" altLang="ja-JP" sz="1700" b="1" dirty="0" err="1">
                  <a:effectLst>
                    <a:outerShdw blurRad="50800" dist="38100" dir="2700000" algn="tl" rotWithShape="0">
                      <a:srgbClr val="000000"/>
                    </a:outerShdw>
                  </a:effectLst>
                  <a:latin typeface="Helvetica" charset="0"/>
                </a:rPr>
                <a:t>kro</a:t>
              </a:r>
              <a:r>
                <a:rPr lang="en-GB" altLang="ja-JP" sz="1700" b="1" dirty="0">
                  <a:effectLst>
                    <a:outerShdw blurRad="50800" dist="38100" dir="2700000" algn="tl" rotWithShape="0">
                      <a:srgbClr val="000000"/>
                    </a:outerShdw>
                  </a:effectLst>
                  <a:latin typeface="Helvetica" charset="0"/>
                </a:rPr>
                <a:t> </a:t>
              </a:r>
              <a:r>
                <a:rPr lang="en-GB" altLang="ja-JP" sz="1700" b="1" dirty="0" err="1">
                  <a:effectLst>
                    <a:outerShdw blurRad="50800" dist="38100" dir="2700000" algn="tl" rotWithShape="0">
                      <a:srgbClr val="000000"/>
                    </a:outerShdw>
                  </a:effectLst>
                  <a:latin typeface="Helvetica" charset="0"/>
                </a:rPr>
                <a:t>puo</a:t>
              </a:r>
              <a:r>
                <a:rPr lang="en-GB" altLang="ja-JP" sz="1700" b="1" dirty="0">
                  <a:effectLst>
                    <a:outerShdw blurRad="50800" dist="38100" dir="2700000" algn="tl" rotWithShape="0">
                      <a:srgbClr val="000000"/>
                    </a:outerShdw>
                  </a:effectLst>
                  <a:latin typeface="Helvetica" charset="0"/>
                </a:rPr>
                <a:t> </a:t>
              </a:r>
              <a:r>
                <a:rPr lang="en-GB" altLang="ja-JP" sz="1700" b="1" dirty="0" err="1">
                  <a:effectLst>
                    <a:outerShdw blurRad="50800" dist="38100" dir="2700000" algn="tl" rotWithShape="0">
                      <a:srgbClr val="000000"/>
                    </a:outerShdw>
                  </a:effectLst>
                  <a:latin typeface="Helvetica" charset="0"/>
                </a:rPr>
                <a:t>korinth</a:t>
              </a:r>
              <a:r>
                <a:rPr lang="en-GB" altLang="ja-JP" sz="1700" b="1" dirty="0">
                  <a:effectLst>
                    <a:outerShdw blurRad="50800" dist="38100" dir="2700000" algn="tl" rotWithShape="0">
                      <a:srgbClr val="000000"/>
                    </a:outerShdw>
                  </a:effectLst>
                  <a:latin typeface="Helvetica" charset="0"/>
                </a:rPr>
                <a:t> </a:t>
              </a:r>
              <a:r>
                <a:rPr lang="en-GB" altLang="ja-JP" sz="1700" b="1" dirty="0" err="1">
                  <a:effectLst>
                    <a:outerShdw blurRad="50800" dist="38100" dir="2700000" algn="tl" rotWithShape="0">
                      <a:srgbClr val="000000"/>
                    </a:outerShdw>
                  </a:effectLst>
                  <a:latin typeface="Helvetica" charset="0"/>
                </a:rPr>
                <a:t>kenie</a:t>
              </a:r>
              <a:r>
                <a:rPr lang="en-GB" altLang="ja-JP" sz="1700" b="1" dirty="0">
                  <a:effectLst>
                    <a:outerShdw blurRad="50800" dist="38100" dir="2700000" algn="tl" rotWithShape="0">
                      <a:srgbClr val="000000"/>
                    </a:outerShdw>
                  </a:effectLst>
                  <a:latin typeface="Helvetica" charset="0"/>
                </a:rPr>
                <a:t> </a:t>
              </a:r>
              <a:r>
                <a:rPr lang="en-GB" altLang="ja-JP" sz="1700" b="1" dirty="0" err="1">
                  <a:effectLst>
                    <a:outerShdw blurRad="50800" dist="38100" dir="2700000" algn="tl" rotWithShape="0">
                      <a:srgbClr val="000000"/>
                    </a:outerShdw>
                  </a:effectLst>
                  <a:latin typeface="Helvetica" charset="0"/>
                </a:rPr>
                <a:t>baya</a:t>
              </a:r>
              <a:r>
                <a:rPr lang="en-GB" sz="1700" b="1" dirty="0" smtClean="0">
                  <a:effectLst>
                    <a:outerShdw blurRad="50800" dist="38100" dir="2700000" algn="tl" rotWithShape="0">
                      <a:srgbClr val="000000"/>
                    </a:outerShdw>
                  </a:effectLst>
                  <a:latin typeface="Helvetica" charset="0"/>
                </a:rPr>
                <a:t>.</a:t>
              </a:r>
              <a:r>
                <a:rPr lang="ja-JP" altLang="en-GB" sz="1700" b="1" dirty="0" smtClean="0">
                  <a:effectLst>
                    <a:outerShdw blurRad="50800" dist="38100" dir="2700000" algn="tl" rotWithShape="0">
                      <a:srgbClr val="000000"/>
                    </a:outerShdw>
                  </a:effectLst>
                  <a:latin typeface="Helvetica" charset="0"/>
                </a:rPr>
                <a:t>”</a:t>
              </a:r>
              <a:endParaRPr lang="en-GB" sz="1700" b="1" dirty="0">
                <a:effectLst>
                  <a:outerShdw blurRad="50800" dist="38100" dir="2700000" algn="tl" rotWithShape="0">
                    <a:srgbClr val="000000"/>
                  </a:outerShdw>
                </a:effectLst>
                <a:latin typeface="Helvetica" charset="0"/>
              </a:endParaRPr>
            </a:p>
          </p:txBody>
        </p:sp>
      </p:grpSp>
      <p:sp>
        <p:nvSpPr>
          <p:cNvPr id="57381" name="Line 37"/>
          <p:cNvSpPr>
            <a:spLocks noChangeShapeType="1"/>
          </p:cNvSpPr>
          <p:nvPr/>
        </p:nvSpPr>
        <p:spPr bwMode="auto">
          <a:xfrm flipV="1">
            <a:off x="3411538" y="2179638"/>
            <a:ext cx="758825" cy="9525"/>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114715" name="Rectangle 38"/>
          <p:cNvSpPr>
            <a:spLocks noChangeArrowheads="1"/>
          </p:cNvSpPr>
          <p:nvPr/>
        </p:nvSpPr>
        <p:spPr bwMode="auto">
          <a:xfrm>
            <a:off x="3743325" y="3489325"/>
            <a:ext cx="2420938" cy="1223963"/>
          </a:xfrm>
          <a:prstGeom prst="rect">
            <a:avLst/>
          </a:prstGeom>
          <a:noFill/>
          <a:ln>
            <a:noFill/>
          </a:ln>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dirty="0">
                <a:solidFill>
                  <a:srgbClr val="FC0128"/>
                </a:solidFill>
                <a:effectLst>
                  <a:outerShdw blurRad="50800" dist="38100" dir="2700000" algn="tl" rotWithShape="0">
                    <a:srgbClr val="000000"/>
                  </a:outerShdw>
                </a:effectLst>
                <a:latin typeface="Krone" charset="0"/>
              </a:rPr>
              <a:t>}</a:t>
            </a:r>
          </a:p>
        </p:txBody>
      </p:sp>
      <p:sp>
        <p:nvSpPr>
          <p:cNvPr id="57383" name="Rectangle 39"/>
          <p:cNvSpPr>
            <a:spLocks noChangeArrowheads="1"/>
          </p:cNvSpPr>
          <p:nvPr/>
        </p:nvSpPr>
        <p:spPr bwMode="auto">
          <a:xfrm>
            <a:off x="-542925" y="4732338"/>
            <a:ext cx="4643438" cy="2811462"/>
          </a:xfrm>
          <a:prstGeom prst="rect">
            <a:avLst/>
          </a:prstGeom>
          <a:noFill/>
          <a:ln>
            <a:noFill/>
          </a:ln>
          <a:extLst/>
        </p:spPr>
        <p:txBody>
          <a:bodyPr lIns="101308" tIns="50654" rIns="101308" bIns="50654">
            <a:spAutoFit/>
          </a:bodyPr>
          <a:lstStyle/>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err="1">
                <a:solidFill>
                  <a:srgbClr val="FFFFFF"/>
                </a:solidFill>
                <a:effectLst>
                  <a:outerShdw blurRad="50800" dist="38100" dir="2700000" algn="tl" rotWithShape="0">
                    <a:srgbClr val="000000"/>
                  </a:outerShdw>
                </a:effectLst>
                <a:latin typeface="Helvetica" charset="0"/>
              </a:rPr>
              <a:t>Thesoloniako</a:t>
            </a:r>
            <a:r>
              <a:rPr lang="en-GB" sz="2900" b="1" dirty="0">
                <a:solidFill>
                  <a:srgbClr val="FFFFFF"/>
                </a:solidFill>
                <a:effectLst>
                  <a:outerShdw blurRad="50800" dist="38100" dir="2700000" algn="tl" rotWithShape="0">
                    <a:srgbClr val="000000"/>
                  </a:outerShdw>
                </a:effectLst>
                <a:latin typeface="Helvetica" charset="0"/>
              </a:rPr>
              <a:t> </a:t>
            </a:r>
            <a:r>
              <a:rPr lang="en-GB" sz="2900" b="1" dirty="0" err="1">
                <a:solidFill>
                  <a:srgbClr val="FFFFFF"/>
                </a:solidFill>
                <a:effectLst>
                  <a:outerShdw blurRad="50800" dist="38100" dir="2700000" algn="tl" rotWithShape="0">
                    <a:srgbClr val="000000"/>
                  </a:outerShdw>
                </a:effectLst>
                <a:latin typeface="Helvetica" charset="0"/>
              </a:rPr>
              <a:t>kerieu</a:t>
            </a:r>
            <a:endParaRPr lang="en-GB" sz="2900" b="1" dirty="0">
              <a:solidFill>
                <a:srgbClr val="FFFFFF"/>
              </a:solidFill>
              <a:effectLst>
                <a:outerShdw blurRad="50800" dist="38100" dir="2700000" algn="tl" rotWithShape="0">
                  <a:srgbClr val="000000"/>
                </a:outerShdw>
              </a:effectLst>
              <a:latin typeface="Helvetica" charset="0"/>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err="1">
                <a:solidFill>
                  <a:srgbClr val="FFFFFF"/>
                </a:solidFill>
                <a:effectLst>
                  <a:outerShdw blurRad="50800" dist="38100" dir="2700000" algn="tl" rotWithShape="0">
                    <a:srgbClr val="000000"/>
                  </a:outerShdw>
                </a:effectLst>
                <a:latin typeface="Helvetica" charset="0"/>
              </a:rPr>
              <a:t>Thesoloniako</a:t>
            </a:r>
            <a:r>
              <a:rPr lang="en-GB" sz="2900" b="1" dirty="0">
                <a:solidFill>
                  <a:srgbClr val="FFFFFF"/>
                </a:solidFill>
                <a:effectLst>
                  <a:outerShdw blurRad="50800" dist="38100" dir="2700000" algn="tl" rotWithShape="0">
                    <a:srgbClr val="000000"/>
                  </a:outerShdw>
                </a:effectLst>
                <a:latin typeface="Helvetica" charset="0"/>
              </a:rPr>
              <a:t> </a:t>
            </a:r>
            <a:r>
              <a:rPr lang="en-GB" sz="2900" b="1" dirty="0" err="1">
                <a:solidFill>
                  <a:srgbClr val="FFFFFF"/>
                </a:solidFill>
                <a:effectLst>
                  <a:outerShdw blurRad="50800" dist="38100" dir="2700000" algn="tl" rotWithShape="0">
                    <a:srgbClr val="000000"/>
                  </a:outerShdw>
                </a:effectLst>
                <a:latin typeface="Helvetica" charset="0"/>
              </a:rPr>
              <a:t>kenieu</a:t>
            </a:r>
            <a:endParaRPr lang="en-GB" sz="2900" b="1" dirty="0">
              <a:solidFill>
                <a:srgbClr val="FFFFFF"/>
              </a:solidFill>
              <a:effectLst>
                <a:outerShdw blurRad="50800" dist="38100" dir="2700000" algn="tl" rotWithShape="0">
                  <a:srgbClr val="000000"/>
                </a:outerShdw>
              </a:effectLst>
              <a:latin typeface="Helvetica" charset="0"/>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38100" dir="2700000" algn="tl" rotWithShape="0">
                    <a:srgbClr val="000000"/>
                  </a:outerShdw>
                </a:effectLst>
                <a:latin typeface="Helvetica" charset="0"/>
              </a:rPr>
              <a:t> </a:t>
            </a:r>
            <a:r>
              <a:rPr lang="en-GB" sz="2900" b="1" dirty="0" err="1">
                <a:solidFill>
                  <a:srgbClr val="FFFFFF"/>
                </a:solidFill>
                <a:effectLst>
                  <a:outerShdw blurRad="50800" dist="38100" dir="2700000" algn="tl" rotWithShape="0">
                    <a:srgbClr val="000000"/>
                  </a:outerShdw>
                </a:effectLst>
                <a:latin typeface="Helvetica" charset="0"/>
              </a:rPr>
              <a:t>Timothi</a:t>
            </a:r>
            <a:r>
              <a:rPr lang="en-GB" sz="2900" b="1" dirty="0">
                <a:solidFill>
                  <a:srgbClr val="FFFFFF"/>
                </a:solidFill>
                <a:effectLst>
                  <a:outerShdw blurRad="50800" dist="38100" dir="2700000" algn="tl" rotWithShape="0">
                    <a:srgbClr val="000000"/>
                  </a:outerShdw>
                </a:effectLst>
                <a:latin typeface="Helvetica" charset="0"/>
              </a:rPr>
              <a:t> </a:t>
            </a:r>
            <a:r>
              <a:rPr lang="en-GB" sz="2900" b="1" dirty="0" err="1">
                <a:solidFill>
                  <a:srgbClr val="FFFFFF"/>
                </a:solidFill>
                <a:effectLst>
                  <a:outerShdw blurRad="50800" dist="38100" dir="2700000" algn="tl" rotWithShape="0">
                    <a:srgbClr val="000000"/>
                  </a:outerShdw>
                </a:effectLst>
                <a:latin typeface="Helvetica" charset="0"/>
              </a:rPr>
              <a:t>kerieu</a:t>
            </a:r>
            <a:endParaRPr lang="en-GB" sz="2900" b="1" dirty="0">
              <a:solidFill>
                <a:srgbClr val="FFFFFF"/>
              </a:solidFill>
              <a:effectLst>
                <a:outerShdw blurRad="50800" dist="38100" dir="2700000" algn="tl" rotWithShape="0">
                  <a:srgbClr val="000000"/>
                </a:outerShdw>
              </a:effectLst>
              <a:latin typeface="Helvetica" charset="0"/>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err="1">
                <a:solidFill>
                  <a:srgbClr val="FFFFFF"/>
                </a:solidFill>
                <a:effectLst>
                  <a:outerShdw blurRad="50800" dist="38100" dir="2700000" algn="tl" rotWithShape="0">
                    <a:srgbClr val="000000"/>
                  </a:outerShdw>
                </a:effectLst>
                <a:latin typeface="Helvetica" charset="0"/>
              </a:rPr>
              <a:t>Timothi</a:t>
            </a:r>
            <a:r>
              <a:rPr lang="en-GB" sz="2900" b="1" dirty="0">
                <a:solidFill>
                  <a:srgbClr val="FFFFFF"/>
                </a:solidFill>
                <a:effectLst>
                  <a:outerShdw blurRad="50800" dist="38100" dir="2700000" algn="tl" rotWithShape="0">
                    <a:srgbClr val="000000"/>
                  </a:outerShdw>
                </a:effectLst>
                <a:latin typeface="Helvetica" charset="0"/>
              </a:rPr>
              <a:t> </a:t>
            </a:r>
            <a:r>
              <a:rPr lang="en-GB" sz="2900" b="1" dirty="0" err="1">
                <a:solidFill>
                  <a:srgbClr val="FFFFFF"/>
                </a:solidFill>
                <a:effectLst>
                  <a:outerShdw blurRad="50800" dist="38100" dir="2700000" algn="tl" rotWithShape="0">
                    <a:srgbClr val="000000"/>
                  </a:outerShdw>
                </a:effectLst>
                <a:latin typeface="Helvetica" charset="0"/>
              </a:rPr>
              <a:t>kenieu</a:t>
            </a:r>
            <a:endParaRPr lang="en-GB" sz="2900" b="1" dirty="0">
              <a:solidFill>
                <a:srgbClr val="FFFFFF"/>
              </a:solidFill>
              <a:effectLst>
                <a:outerShdw blurRad="50800" dist="38100" dir="2700000" algn="tl" rotWithShape="0">
                  <a:srgbClr val="000000"/>
                </a:outerShdw>
              </a:effectLst>
              <a:latin typeface="Helvetica" charset="0"/>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err="1">
                <a:solidFill>
                  <a:srgbClr val="FFFFFF"/>
                </a:solidFill>
                <a:effectLst>
                  <a:outerShdw blurRad="50800" dist="38100" dir="2700000" algn="tl" rotWithShape="0">
                    <a:srgbClr val="000000"/>
                  </a:outerShdw>
                </a:effectLst>
                <a:latin typeface="Helvetica" charset="0"/>
              </a:rPr>
              <a:t>Tita</a:t>
            </a:r>
            <a:endParaRPr lang="en-GB" sz="2900" b="1" dirty="0">
              <a:solidFill>
                <a:srgbClr val="FFFFFF"/>
              </a:solidFill>
              <a:effectLst>
                <a:outerShdw blurRad="50800" dist="38100" dir="2700000" algn="tl" rotWithShape="0">
                  <a:srgbClr val="000000"/>
                </a:outerShdw>
              </a:effectLst>
              <a:latin typeface="Helvetica" charset="0"/>
            </a:endParaRPr>
          </a:p>
        </p:txBody>
      </p:sp>
      <p:sp>
        <p:nvSpPr>
          <p:cNvPr id="114717" name="Text Box 40"/>
          <p:cNvSpPr txBox="1">
            <a:spLocks noChangeArrowheads="1"/>
          </p:cNvSpPr>
          <p:nvPr/>
        </p:nvSpPr>
        <p:spPr bwMode="auto">
          <a:xfrm>
            <a:off x="9696450"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A27C"/>
                </a:solidFill>
                <a:effectLst>
                  <a:outerShdw blurRad="50800" dist="38100" dir="2700000" algn="tl" rotWithShape="0">
                    <a:srgbClr val="000000"/>
                  </a:outerShdw>
                </a:effectLst>
                <a:latin typeface="Comic Sans MS" pitchFamily="66" charset="0"/>
              </a:rPr>
              <a:t> </a:t>
            </a:r>
          </a:p>
        </p:txBody>
      </p:sp>
      <p:sp>
        <p:nvSpPr>
          <p:cNvPr id="114718" name="Text Box 41"/>
          <p:cNvSpPr txBox="1">
            <a:spLocks noChangeArrowheads="1"/>
          </p:cNvSpPr>
          <p:nvPr/>
        </p:nvSpPr>
        <p:spPr bwMode="auto">
          <a:xfrm>
            <a:off x="8821738" y="7410450"/>
            <a:ext cx="184150" cy="244475"/>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38100" dir="2700000" algn="tl" rotWithShape="0">
                  <a:srgbClr val="000000"/>
                </a:outerShdw>
              </a:effectLst>
            </a:endParaRPr>
          </a:p>
        </p:txBody>
      </p:sp>
      <p:sp>
        <p:nvSpPr>
          <p:cNvPr id="114719" name="Text Box 42"/>
          <p:cNvSpPr txBox="1">
            <a:spLocks noChangeArrowheads="1"/>
          </p:cNvSpPr>
          <p:nvPr/>
        </p:nvSpPr>
        <p:spPr bwMode="auto">
          <a:xfrm>
            <a:off x="9191625"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38100" dir="2700000" algn="tl" rotWithShape="0">
                    <a:srgbClr val="000000"/>
                  </a:outerShdw>
                </a:effectLst>
                <a:latin typeface="Comic Sans MS" pitchFamily="66" charset="0"/>
              </a:rPr>
              <a:t>54</a:t>
            </a:r>
          </a:p>
        </p:txBody>
      </p:sp>
      <p:sp>
        <p:nvSpPr>
          <p:cNvPr id="114720" name="Text Box 43"/>
          <p:cNvSpPr txBox="1">
            <a:spLocks noChangeArrowheads="1"/>
          </p:cNvSpPr>
          <p:nvPr/>
        </p:nvSpPr>
        <p:spPr bwMode="auto">
          <a:xfrm>
            <a:off x="9566275" y="7348538"/>
            <a:ext cx="307975"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38100" dir="2700000" algn="tl" rotWithShape="0">
                    <a:srgbClr val="000000"/>
                  </a:outerShdw>
                </a:effectLst>
                <a:latin typeface="Comic Sans MS" pitchFamily="66" charset="0"/>
              </a:rPr>
              <a:t>1</a:t>
            </a:r>
          </a:p>
        </p:txBody>
      </p:sp>
      <p:sp>
        <p:nvSpPr>
          <p:cNvPr id="45" name="Rectangle 17"/>
          <p:cNvSpPr>
            <a:spLocks noChangeArrowheads="1"/>
          </p:cNvSpPr>
          <p:nvPr/>
        </p:nvSpPr>
        <p:spPr bwMode="auto">
          <a:xfrm>
            <a:off x="6109320" y="173918"/>
            <a:ext cx="3888432" cy="2133623"/>
          </a:xfrm>
          <a:prstGeom prst="rect">
            <a:avLst/>
          </a:prstGeom>
          <a:noFill/>
          <a:ln>
            <a:noFill/>
          </a:ln>
          <a:extLst/>
        </p:spPr>
        <p:txBody>
          <a:bodyPr wrap="square"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4400" b="1" i="1" dirty="0" smtClean="0">
                <a:solidFill>
                  <a:srgbClr val="FFFFFF"/>
                </a:solidFill>
                <a:effectLst>
                  <a:outerShdw blurRad="50800" dist="38100" dir="2700000" algn="tl" rotWithShape="0">
                    <a:srgbClr val="000000"/>
                  </a:outerShdw>
                </a:effectLst>
                <a:latin typeface="Helvetica" charset="0"/>
              </a:rPr>
              <a:t>PAUL </a:t>
            </a:r>
            <a:r>
              <a:rPr lang="en-GB" altLang="ja-JP" sz="4400" b="1" i="1" dirty="0" err="1">
                <a:solidFill>
                  <a:srgbClr val="FFFFFF"/>
                </a:solidFill>
                <a:effectLst>
                  <a:outerShdw blurRad="50800" dist="38100" dir="2700000" algn="tl" rotWithShape="0">
                    <a:srgbClr val="000000"/>
                  </a:outerShdw>
                </a:effectLst>
                <a:latin typeface="Helvetica" charset="0"/>
              </a:rPr>
              <a:t>THUKESHü</a:t>
            </a:r>
            <a:r>
              <a:rPr lang="en-GB" altLang="ja-JP" sz="4400" b="1" i="1" dirty="0">
                <a:solidFill>
                  <a:srgbClr val="FFFFFF"/>
                </a:solidFill>
                <a:effectLst>
                  <a:outerShdw blurRad="50800" dist="38100" dir="2700000" algn="tl" rotWithShape="0">
                    <a:srgbClr val="000000"/>
                  </a:outerShdw>
                </a:effectLst>
                <a:latin typeface="Helvetica" charset="0"/>
              </a:rPr>
              <a:t> </a:t>
            </a:r>
            <a:r>
              <a:rPr lang="en-GB" altLang="ja-JP" sz="4400" b="1" i="1" dirty="0" err="1">
                <a:solidFill>
                  <a:srgbClr val="FFFFFF"/>
                </a:solidFill>
                <a:effectLst>
                  <a:outerShdw blurRad="50800" dist="38100" dir="2700000" algn="tl" rotWithShape="0">
                    <a:srgbClr val="000000"/>
                  </a:outerShdw>
                </a:effectLst>
                <a:latin typeface="Helvetica" charset="0"/>
              </a:rPr>
              <a:t>LESHüKO</a:t>
            </a:r>
            <a:endParaRPr lang="en-GB" altLang="ja-JP" sz="4400" b="1" i="1" dirty="0">
              <a:solidFill>
                <a:srgbClr val="FFFFFF"/>
              </a:solidFill>
              <a:effectLst>
                <a:outerShdw blurRad="50800" dist="38100" dir="2700000" algn="tl" rotWithShape="0">
                  <a:srgbClr val="000000"/>
                </a:outerShdw>
              </a:effectLst>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7368"/>
                                        </p:tgtEl>
                                        <p:attrNameLst>
                                          <p:attrName>style.visibility</p:attrName>
                                        </p:attrNameLst>
                                      </p:cBhvr>
                                      <p:to>
                                        <p:strVal val="visible"/>
                                      </p:to>
                                    </p:set>
                                    <p:anim calcmode="lin" valueType="num">
                                      <p:cBhvr>
                                        <p:cTn id="7" dur="500" fill="hold"/>
                                        <p:tgtEl>
                                          <p:spTgt spid="57368"/>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57368"/>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57368"/>
                                        </p:tgtEl>
                                        <p:attrNameLst>
                                          <p:attrName>ppt_x</p:attrName>
                                        </p:attrNameLst>
                                      </p:cBhvr>
                                      <p:tavLst>
                                        <p:tav tm="100000">
                                          <p:val>
                                            <p:fltVal val="0.5"/>
                                          </p:val>
                                        </p:tav>
                                        <p:tav tm="100000">
                                          <p:val>
                                            <p:strVal val="#ppt_x"/>
                                          </p:val>
                                        </p:tav>
                                      </p:tavLst>
                                    </p:anim>
                                    <p:anim calcmode="lin" valueType="num">
                                      <p:cBhvr>
                                        <p:cTn id="10" dur="500" fill="hold"/>
                                        <p:tgtEl>
                                          <p:spTgt spid="573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
                                        </p:tgtEl>
                                        <p:attrNameLst>
                                          <p:attrName>ppt_x</p:attrName>
                                        </p:attrNameLst>
                                      </p:cBhvr>
                                      <p:tavLst>
                                        <p:tav tm="100000">
                                          <p:val>
                                            <p:fltVal val="0.5"/>
                                          </p:val>
                                        </p:tav>
                                        <p:tav tm="100000">
                                          <p:val>
                                            <p:strVal val="#ppt_x"/>
                                          </p:val>
                                        </p:tav>
                                      </p:tavLst>
                                    </p:anim>
                                    <p:anim calcmode="lin" valueType="num">
                                      <p:cBhvr>
                                        <p:cTn id="18" dur="500" fill="hold"/>
                                        <p:tgtEl>
                                          <p:spTgt spid="4"/>
                                        </p:tgtEl>
                                        <p:attrNameLst>
                                          <p:attrName>ppt_y</p:attrName>
                                        </p:attrNameLst>
                                      </p:cBhvr>
                                      <p:tavLst>
                                        <p:tav tm="100000">
                                          <p:val>
                                            <p:strVal val="1+(6*min(ma#ppt_x(#ppt_w*#ppt_h,.3),1)-7.4)/-.7*#ppt_h/2"/>
                                          </p:val>
                                        </p:tav>
                                        <p:tav tm="100000">
                                          <p:val>
                                            <p:strVal val="#ppt_y"/>
                                          </p:val>
                                        </p:tav>
                                      </p:tavLst>
                                    </p:anim>
                                  </p:childTnLst>
                                </p:cTn>
                              </p:par>
                            </p:childTnLst>
                          </p:cTn>
                        </p:par>
                        <p:par>
                          <p:cTn id="19" fill="hold" nodeType="afterGroup">
                            <p:stCondLst>
                              <p:cond delay="500"/>
                            </p:stCondLst>
                            <p:childTnLst>
                              <p:par>
                                <p:cTn id="20" presetID="4" presetClass="entr" presetSubtype="32" fill="hold" nodeType="afterEffect">
                                  <p:stCondLst>
                                    <p:cond delay="0"/>
                                  </p:stCondLst>
                                  <p:childTnLst>
                                    <p:set>
                                      <p:cBhvr>
                                        <p:cTn id="21" dur="1" fill="hold">
                                          <p:stCondLst>
                                            <p:cond delay="0"/>
                                          </p:stCondLst>
                                        </p:cTn>
                                        <p:tgtEl>
                                          <p:spTgt spid="57383">
                                            <p:txEl>
                                              <p:pRg st="0" end="0"/>
                                            </p:txEl>
                                          </p:spTgt>
                                        </p:tgtEl>
                                        <p:attrNameLst>
                                          <p:attrName>style.visibility</p:attrName>
                                        </p:attrNameLst>
                                      </p:cBhvr>
                                      <p:to>
                                        <p:strVal val="visible"/>
                                      </p:to>
                                    </p:set>
                                    <p:animEffect transition="in" filter="box(out)">
                                      <p:cBhvr>
                                        <p:cTn id="22" dur="500"/>
                                        <p:tgtEl>
                                          <p:spTgt spid="57383">
                                            <p:txEl>
                                              <p:pRg st="0" end="0"/>
                                            </p:txEl>
                                          </p:spTgt>
                                        </p:tgtEl>
                                      </p:cBhvr>
                                    </p:animEffect>
                                  </p:childTnLst>
                                </p:cTn>
                              </p:par>
                            </p:childTnLst>
                          </p:cTn>
                        </p:par>
                        <p:par>
                          <p:cTn id="23" fill="hold">
                            <p:stCondLst>
                              <p:cond delay="1000"/>
                            </p:stCondLst>
                            <p:childTnLst>
                              <p:par>
                                <p:cTn id="24" presetID="4" presetClass="entr" presetSubtype="32" fill="hold" nodeType="afterEffect">
                                  <p:stCondLst>
                                    <p:cond delay="0"/>
                                  </p:stCondLst>
                                  <p:childTnLst>
                                    <p:set>
                                      <p:cBhvr>
                                        <p:cTn id="25" dur="1" fill="hold">
                                          <p:stCondLst>
                                            <p:cond delay="0"/>
                                          </p:stCondLst>
                                        </p:cTn>
                                        <p:tgtEl>
                                          <p:spTgt spid="57383">
                                            <p:txEl>
                                              <p:pRg st="1" end="1"/>
                                            </p:txEl>
                                          </p:spTgt>
                                        </p:tgtEl>
                                        <p:attrNameLst>
                                          <p:attrName>style.visibility</p:attrName>
                                        </p:attrNameLst>
                                      </p:cBhvr>
                                      <p:to>
                                        <p:strVal val="visible"/>
                                      </p:to>
                                    </p:set>
                                    <p:animEffect transition="in" filter="box(out)">
                                      <p:cBhvr>
                                        <p:cTn id="26" dur="500"/>
                                        <p:tgtEl>
                                          <p:spTgt spid="57383">
                                            <p:txEl>
                                              <p:pRg st="1" end="1"/>
                                            </p:txEl>
                                          </p:spTgt>
                                        </p:tgtEl>
                                      </p:cBhvr>
                                    </p:animEffect>
                                  </p:childTnLst>
                                </p:cTn>
                              </p:par>
                            </p:childTnLst>
                          </p:cTn>
                        </p:par>
                        <p:par>
                          <p:cTn id="27" fill="hold" nodeType="afterGroup">
                            <p:stCondLst>
                              <p:cond delay="1500"/>
                            </p:stCondLst>
                            <p:childTnLst>
                              <p:par>
                                <p:cTn id="28" presetID="4" presetClass="entr" presetSubtype="32" fill="hold" nodeType="afterEffect">
                                  <p:stCondLst>
                                    <p:cond delay="0"/>
                                  </p:stCondLst>
                                  <p:childTnLst>
                                    <p:set>
                                      <p:cBhvr>
                                        <p:cTn id="29" dur="1" fill="hold">
                                          <p:stCondLst>
                                            <p:cond delay="0"/>
                                          </p:stCondLst>
                                        </p:cTn>
                                        <p:tgtEl>
                                          <p:spTgt spid="57383">
                                            <p:txEl>
                                              <p:pRg st="2" end="2"/>
                                            </p:txEl>
                                          </p:spTgt>
                                        </p:tgtEl>
                                        <p:attrNameLst>
                                          <p:attrName>style.visibility</p:attrName>
                                        </p:attrNameLst>
                                      </p:cBhvr>
                                      <p:to>
                                        <p:strVal val="visible"/>
                                      </p:to>
                                    </p:set>
                                    <p:animEffect transition="in" filter="box(out)">
                                      <p:cBhvr>
                                        <p:cTn id="30" dur="500"/>
                                        <p:tgtEl>
                                          <p:spTgt spid="57383">
                                            <p:txEl>
                                              <p:pRg st="2" end="2"/>
                                            </p:txEl>
                                          </p:spTgt>
                                        </p:tgtEl>
                                      </p:cBhvr>
                                    </p:animEffect>
                                  </p:childTnLst>
                                </p:cTn>
                              </p:par>
                            </p:childTnLst>
                          </p:cTn>
                        </p:par>
                        <p:par>
                          <p:cTn id="31" fill="hold" nodeType="afterGroup">
                            <p:stCondLst>
                              <p:cond delay="2000"/>
                            </p:stCondLst>
                            <p:childTnLst>
                              <p:par>
                                <p:cTn id="32" presetID="4" presetClass="entr" presetSubtype="32" fill="hold" nodeType="afterEffect">
                                  <p:stCondLst>
                                    <p:cond delay="0"/>
                                  </p:stCondLst>
                                  <p:childTnLst>
                                    <p:set>
                                      <p:cBhvr>
                                        <p:cTn id="33" dur="1" fill="hold">
                                          <p:stCondLst>
                                            <p:cond delay="0"/>
                                          </p:stCondLst>
                                        </p:cTn>
                                        <p:tgtEl>
                                          <p:spTgt spid="57383">
                                            <p:txEl>
                                              <p:pRg st="3" end="3"/>
                                            </p:txEl>
                                          </p:spTgt>
                                        </p:tgtEl>
                                        <p:attrNameLst>
                                          <p:attrName>style.visibility</p:attrName>
                                        </p:attrNameLst>
                                      </p:cBhvr>
                                      <p:to>
                                        <p:strVal val="visible"/>
                                      </p:to>
                                    </p:set>
                                    <p:animEffect transition="in" filter="box(out)">
                                      <p:cBhvr>
                                        <p:cTn id="34" dur="500"/>
                                        <p:tgtEl>
                                          <p:spTgt spid="57383">
                                            <p:txEl>
                                              <p:pRg st="3" end="3"/>
                                            </p:txEl>
                                          </p:spTgt>
                                        </p:tgtEl>
                                      </p:cBhvr>
                                    </p:animEffect>
                                  </p:childTnLst>
                                </p:cTn>
                              </p:par>
                            </p:childTnLst>
                          </p:cTn>
                        </p:par>
                        <p:par>
                          <p:cTn id="35" fill="hold" nodeType="afterGroup">
                            <p:stCondLst>
                              <p:cond delay="2500"/>
                            </p:stCondLst>
                            <p:childTnLst>
                              <p:par>
                                <p:cTn id="36" presetID="4" presetClass="entr" presetSubtype="32" fill="hold" nodeType="afterEffect">
                                  <p:stCondLst>
                                    <p:cond delay="0"/>
                                  </p:stCondLst>
                                  <p:childTnLst>
                                    <p:set>
                                      <p:cBhvr>
                                        <p:cTn id="37" dur="1" fill="hold">
                                          <p:stCondLst>
                                            <p:cond delay="0"/>
                                          </p:stCondLst>
                                        </p:cTn>
                                        <p:tgtEl>
                                          <p:spTgt spid="57383">
                                            <p:txEl>
                                              <p:pRg st="4" end="4"/>
                                            </p:txEl>
                                          </p:spTgt>
                                        </p:tgtEl>
                                        <p:attrNameLst>
                                          <p:attrName>style.visibility</p:attrName>
                                        </p:attrNameLst>
                                      </p:cBhvr>
                                      <p:to>
                                        <p:strVal val="visible"/>
                                      </p:to>
                                    </p:set>
                                    <p:animEffect transition="in" filter="box(out)">
                                      <p:cBhvr>
                                        <p:cTn id="38" dur="500"/>
                                        <p:tgtEl>
                                          <p:spTgt spid="573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p:spPr>
        <p:txBody>
          <a:bodyPr lIns="91255" tIns="45626" rIns="91255" bIns="45626"/>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6738" name="Rectangle 2"/>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6739" name="Text Box 3"/>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38100" dir="2700000" algn="tl" rotWithShape="0">
                  <a:srgbClr val="000000"/>
                </a:outerShdw>
              </a:effectLst>
            </a:endParaRPr>
          </a:p>
        </p:txBody>
      </p:sp>
      <p:sp>
        <p:nvSpPr>
          <p:cNvPr id="116740" name="Rectangle 4"/>
          <p:cNvSpPr>
            <a:spLocks noChangeArrowheads="1"/>
          </p:cNvSpPr>
          <p:nvPr/>
        </p:nvSpPr>
        <p:spPr bwMode="auto">
          <a:xfrm>
            <a:off x="5921375" y="2224088"/>
            <a:ext cx="3200400" cy="5245100"/>
          </a:xfrm>
          <a:prstGeom prst="rect">
            <a:avLst/>
          </a:prstGeom>
          <a:noFill/>
          <a:ln>
            <a:noFill/>
          </a:ln>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600" b="1" dirty="0">
                <a:solidFill>
                  <a:srgbClr val="99FF99"/>
                </a:solidFill>
                <a:effectLst>
                  <a:outerShdw blurRad="50800" dist="38100" dir="2700000" algn="tl" rotWithShape="0">
                    <a:srgbClr val="000000"/>
                  </a:outerShdw>
                </a:effectLst>
                <a:latin typeface="Arial" pitchFamily="34" charset="0"/>
              </a:rPr>
              <a:t>PUOTEI KEMEYIE KROPUO NU KEHOU KERIEMIAKO </a:t>
            </a:r>
            <a:r>
              <a:rPr lang="en-GB" sz="3600" b="1" dirty="0" err="1">
                <a:solidFill>
                  <a:srgbClr val="99FF99"/>
                </a:solidFill>
                <a:effectLst>
                  <a:outerShdw blurRad="50800" dist="38100" dir="2700000" algn="tl" rotWithShape="0">
                    <a:srgbClr val="000000"/>
                  </a:outerShdw>
                </a:effectLst>
                <a:latin typeface="Arial" pitchFamily="34" charset="0"/>
              </a:rPr>
              <a:t>PETHAKECü</a:t>
            </a:r>
            <a:endParaRPr lang="en-GB" sz="3600" b="1" dirty="0">
              <a:solidFill>
                <a:srgbClr val="99FF99"/>
              </a:solidFill>
              <a:effectLst>
                <a:outerShdw blurRad="50800" dist="38100" dir="2700000" algn="tl" rotWithShape="0">
                  <a:srgbClr val="000000"/>
                </a:outerShdw>
              </a:effectLst>
              <a:latin typeface="Arial" pitchFamily="34" charset="0"/>
            </a:endParaRPr>
          </a:p>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3600" b="1" dirty="0">
              <a:solidFill>
                <a:srgbClr val="99FF99"/>
              </a:solidFill>
              <a:effectLst>
                <a:outerShdw blurRad="50800" dist="38100" dir="2700000" algn="tl" rotWithShape="0">
                  <a:srgbClr val="000000"/>
                </a:outerShdw>
              </a:effectLst>
              <a:latin typeface="Arial" pitchFamily="34" charset="0"/>
            </a:endParaRPr>
          </a:p>
        </p:txBody>
      </p:sp>
      <p:sp>
        <p:nvSpPr>
          <p:cNvPr id="116741" name="Rectangle 5"/>
          <p:cNvSpPr>
            <a:spLocks noChangeArrowheads="1"/>
          </p:cNvSpPr>
          <p:nvPr/>
        </p:nvSpPr>
        <p:spPr bwMode="auto">
          <a:xfrm>
            <a:off x="4100513" y="1320800"/>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28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58374"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8375" name="Line 7"/>
          <p:cNvSpPr>
            <a:spLocks noChangeShapeType="1"/>
          </p:cNvSpPr>
          <p:nvPr/>
        </p:nvSpPr>
        <p:spPr bwMode="auto">
          <a:xfrm>
            <a:off x="4243388" y="3600450"/>
            <a:ext cx="1571625" cy="4603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8376"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8377"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grpSp>
        <p:nvGrpSpPr>
          <p:cNvPr id="61451" name="Group 10"/>
          <p:cNvGrpSpPr>
            <a:grpSpLocks/>
          </p:cNvGrpSpPr>
          <p:nvPr/>
        </p:nvGrpSpPr>
        <p:grpSpPr bwMode="auto">
          <a:xfrm>
            <a:off x="3600450" y="0"/>
            <a:ext cx="2930525" cy="1209675"/>
            <a:chOff x="2249" y="0"/>
            <a:chExt cx="1785" cy="762"/>
          </a:xfrm>
        </p:grpSpPr>
        <p:sp>
          <p:nvSpPr>
            <p:cNvPr id="116782" name="Rectangle 11"/>
            <p:cNvSpPr>
              <a:spLocks noChangeArrowheads="1"/>
            </p:cNvSpPr>
            <p:nvPr/>
          </p:nvSpPr>
          <p:spPr bwMode="auto">
            <a:xfrm>
              <a:off x="2249" y="0"/>
              <a:ext cx="1785" cy="231"/>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38100" dir="2700000" algn="tl" rotWithShape="0">
                      <a:srgbClr val="000000"/>
                    </a:outerShdw>
                  </a:effectLst>
                  <a:latin typeface="Helvetica" charset="0"/>
                </a:rPr>
                <a:t>(</a:t>
              </a:r>
              <a:r>
                <a:rPr lang="en-GB" sz="1800" b="1" dirty="0" err="1">
                  <a:effectLst>
                    <a:outerShdw blurRad="50800" dist="38100" dir="2700000" algn="tl" rotWithShape="0">
                      <a:srgbClr val="000000"/>
                    </a:outerShdw>
                  </a:effectLst>
                  <a:latin typeface="Helvetica" charset="0"/>
                </a:rPr>
                <a:t>Leshüda</a:t>
              </a:r>
              <a:r>
                <a:rPr lang="en-GB" sz="1800" b="1" dirty="0">
                  <a:effectLst>
                    <a:outerShdw blurRad="50800" dist="38100" dir="2700000" algn="tl" rotWithShape="0">
                      <a:srgbClr val="000000"/>
                    </a:outerShdw>
                  </a:effectLst>
                  <a:latin typeface="Helvetica" charset="0"/>
                </a:rPr>
                <a:t> </a:t>
              </a:r>
              <a:r>
                <a:rPr lang="en-GB" sz="1800" b="1" dirty="0" err="1">
                  <a:effectLst>
                    <a:outerShdw blurRad="50800" dist="38100" dir="2700000" algn="tl" rotWithShape="0">
                      <a:srgbClr val="000000"/>
                    </a:outerShdw>
                  </a:effectLst>
                  <a:latin typeface="Helvetica" charset="0"/>
                </a:rPr>
                <a:t>mepfüepuo</a:t>
              </a:r>
              <a:r>
                <a:rPr lang="en-GB" sz="1800" b="1" dirty="0">
                  <a:solidFill>
                    <a:srgbClr val="FFFFFF"/>
                  </a:solidFill>
                  <a:effectLst>
                    <a:outerShdw blurRad="50800" dist="38100" dir="2700000" algn="tl" rotWithShape="0">
                      <a:srgbClr val="000000"/>
                    </a:outerShdw>
                  </a:effectLst>
                  <a:latin typeface="Helvetica" charset="0"/>
                </a:rPr>
                <a:t>)</a:t>
              </a:r>
              <a:r>
                <a:rPr lang="x-none" sz="1800" b="1" dirty="0">
                  <a:solidFill>
                    <a:srgbClr val="FFFFFF"/>
                  </a:solidFill>
                  <a:effectLst>
                    <a:outerShdw blurRad="50800" dist="38100" dir="2700000" algn="tl" rotWithShape="0">
                      <a:srgbClr val="000000"/>
                    </a:outerShdw>
                  </a:effectLst>
                  <a:latin typeface="Helvetica" charset="0"/>
                  <a:cs typeface="Arial" pitchFamily="34" charset="0"/>
                </a:rPr>
                <a:t>‏</a:t>
              </a:r>
              <a:endParaRPr lang="en-GB" sz="1800" b="1" dirty="0">
                <a:solidFill>
                  <a:srgbClr val="FFFFFF"/>
                </a:solidFill>
                <a:effectLst>
                  <a:outerShdw blurRad="50800" dist="38100" dir="2700000" algn="tl" rotWithShape="0">
                    <a:srgbClr val="000000"/>
                  </a:outerShdw>
                </a:effectLst>
                <a:latin typeface="Helvetica" charset="0"/>
              </a:endParaRPr>
            </a:p>
          </p:txBody>
        </p:sp>
        <p:sp>
          <p:nvSpPr>
            <p:cNvPr id="116783"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6784" name="Rectangle 13"/>
            <p:cNvSpPr>
              <a:spLocks noChangeArrowheads="1"/>
            </p:cNvSpPr>
            <p:nvPr/>
          </p:nvSpPr>
          <p:spPr bwMode="auto">
            <a:xfrm>
              <a:off x="2615" y="281"/>
              <a:ext cx="892" cy="481"/>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err="1">
                  <a:solidFill>
                    <a:srgbClr val="99FF66"/>
                  </a:solidFill>
                  <a:effectLst>
                    <a:outerShdw blurRad="50800" dist="38100" dir="2700000" algn="tl" rotWithShape="0">
                      <a:srgbClr val="000000"/>
                    </a:outerShdw>
                  </a:effectLst>
                  <a:latin typeface="Helvetica" charset="0"/>
                </a:rPr>
                <a:t>Kehou</a:t>
              </a:r>
              <a:r>
                <a:rPr lang="en-GB" sz="1700" b="1" dirty="0">
                  <a:solidFill>
                    <a:srgbClr val="99FF66"/>
                  </a:solidFill>
                  <a:effectLst>
                    <a:outerShdw blurRad="50800" dist="38100" dir="2700000" algn="tl" rotWithShape="0">
                      <a:srgbClr val="000000"/>
                    </a:outerShdw>
                  </a:effectLst>
                  <a:latin typeface="Helvetica" charset="0"/>
                </a:rPr>
                <a:t> nu </a:t>
              </a:r>
              <a:r>
                <a:rPr lang="en-GB" sz="1700" b="1" dirty="0" err="1">
                  <a:solidFill>
                    <a:srgbClr val="99FF66"/>
                  </a:solidFill>
                  <a:effectLst>
                    <a:outerShdw blurRad="50800" dist="38100" dir="2700000" algn="tl" rotWithShape="0">
                      <a:srgbClr val="000000"/>
                    </a:outerShdw>
                  </a:effectLst>
                  <a:latin typeface="Helvetica" charset="0"/>
                </a:rPr>
                <a:t>nyieko</a:t>
              </a:r>
              <a:endParaRPr lang="en-GB" sz="1700" b="1" dirty="0">
                <a:solidFill>
                  <a:srgbClr val="99FF66"/>
                </a:solidFill>
                <a:effectLst>
                  <a:outerShdw blurRad="50800" dist="38100" dir="2700000" algn="tl" rotWithShape="0">
                    <a:srgbClr val="000000"/>
                  </a:outerShdw>
                </a:effectLst>
                <a:latin typeface="Helvetica" charset="0"/>
              </a:endParaRP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99FF66"/>
                </a:solidFill>
                <a:effectLst>
                  <a:outerShdw blurRad="50800" dist="38100" dir="2700000" algn="tl" rotWithShape="0">
                    <a:srgbClr val="000000"/>
                  </a:outerShdw>
                </a:effectLst>
                <a:latin typeface="Helvetica" charset="0"/>
              </a:endParaRPr>
            </a:p>
          </p:txBody>
        </p:sp>
      </p:grpSp>
      <p:sp>
        <p:nvSpPr>
          <p:cNvPr id="58382"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8383"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8384"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116751" name="Text Box 18"/>
          <p:cNvSpPr txBox="1">
            <a:spLocks noChangeArrowheads="1"/>
          </p:cNvSpPr>
          <p:nvPr/>
        </p:nvSpPr>
        <p:spPr bwMode="auto">
          <a:xfrm>
            <a:off x="852488" y="2881313"/>
            <a:ext cx="2863850" cy="366712"/>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38100" dir="2700000" algn="tl" rotWithShape="0">
                  <a:srgbClr val="000000"/>
                </a:outerShdw>
              </a:effectLst>
            </a:endParaRPr>
          </a:p>
        </p:txBody>
      </p:sp>
      <p:grpSp>
        <p:nvGrpSpPr>
          <p:cNvPr id="61457" name="Group 19"/>
          <p:cNvGrpSpPr>
            <a:grpSpLocks/>
          </p:cNvGrpSpPr>
          <p:nvPr/>
        </p:nvGrpSpPr>
        <p:grpSpPr bwMode="auto">
          <a:xfrm>
            <a:off x="820738" y="2776538"/>
            <a:ext cx="2979737" cy="533400"/>
            <a:chOff x="517" y="1749"/>
            <a:chExt cx="1877" cy="336"/>
          </a:xfrm>
        </p:grpSpPr>
        <p:sp>
          <p:nvSpPr>
            <p:cNvPr id="116780"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solidFill>
                  <a:srgbClr val="FFFFFF"/>
                </a:solidFill>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6781" name="Rectangle 21"/>
            <p:cNvSpPr>
              <a:spLocks noChangeArrowheads="1"/>
            </p:cNvSpPr>
            <p:nvPr/>
          </p:nvSpPr>
          <p:spPr bwMode="auto">
            <a:xfrm>
              <a:off x="607" y="1749"/>
              <a:ext cx="1690" cy="336"/>
            </a:xfrm>
            <a:prstGeom prst="rect">
              <a:avLst/>
            </a:prstGeom>
            <a:noFill/>
            <a:ln>
              <a:noFill/>
            </a:ln>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400" b="1" dirty="0">
                  <a:solidFill>
                    <a:srgbClr val="FFFFFF"/>
                  </a:solidFill>
                  <a:effectLst>
                    <a:outerShdw blurRad="50800" dist="38100" dir="2700000" algn="tl" rotWithShape="0">
                      <a:srgbClr val="000000"/>
                    </a:outerShdw>
                  </a:effectLst>
                  <a:latin typeface="Helvetica" charset="0"/>
                </a:rPr>
                <a:t>“</a:t>
              </a:r>
              <a:r>
                <a:rPr lang="en-GB" altLang="ja-JP" sz="1400" b="1" u="sng" dirty="0" err="1">
                  <a:solidFill>
                    <a:srgbClr val="FFFFFF"/>
                  </a:solidFill>
                  <a:effectLst>
                    <a:outerShdw blurRad="50800" dist="38100" dir="2700000" algn="tl" rotWithShape="0">
                      <a:srgbClr val="000000"/>
                    </a:outerShdw>
                  </a:effectLst>
                  <a:latin typeface="Helvetica" charset="0"/>
                </a:rPr>
                <a:t>Juda</a:t>
              </a:r>
              <a:r>
                <a:rPr lang="en-GB" altLang="ja-JP" sz="1400" b="1" u="sng" dirty="0">
                  <a:solidFill>
                    <a:srgbClr val="FFFFFF"/>
                  </a:solidFill>
                  <a:effectLst>
                    <a:outerShdw blurRad="50800" dist="38100" dir="2700000" algn="tl" rotWithShape="0">
                      <a:srgbClr val="000000"/>
                    </a:outerShdw>
                  </a:effectLst>
                  <a:latin typeface="Helvetica" charset="0"/>
                </a:rPr>
                <a:t> </a:t>
              </a:r>
              <a:r>
                <a:rPr lang="en-GB" altLang="ja-JP" sz="1400" b="1" u="sng" dirty="0" err="1">
                  <a:solidFill>
                    <a:srgbClr val="FFFFFF"/>
                  </a:solidFill>
                  <a:effectLst>
                    <a:outerShdw blurRad="50800" dist="38100" dir="2700000" algn="tl" rotWithShape="0">
                      <a:srgbClr val="000000"/>
                    </a:outerShdw>
                  </a:effectLst>
                  <a:latin typeface="Helvetica" charset="0"/>
                </a:rPr>
                <a:t>kemoko</a:t>
              </a:r>
              <a:r>
                <a:rPr lang="en-GB" altLang="ja-JP" sz="1400" b="1" u="sng" dirty="0">
                  <a:solidFill>
                    <a:srgbClr val="FFFFFF"/>
                  </a:solidFill>
                  <a:effectLst>
                    <a:outerShdw blurRad="50800" dist="38100" dir="2700000" algn="tl" rotWithShape="0">
                      <a:srgbClr val="000000"/>
                    </a:outerShdw>
                  </a:effectLst>
                  <a:latin typeface="Helvetica" charset="0"/>
                </a:rPr>
                <a:t> </a:t>
              </a:r>
              <a:r>
                <a:rPr lang="en-GB" altLang="ja-JP" sz="1400" b="1" u="sng" dirty="0" err="1">
                  <a:solidFill>
                    <a:srgbClr val="FFFFFF"/>
                  </a:solidFill>
                  <a:effectLst>
                    <a:outerShdw blurRad="50800" dist="38100" dir="2700000" algn="tl" rotWithShape="0">
                      <a:srgbClr val="000000"/>
                    </a:outerShdw>
                  </a:effectLst>
                  <a:latin typeface="Helvetica" charset="0"/>
                </a:rPr>
                <a:t>thevochü</a:t>
              </a:r>
              <a:r>
                <a:rPr lang="en-GB" altLang="ja-JP" sz="1400" b="1" u="sng" dirty="0">
                  <a:solidFill>
                    <a:srgbClr val="FFFFFF"/>
                  </a:solidFill>
                  <a:effectLst>
                    <a:outerShdw blurRad="50800" dist="38100" dir="2700000" algn="tl" rotWithShape="0">
                      <a:srgbClr val="000000"/>
                    </a:outerShdw>
                  </a:effectLst>
                  <a:latin typeface="Helvetica" charset="0"/>
                </a:rPr>
                <a:t> </a:t>
              </a:r>
              <a:r>
                <a:rPr lang="en-GB" altLang="ja-JP" sz="1400" b="1" u="sng" dirty="0" err="1">
                  <a:solidFill>
                    <a:srgbClr val="FFFFFF"/>
                  </a:solidFill>
                  <a:effectLst>
                    <a:outerShdw blurRad="50800" dist="38100" dir="2700000" algn="tl" rotWithShape="0">
                      <a:srgbClr val="000000"/>
                    </a:outerShdw>
                  </a:effectLst>
                  <a:latin typeface="Helvetica" charset="0"/>
                </a:rPr>
                <a:t>kecü</a:t>
              </a:r>
              <a:r>
                <a:rPr lang="en-GB" altLang="ja-JP" sz="1400" b="1" dirty="0">
                  <a:solidFill>
                    <a:srgbClr val="FFFFFF"/>
                  </a:solidFill>
                  <a:effectLst>
                    <a:outerShdw blurRad="50800" dist="38100" dir="2700000" algn="tl" rotWithShape="0">
                      <a:srgbClr val="000000"/>
                    </a:outerShdw>
                  </a:effectLst>
                  <a:latin typeface="Helvetica" charset="0"/>
                </a:rPr>
                <a:t>.</a:t>
              </a:r>
              <a:r>
                <a:rPr lang="ja-JP" altLang="en-GB" sz="1400" b="1" dirty="0">
                  <a:solidFill>
                    <a:srgbClr val="FFFFFF"/>
                  </a:solidFill>
                  <a:effectLst>
                    <a:outerShdw blurRad="50800" dist="38100" dir="2700000" algn="tl" rotWithShape="0">
                      <a:srgbClr val="000000"/>
                    </a:outerShdw>
                  </a:effectLst>
                  <a:latin typeface="Helvetica" charset="0"/>
                </a:rPr>
                <a:t>”</a:t>
              </a:r>
              <a:endParaRPr lang="en-GB" sz="1400" b="1" dirty="0">
                <a:solidFill>
                  <a:srgbClr val="FFFFFF"/>
                </a:solidFill>
                <a:effectLst>
                  <a:outerShdw blurRad="50800" dist="38100" dir="2700000" algn="tl" rotWithShape="0">
                    <a:srgbClr val="000000"/>
                  </a:outerShdw>
                </a:effectLst>
                <a:latin typeface="Helvetica" charset="0"/>
              </a:endParaRPr>
            </a:p>
          </p:txBody>
        </p:sp>
      </p:grpSp>
      <p:grpSp>
        <p:nvGrpSpPr>
          <p:cNvPr id="61458" name="Group 22"/>
          <p:cNvGrpSpPr>
            <a:grpSpLocks/>
          </p:cNvGrpSpPr>
          <p:nvPr/>
        </p:nvGrpSpPr>
        <p:grpSpPr bwMode="auto">
          <a:xfrm>
            <a:off x="695325" y="3516313"/>
            <a:ext cx="3184525" cy="1128712"/>
            <a:chOff x="438" y="2215"/>
            <a:chExt cx="2006" cy="711"/>
          </a:xfrm>
        </p:grpSpPr>
        <p:sp>
          <p:nvSpPr>
            <p:cNvPr id="116778" name="AutoShape 23"/>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6779" name="Rectangle 24"/>
            <p:cNvSpPr>
              <a:spLocks noChangeArrowheads="1"/>
            </p:cNvSpPr>
            <p:nvPr/>
          </p:nvSpPr>
          <p:spPr bwMode="auto">
            <a:xfrm>
              <a:off x="438" y="2301"/>
              <a:ext cx="2006" cy="580"/>
            </a:xfrm>
            <a:prstGeom prst="rect">
              <a:avLst/>
            </a:prstGeom>
            <a:noFill/>
            <a:ln>
              <a:noFill/>
            </a:ln>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err="1">
                  <a:solidFill>
                    <a:srgbClr val="FFFFFF"/>
                  </a:solidFill>
                  <a:effectLst>
                    <a:outerShdw blurRad="50800" dist="38100" dir="2700000" algn="tl" rotWithShape="0">
                      <a:srgbClr val="000000"/>
                    </a:outerShdw>
                  </a:effectLst>
                  <a:latin typeface="Helvetica" charset="0"/>
                </a:rPr>
                <a:t>Thekrü</a:t>
              </a:r>
              <a:r>
                <a:rPr lang="en-GB" altLang="ja-JP" sz="1700" b="1" dirty="0">
                  <a:solidFill>
                    <a:srgbClr val="FFFFFF"/>
                  </a:solidFill>
                  <a:effectLst>
                    <a:outerShdw blurRad="50800" dist="38100" dir="2700000" algn="tl" rotWithShape="0">
                      <a:srgbClr val="000000"/>
                    </a:outerShdw>
                  </a:effectLst>
                  <a:latin typeface="Helvetica" charset="0"/>
                </a:rPr>
                <a:t> </a:t>
              </a:r>
              <a:r>
                <a:rPr lang="en-GB" altLang="ja-JP" sz="1700" b="1" dirty="0" err="1">
                  <a:solidFill>
                    <a:srgbClr val="FFFFFF"/>
                  </a:solidFill>
                  <a:effectLst>
                    <a:outerShdw blurRad="50800" dist="38100" dir="2700000" algn="tl" rotWithShape="0">
                      <a:srgbClr val="000000"/>
                    </a:outerShdw>
                  </a:effectLst>
                  <a:latin typeface="Helvetica" charset="0"/>
                </a:rPr>
                <a:t>chü</a:t>
              </a:r>
              <a:r>
                <a:rPr lang="en-GB" altLang="ja-JP" sz="1700" b="1" dirty="0">
                  <a:solidFill>
                    <a:srgbClr val="FFFFFF"/>
                  </a:solidFill>
                  <a:effectLst>
                    <a:outerShdw blurRad="50800" dist="38100" dir="2700000" algn="tl" rotWithShape="0">
                      <a:srgbClr val="000000"/>
                    </a:outerShdw>
                  </a:effectLst>
                  <a:latin typeface="Helvetica" charset="0"/>
                </a:rPr>
                <a:t> :</a:t>
              </a:r>
              <a:r>
                <a:rPr lang="en-GB" altLang="ja-JP" sz="1700" b="1" dirty="0" err="1">
                  <a:solidFill>
                    <a:srgbClr val="FFFFFF"/>
                  </a:solidFill>
                  <a:effectLst>
                    <a:outerShdw blurRad="50800" dist="38100" dir="2700000" algn="tl" rotWithShape="0">
                      <a:srgbClr val="000000"/>
                    </a:outerShdw>
                  </a:effectLst>
                  <a:latin typeface="Helvetica" charset="0"/>
                </a:rPr>
                <a:t>mha</a:t>
              </a:r>
              <a:r>
                <a:rPr lang="en-GB" altLang="ja-JP" sz="1700" b="1" dirty="0">
                  <a:solidFill>
                    <a:srgbClr val="FFFFFF"/>
                  </a:solidFill>
                  <a:effectLst>
                    <a:outerShdw blurRad="50800" dist="38100" dir="2700000" algn="tl" rotWithShape="0">
                      <a:srgbClr val="000000"/>
                    </a:outerShdw>
                  </a:effectLst>
                  <a:latin typeface="Helvetica" charset="0"/>
                </a:rPr>
                <a:t> se </a:t>
              </a:r>
              <a:r>
                <a:rPr lang="en-GB" altLang="ja-JP" sz="1700" b="1" dirty="0" err="1">
                  <a:solidFill>
                    <a:srgbClr val="FFFFFF"/>
                  </a:solidFill>
                  <a:effectLst>
                    <a:outerShdw blurRad="50800" dist="38100" dir="2700000" algn="tl" rotWithShape="0">
                      <a:srgbClr val="000000"/>
                    </a:outerShdw>
                  </a:effectLst>
                  <a:latin typeface="Helvetica" charset="0"/>
                </a:rPr>
                <a:t>Niepuu</a:t>
              </a:r>
              <a:r>
                <a:rPr lang="en-GB" altLang="ja-JP" sz="1700" b="1" dirty="0">
                  <a:solidFill>
                    <a:srgbClr val="FFFFFF"/>
                  </a:solidFill>
                  <a:effectLst>
                    <a:outerShdw blurRad="50800" dist="38100" dir="2700000" algn="tl" rotWithShape="0">
                      <a:srgbClr val="000000"/>
                    </a:outerShdw>
                  </a:effectLst>
                  <a:latin typeface="Helvetica" charset="0"/>
                </a:rPr>
                <a:t> </a:t>
              </a:r>
              <a:r>
                <a:rPr lang="en-GB" altLang="ja-JP" sz="1700" b="1" dirty="0" err="1">
                  <a:solidFill>
                    <a:srgbClr val="FFFFFF"/>
                  </a:solidFill>
                  <a:effectLst>
                    <a:outerShdw blurRad="50800" dist="38100" dir="2700000" algn="tl" rotWithShape="0">
                      <a:srgbClr val="000000"/>
                    </a:outerShdw>
                  </a:effectLst>
                  <a:latin typeface="Helvetica" charset="0"/>
                </a:rPr>
                <a:t>lietho</a:t>
              </a:r>
              <a:r>
                <a:rPr lang="en-GB" altLang="ja-JP" sz="1700" b="1" dirty="0">
                  <a:solidFill>
                    <a:srgbClr val="FFFFFF"/>
                  </a:solidFill>
                  <a:effectLst>
                    <a:outerShdw blurRad="50800" dist="38100" dir="2700000" algn="tl" rotWithShape="0">
                      <a:srgbClr val="000000"/>
                    </a:outerShdw>
                  </a:effectLst>
                  <a:latin typeface="Helvetica" charset="0"/>
                </a:rPr>
                <a:t> nu </a:t>
              </a:r>
              <a:r>
                <a:rPr lang="en-GB" altLang="ja-JP" sz="1700" b="1" dirty="0" err="1">
                  <a:solidFill>
                    <a:srgbClr val="FFFFFF"/>
                  </a:solidFill>
                  <a:effectLst>
                    <a:outerShdw blurRad="50800" dist="38100" dir="2700000" algn="tl" rotWithShape="0">
                      <a:srgbClr val="000000"/>
                    </a:outerShdw>
                  </a:effectLst>
                  <a:latin typeface="Helvetica" charset="0"/>
                </a:rPr>
                <a:t>keshü</a:t>
              </a:r>
              <a:r>
                <a:rPr lang="en-GB" altLang="ja-JP" sz="1700" b="1" dirty="0">
                  <a:solidFill>
                    <a:srgbClr val="FFFFFF"/>
                  </a:solidFill>
                  <a:effectLst>
                    <a:outerShdw blurRad="50800" dist="38100" dir="2700000" algn="tl" rotWithShape="0">
                      <a:srgbClr val="000000"/>
                    </a:outerShdw>
                  </a:effectLst>
                  <a:latin typeface="Helvetica" charset="0"/>
                </a:rPr>
                <a:t> u </a:t>
              </a:r>
              <a:r>
                <a:rPr lang="en-GB" altLang="ja-JP" sz="1700" b="1" dirty="0" err="1">
                  <a:solidFill>
                    <a:srgbClr val="FFFFFF"/>
                  </a:solidFill>
                  <a:effectLst>
                    <a:outerShdw blurRad="50800" dist="38100" dir="2700000" algn="tl" rotWithShape="0">
                      <a:srgbClr val="000000"/>
                    </a:outerShdw>
                  </a:effectLst>
                  <a:latin typeface="Helvetica" charset="0"/>
                </a:rPr>
                <a:t>melou</a:t>
              </a:r>
              <a:r>
                <a:rPr lang="en-GB" altLang="ja-JP" sz="1700" b="1" dirty="0">
                  <a:solidFill>
                    <a:srgbClr val="FFFFFF"/>
                  </a:solidFill>
                  <a:effectLst>
                    <a:outerShdw blurRad="50800" dist="38100" dir="2700000" algn="tl" rotWithShape="0">
                      <a:srgbClr val="000000"/>
                    </a:outerShdw>
                  </a:effectLst>
                  <a:latin typeface="Helvetica" charset="0"/>
                </a:rPr>
                <a:t> </a:t>
              </a:r>
              <a:r>
                <a:rPr lang="en-GB" altLang="ja-JP" sz="1700" b="1" dirty="0" err="1">
                  <a:solidFill>
                    <a:srgbClr val="FFFFFF"/>
                  </a:solidFill>
                  <a:effectLst>
                    <a:outerShdw blurRad="50800" dist="38100" dir="2700000" algn="tl" rotWithShape="0">
                      <a:srgbClr val="000000"/>
                    </a:outerShdw>
                  </a:effectLst>
                  <a:latin typeface="Helvetica" charset="0"/>
                </a:rPr>
                <a:t>kesuoko</a:t>
              </a:r>
              <a:r>
                <a:rPr lang="en-GB" altLang="ja-JP" sz="1700" b="1" dirty="0">
                  <a:solidFill>
                    <a:srgbClr val="FFFFFF"/>
                  </a:solidFill>
                  <a:effectLst>
                    <a:outerShdw blurRad="50800" dist="38100" dir="2700000" algn="tl" rotWithShape="0">
                      <a:srgbClr val="000000"/>
                    </a:outerShdw>
                  </a:effectLst>
                  <a:latin typeface="Helvetica" charset="0"/>
                </a:rPr>
                <a:t>.</a:t>
              </a:r>
              <a:r>
                <a:rPr lang="ja-JP" altLang="en-GB" sz="1700" b="1">
                  <a:solidFill>
                    <a:srgbClr val="FFFFFF"/>
                  </a:solidFill>
                  <a:effectLst>
                    <a:outerShdw blurRad="50800" dist="38100" dir="2700000" algn="tl" rotWithShape="0">
                      <a:srgbClr val="000000"/>
                    </a:outerShdw>
                  </a:effectLst>
                  <a:latin typeface="Helvetica" charset="0"/>
                </a:rPr>
                <a:t>”</a:t>
              </a:r>
              <a:endParaRPr lang="en-GB" altLang="ja-JP" sz="1700" b="1" dirty="0">
                <a:solidFill>
                  <a:srgbClr val="FFFFFF"/>
                </a:solidFill>
                <a:effectLst>
                  <a:outerShdw blurRad="50800" dist="381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38100" dir="2700000" algn="tl" rotWithShape="0">
                    <a:srgbClr val="000000"/>
                  </a:outerShdw>
                </a:effectLst>
                <a:latin typeface="Helvetica" charset="0"/>
              </a:endParaRPr>
            </a:p>
          </p:txBody>
        </p:sp>
      </p:grpSp>
      <p:sp>
        <p:nvSpPr>
          <p:cNvPr id="116754" name="Rectangle 25"/>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6755" name="Text Box 26"/>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38100" dir="2700000" algn="tl" rotWithShape="0">
                  <a:srgbClr val="000000"/>
                </a:outerShdw>
              </a:effectLst>
            </a:endParaRPr>
          </a:p>
        </p:txBody>
      </p:sp>
      <p:sp>
        <p:nvSpPr>
          <p:cNvPr id="116756" name="Rectangle 27"/>
          <p:cNvSpPr>
            <a:spLocks noChangeArrowheads="1"/>
          </p:cNvSpPr>
          <p:nvPr/>
        </p:nvSpPr>
        <p:spPr bwMode="auto">
          <a:xfrm>
            <a:off x="3671888" y="3344863"/>
            <a:ext cx="2357437" cy="1766599"/>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Thesoloniako</a:t>
            </a: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Thesoloniako</a:t>
            </a:r>
            <a:r>
              <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Timothi</a:t>
            </a:r>
            <a:r>
              <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Timothi</a:t>
            </a:r>
            <a:r>
              <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116757" name="Rectangle 28"/>
          <p:cNvSpPr>
            <a:spLocks noChangeArrowheads="1"/>
          </p:cNvSpPr>
          <p:nvPr/>
        </p:nvSpPr>
        <p:spPr bwMode="auto">
          <a:xfrm>
            <a:off x="3983038" y="2333625"/>
            <a:ext cx="1768475" cy="592432"/>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116758" name="Rectangle 29"/>
          <p:cNvSpPr>
            <a:spLocks noChangeArrowheads="1"/>
          </p:cNvSpPr>
          <p:nvPr/>
        </p:nvSpPr>
        <p:spPr bwMode="auto">
          <a:xfrm>
            <a:off x="3967163" y="1066800"/>
            <a:ext cx="1768475" cy="1258511"/>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u="sng"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Aposletko</a:t>
            </a:r>
            <a:r>
              <a:rPr lang="en-GB" sz="1400" b="1" u="sng"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u="sng"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khuthu</a:t>
            </a:r>
            <a:endParaRPr lang="en-GB" sz="1400" b="1" u="sng"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Paul </a:t>
            </a:r>
            <a:r>
              <a:rPr lang="en-GB" sz="1400" b="1" i="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dieyie</a:t>
            </a:r>
            <a:r>
              <a:rPr lang="en-GB" sz="1400" b="1" i="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leshü</a:t>
            </a:r>
            <a:r>
              <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a:t>
            </a: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58398" name="Line 30"/>
          <p:cNvSpPr>
            <a:spLocks noChangeShapeType="1"/>
          </p:cNvSpPr>
          <p:nvPr/>
        </p:nvSpPr>
        <p:spPr bwMode="auto">
          <a:xfrm>
            <a:off x="3603625" y="3049588"/>
            <a:ext cx="758825" cy="1587"/>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58399" name="Line 31"/>
          <p:cNvSpPr>
            <a:spLocks noChangeShapeType="1"/>
          </p:cNvSpPr>
          <p:nvPr/>
        </p:nvSpPr>
        <p:spPr bwMode="auto">
          <a:xfrm>
            <a:off x="3468688" y="4173538"/>
            <a:ext cx="758825" cy="3175"/>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grpSp>
        <p:nvGrpSpPr>
          <p:cNvPr id="5" name="Group 32"/>
          <p:cNvGrpSpPr>
            <a:grpSpLocks/>
          </p:cNvGrpSpPr>
          <p:nvPr/>
        </p:nvGrpSpPr>
        <p:grpSpPr bwMode="auto">
          <a:xfrm>
            <a:off x="708025" y="4672013"/>
            <a:ext cx="3678238" cy="881062"/>
            <a:chOff x="446" y="2943"/>
            <a:chExt cx="2317" cy="555"/>
          </a:xfrm>
        </p:grpSpPr>
        <p:grpSp>
          <p:nvGrpSpPr>
            <p:cNvPr id="61481" name="Group 33"/>
            <p:cNvGrpSpPr>
              <a:grpSpLocks/>
            </p:cNvGrpSpPr>
            <p:nvPr/>
          </p:nvGrpSpPr>
          <p:grpSpPr bwMode="auto">
            <a:xfrm>
              <a:off x="446" y="2943"/>
              <a:ext cx="2006" cy="555"/>
              <a:chOff x="446" y="2943"/>
              <a:chExt cx="2006" cy="555"/>
            </a:xfrm>
          </p:grpSpPr>
          <p:sp>
            <p:nvSpPr>
              <p:cNvPr id="116776" name="AutoShape 34"/>
              <p:cNvSpPr>
                <a:spLocks noChangeArrowheads="1"/>
              </p:cNvSpPr>
              <p:nvPr/>
            </p:nvSpPr>
            <p:spPr bwMode="auto">
              <a:xfrm>
                <a:off x="52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6777" name="Rectangle 35"/>
              <p:cNvSpPr>
                <a:spLocks noChangeArrowheads="1"/>
              </p:cNvSpPr>
              <p:nvPr/>
            </p:nvSpPr>
            <p:spPr bwMode="auto">
              <a:xfrm>
                <a:off x="446" y="2943"/>
                <a:ext cx="2006" cy="555"/>
              </a:xfrm>
              <a:prstGeom prst="rect">
                <a:avLst/>
              </a:prstGeom>
              <a:noFill/>
              <a:ln>
                <a:noFill/>
              </a:ln>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700" b="1">
                    <a:solidFill>
                      <a:srgbClr val="FFFF00"/>
                    </a:solidFill>
                    <a:effectLst>
                      <a:outerShdw blurRad="50800" dist="38100" dir="2700000" algn="tl" rotWithShape="0">
                        <a:srgbClr val="000000"/>
                      </a:outerShdw>
                    </a:effectLst>
                    <a:latin typeface="Helvetica" charset="0"/>
                  </a:rPr>
                  <a:t>“</a:t>
                </a:r>
                <a:r>
                  <a:rPr lang="en-GB" altLang="ja-JP" sz="1700" b="1" dirty="0">
                    <a:solidFill>
                      <a:srgbClr val="FFFF00"/>
                    </a:solidFill>
                    <a:effectLst>
                      <a:outerShdw blurRad="50800" dist="38100" dir="2700000" algn="tl" rotWithShape="0">
                        <a:srgbClr val="000000"/>
                      </a:outerShdw>
                    </a:effectLst>
                    <a:latin typeface="Helvetica" charset="0"/>
                  </a:rPr>
                  <a:t>Paul </a:t>
                </a:r>
                <a:r>
                  <a:rPr lang="en-GB" altLang="ja-JP" sz="1700" b="1" dirty="0" err="1">
                    <a:solidFill>
                      <a:srgbClr val="FFFF00"/>
                    </a:solidFill>
                    <a:effectLst>
                      <a:outerShdw blurRad="50800" dist="38100" dir="2700000" algn="tl" rotWithShape="0">
                        <a:srgbClr val="000000"/>
                      </a:outerShdw>
                    </a:effectLst>
                    <a:latin typeface="Helvetica" charset="0"/>
                  </a:rPr>
                  <a:t>diezho</a:t>
                </a:r>
                <a:r>
                  <a:rPr lang="en-GB" altLang="ja-JP" sz="1700" b="1" dirty="0">
                    <a:solidFill>
                      <a:srgbClr val="FFFF00"/>
                    </a:solidFill>
                    <a:effectLst>
                      <a:outerShdw blurRad="50800" dist="38100" dir="2700000" algn="tl" rotWithShape="0">
                        <a:srgbClr val="000000"/>
                      </a:outerShdw>
                    </a:effectLst>
                    <a:latin typeface="Helvetica" charset="0"/>
                  </a:rPr>
                  <a:t> </a:t>
                </a:r>
                <a:r>
                  <a:rPr lang="en-GB" altLang="ja-JP" sz="1700" b="1" dirty="0" err="1">
                    <a:solidFill>
                      <a:srgbClr val="FFFF00"/>
                    </a:solidFill>
                    <a:effectLst>
                      <a:outerShdw blurRad="50800" dist="38100" dir="2700000" algn="tl" rotWithShape="0">
                        <a:srgbClr val="000000"/>
                      </a:outerShdw>
                    </a:effectLst>
                    <a:latin typeface="Helvetica" charset="0"/>
                  </a:rPr>
                  <a:t>keprhü</a:t>
                </a:r>
                <a:r>
                  <a:rPr lang="en-GB" altLang="ja-JP" sz="1700" b="1" dirty="0">
                    <a:solidFill>
                      <a:srgbClr val="FFFF00"/>
                    </a:solidFill>
                    <a:effectLst>
                      <a:outerShdw blurRad="50800" dist="38100" dir="2700000" algn="tl" rotWithShape="0">
                        <a:srgbClr val="000000"/>
                      </a:outerShdw>
                    </a:effectLst>
                    <a:latin typeface="Helvetica" charset="0"/>
                  </a:rPr>
                  <a:t> </a:t>
                </a:r>
                <a:r>
                  <a:rPr lang="en-GB" altLang="ja-JP" sz="1700" b="1" dirty="0" err="1">
                    <a:solidFill>
                      <a:srgbClr val="FFFF00"/>
                    </a:solidFill>
                    <a:effectLst>
                      <a:outerShdw blurRad="50800" dist="38100" dir="2700000" algn="tl" rotWithShape="0">
                        <a:srgbClr val="000000"/>
                      </a:outerShdw>
                    </a:effectLst>
                    <a:latin typeface="Helvetica" charset="0"/>
                  </a:rPr>
                  <a:t>puo</a:t>
                </a:r>
                <a:endParaRPr lang="en-GB" altLang="ja-JP" sz="1700" b="1" dirty="0">
                  <a:solidFill>
                    <a:srgbClr val="FFFF00"/>
                  </a:solidFill>
                  <a:effectLst>
                    <a:outerShdw blurRad="50800" dist="38100" dir="2700000" algn="tl" rotWithShape="0">
                      <a:srgbClr val="000000"/>
                    </a:outerShdw>
                  </a:effectLst>
                  <a:latin typeface="Helvetica" charset="0"/>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00"/>
                    </a:solidFill>
                    <a:effectLst>
                      <a:outerShdw blurRad="50800" dist="38100" dir="2700000" algn="tl" rotWithShape="0">
                        <a:srgbClr val="000000"/>
                      </a:outerShdw>
                    </a:effectLst>
                    <a:latin typeface="Helvetica" charset="0"/>
                  </a:rPr>
                  <a:t>  </a:t>
                </a:r>
                <a:r>
                  <a:rPr lang="en-GB" altLang="ja-JP" sz="1700" b="1" dirty="0" err="1">
                    <a:solidFill>
                      <a:srgbClr val="FFFF00"/>
                    </a:solidFill>
                    <a:effectLst>
                      <a:outerShdw blurRad="50800" dist="38100" dir="2700000" algn="tl" rotWithShape="0">
                        <a:srgbClr val="000000"/>
                      </a:outerShdw>
                    </a:effectLst>
                    <a:latin typeface="Helvetica" charset="0"/>
                  </a:rPr>
                  <a:t>thela</a:t>
                </a:r>
                <a:r>
                  <a:rPr lang="en-GB" altLang="ja-JP" sz="1700" b="1" dirty="0">
                    <a:solidFill>
                      <a:srgbClr val="FFFF00"/>
                    </a:solidFill>
                    <a:effectLst>
                      <a:outerShdw blurRad="50800" dist="38100" dir="2700000" algn="tl" rotWithShape="0">
                        <a:srgbClr val="000000"/>
                      </a:outerShdw>
                    </a:effectLst>
                    <a:latin typeface="Helvetica" charset="0"/>
                  </a:rPr>
                  <a:t> </a:t>
                </a:r>
                <a:r>
                  <a:rPr lang="en-GB" altLang="ja-JP" sz="1700" b="1" dirty="0" err="1">
                    <a:solidFill>
                      <a:srgbClr val="FFFF00"/>
                    </a:solidFill>
                    <a:effectLst>
                      <a:outerShdw blurRad="50800" dist="38100" dir="2700000" algn="tl" rotWithShape="0">
                        <a:srgbClr val="000000"/>
                      </a:outerShdw>
                    </a:effectLst>
                    <a:latin typeface="Helvetica" charset="0"/>
                  </a:rPr>
                  <a:t>kechü</a:t>
                </a:r>
                <a:r>
                  <a:rPr lang="en-GB" altLang="ja-JP" sz="1700" b="1" dirty="0">
                    <a:solidFill>
                      <a:srgbClr val="FFFF00"/>
                    </a:solidFill>
                    <a:effectLst>
                      <a:outerShdw blurRad="50800" dist="38100" dir="2700000" algn="tl" rotWithShape="0">
                        <a:srgbClr val="000000"/>
                      </a:outerShdw>
                    </a:effectLst>
                    <a:latin typeface="Helvetica" charset="0"/>
                  </a:rPr>
                  <a:t>.</a:t>
                </a:r>
                <a:r>
                  <a:rPr lang="ja-JP" altLang="en-GB" sz="1700" b="1">
                    <a:solidFill>
                      <a:srgbClr val="FFFF00"/>
                    </a:solidFill>
                    <a:effectLst>
                      <a:outerShdw blurRad="50800" dist="38100" dir="2700000" algn="tl" rotWithShape="0">
                        <a:srgbClr val="000000"/>
                      </a:outerShdw>
                    </a:effectLst>
                    <a:latin typeface="Helvetica" charset="0"/>
                  </a:rPr>
                  <a:t>”</a:t>
                </a:r>
                <a:endParaRPr lang="en-GB" altLang="ja-JP" sz="1700" b="1" dirty="0">
                  <a:solidFill>
                    <a:srgbClr val="FFFF00"/>
                  </a:solidFill>
                  <a:effectLst>
                    <a:outerShdw blurRad="50800" dist="38100" dir="2700000" algn="tl" rotWithShape="0">
                      <a:srgbClr val="000000"/>
                    </a:outerShdw>
                  </a:effectLst>
                  <a:latin typeface="Helvetica" charset="0"/>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38100" dir="2700000" algn="tl" rotWithShape="0">
                      <a:srgbClr val="000000"/>
                    </a:outerShdw>
                  </a:effectLst>
                  <a:latin typeface="Helvetica" charset="0"/>
                </a:endParaRPr>
              </a:p>
            </p:txBody>
          </p:sp>
        </p:grpSp>
        <p:sp>
          <p:nvSpPr>
            <p:cNvPr id="58404" name="Line 36"/>
            <p:cNvSpPr>
              <a:spLocks noChangeShapeType="1"/>
            </p:cNvSpPr>
            <p:nvPr/>
          </p:nvSpPr>
          <p:spPr bwMode="auto">
            <a:xfrm>
              <a:off x="2285" y="3114"/>
              <a:ext cx="478" cy="1"/>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effectLst>
                  <a:outerShdw blurRad="50800" dist="38100" dir="2700000" algn="tl" rotWithShape="0">
                    <a:srgbClr val="000000"/>
                  </a:outerShdw>
                </a:effectLst>
              </a:endParaRPr>
            </a:p>
          </p:txBody>
        </p:sp>
      </p:grpSp>
      <p:sp>
        <p:nvSpPr>
          <p:cNvPr id="58405" name="Rectangle 37"/>
          <p:cNvSpPr>
            <a:spLocks noChangeArrowheads="1"/>
          </p:cNvSpPr>
          <p:nvPr/>
        </p:nvSpPr>
        <p:spPr bwMode="auto">
          <a:xfrm>
            <a:off x="3957638" y="4386263"/>
            <a:ext cx="1768475" cy="983821"/>
          </a:xfrm>
          <a:prstGeom prst="rect">
            <a:avLst/>
          </a:prstGeom>
          <a:noFill/>
          <a:ln>
            <a:noFill/>
          </a:ln>
          <a:extLst/>
        </p:spPr>
        <p:txBody>
          <a:bodyPr lIns="101308" tIns="50654" rIns="101308" bIns="50654">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rPr>
              <a:t>Filemon</a:t>
            </a: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grpSp>
        <p:nvGrpSpPr>
          <p:cNvPr id="61468" name="Group 38"/>
          <p:cNvGrpSpPr>
            <a:grpSpLocks/>
          </p:cNvGrpSpPr>
          <p:nvPr/>
        </p:nvGrpSpPr>
        <p:grpSpPr bwMode="auto">
          <a:xfrm>
            <a:off x="977900" y="1655763"/>
            <a:ext cx="2892425" cy="996950"/>
            <a:chOff x="616" y="1043"/>
            <a:chExt cx="1822" cy="628"/>
          </a:xfrm>
        </p:grpSpPr>
        <p:sp>
          <p:nvSpPr>
            <p:cNvPr id="116772" name="AutoShape 39"/>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38100" dir="2700000" algn="tl" rotWithShape="0">
                    <a:srgbClr val="000000"/>
                  </a:outerShdw>
                </a:effectLst>
                <a:latin typeface="Times New Roman" charset="0"/>
                <a:ea typeface="ＭＳ Ｐゴシック" charset="0"/>
                <a:cs typeface="ＭＳ Ｐゴシック" charset="0"/>
              </a:endParaRPr>
            </a:p>
          </p:txBody>
        </p:sp>
        <p:sp>
          <p:nvSpPr>
            <p:cNvPr id="116773" name="Rectangle 40"/>
            <p:cNvSpPr>
              <a:spLocks noChangeArrowheads="1"/>
            </p:cNvSpPr>
            <p:nvPr/>
          </p:nvSpPr>
          <p:spPr bwMode="auto">
            <a:xfrm>
              <a:off x="616" y="1043"/>
              <a:ext cx="1822" cy="366"/>
            </a:xfrm>
            <a:prstGeom prst="rect">
              <a:avLst/>
            </a:prstGeom>
            <a:noFill/>
            <a:ln>
              <a:noFill/>
            </a:ln>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381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700" b="1">
                  <a:solidFill>
                    <a:srgbClr val="FFFFFF"/>
                  </a:solidFill>
                  <a:effectLst>
                    <a:outerShdw blurRad="50800" dist="38100" dir="2700000" algn="tl" rotWithShape="0">
                      <a:srgbClr val="000000"/>
                    </a:outerShdw>
                  </a:effectLst>
                  <a:latin typeface="Helvetica" charset="0"/>
                </a:rPr>
                <a:t>“</a:t>
              </a:r>
              <a:r>
                <a:rPr lang="en-GB" sz="1700" b="1" dirty="0">
                  <a:solidFill>
                    <a:srgbClr val="FFFFFF"/>
                  </a:solidFill>
                  <a:effectLst>
                    <a:outerShdw blurRad="50800" dist="38100" dir="2700000" algn="tl" rotWithShape="0">
                      <a:srgbClr val="000000"/>
                    </a:outerShdw>
                  </a:effectLst>
                  <a:latin typeface="Helvetica" charset="0"/>
                </a:rPr>
                <a:t>.</a:t>
              </a:r>
              <a:r>
                <a:rPr lang="ja-JP" altLang="en-GB" sz="1700" b="1">
                  <a:solidFill>
                    <a:srgbClr val="FFFFFF"/>
                  </a:solidFill>
                  <a:effectLst>
                    <a:outerShdw blurRad="50800" dist="38100" dir="2700000" algn="tl" rotWithShape="0">
                      <a:srgbClr val="000000"/>
                    </a:outerShdw>
                  </a:effectLst>
                  <a:latin typeface="Helvetica" charset="0"/>
                </a:rPr>
                <a:t>”</a:t>
              </a:r>
              <a:endParaRPr lang="en-GB" sz="1700" b="1" dirty="0">
                <a:solidFill>
                  <a:srgbClr val="FFFFFF"/>
                </a:solidFill>
                <a:effectLst>
                  <a:outerShdw blurRad="50800" dist="38100" dir="2700000" algn="tl" rotWithShape="0">
                    <a:srgbClr val="000000"/>
                  </a:outerShdw>
                </a:effectLst>
                <a:latin typeface="Helvetica" charset="0"/>
              </a:endParaRPr>
            </a:p>
          </p:txBody>
        </p:sp>
      </p:grpSp>
      <p:sp>
        <p:nvSpPr>
          <p:cNvPr id="58409" name="Line 41"/>
          <p:cNvSpPr>
            <a:spLocks noChangeShapeType="1"/>
          </p:cNvSpPr>
          <p:nvPr/>
        </p:nvSpPr>
        <p:spPr bwMode="auto">
          <a:xfrm flipV="1">
            <a:off x="3392488" y="2179638"/>
            <a:ext cx="773112" cy="9525"/>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38100" dir="2700000" algn="tl" rotWithShape="0">
                  <a:srgbClr val="000000"/>
                </a:outerShdw>
              </a:effectLst>
            </a:endParaRPr>
          </a:p>
        </p:txBody>
      </p:sp>
      <p:sp>
        <p:nvSpPr>
          <p:cNvPr id="116765" name="Rectangle 42"/>
          <p:cNvSpPr>
            <a:spLocks noChangeArrowheads="1"/>
          </p:cNvSpPr>
          <p:nvPr/>
        </p:nvSpPr>
        <p:spPr bwMode="auto">
          <a:xfrm>
            <a:off x="5592763" y="4146550"/>
            <a:ext cx="571500" cy="1223963"/>
          </a:xfrm>
          <a:prstGeom prst="rect">
            <a:avLst/>
          </a:prstGeom>
          <a:noFill/>
          <a:ln>
            <a:noFill/>
          </a:ln>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dirty="0">
                <a:solidFill>
                  <a:srgbClr val="FC0128"/>
                </a:solidFill>
                <a:effectLst>
                  <a:outerShdw blurRad="50800" dist="38100" dir="2700000" algn="tl" rotWithShape="0">
                    <a:srgbClr val="000000"/>
                  </a:outerShdw>
                </a:effectLst>
                <a:latin typeface="Krone" charset="0"/>
              </a:rPr>
              <a:t>}</a:t>
            </a:r>
          </a:p>
        </p:txBody>
      </p:sp>
      <p:sp>
        <p:nvSpPr>
          <p:cNvPr id="58411" name="Rectangle 43"/>
          <p:cNvSpPr>
            <a:spLocks noChangeArrowheads="1"/>
          </p:cNvSpPr>
          <p:nvPr/>
        </p:nvSpPr>
        <p:spPr bwMode="auto">
          <a:xfrm>
            <a:off x="930275" y="5286375"/>
            <a:ext cx="2886075" cy="1661827"/>
          </a:xfrm>
          <a:prstGeom prst="rect">
            <a:avLst/>
          </a:prstGeom>
          <a:noFill/>
          <a:ln>
            <a:noFill/>
          </a:ln>
          <a:extLst/>
        </p:spPr>
        <p:txBody>
          <a:bodyPr lIns="101308" tIns="50654" rIns="101308" bIns="50654">
            <a:spAutoFit/>
          </a:bodyPr>
          <a:lstStyle/>
          <a:p>
            <a:pPr algn="r">
              <a:lnSpc>
                <a:spcPct val="130000"/>
              </a:lnSpc>
              <a:spcBef>
                <a:spcPts val="2063"/>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3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Filemon</a:t>
            </a:r>
            <a:endParaRPr lang="en-GB" sz="33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r">
              <a:lnSpc>
                <a:spcPct val="130000"/>
              </a:lnSpc>
              <a:spcBef>
                <a:spcPts val="2063"/>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33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116767" name="Text Box 44"/>
          <p:cNvSpPr txBox="1">
            <a:spLocks noChangeArrowheads="1"/>
          </p:cNvSpPr>
          <p:nvPr/>
        </p:nvSpPr>
        <p:spPr bwMode="auto">
          <a:xfrm>
            <a:off x="9696450"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A27C"/>
                </a:solidFill>
                <a:effectLst>
                  <a:outerShdw blurRad="50800" dist="38100" dir="2700000" algn="tl" rotWithShape="0">
                    <a:srgbClr val="000000"/>
                  </a:outerShdw>
                </a:effectLst>
                <a:latin typeface="Comic Sans MS" pitchFamily="66" charset="0"/>
              </a:rPr>
              <a:t> </a:t>
            </a:r>
          </a:p>
        </p:txBody>
      </p:sp>
      <p:sp>
        <p:nvSpPr>
          <p:cNvPr id="116768" name="Text Box 45"/>
          <p:cNvSpPr txBox="1">
            <a:spLocks noChangeArrowheads="1"/>
          </p:cNvSpPr>
          <p:nvPr/>
        </p:nvSpPr>
        <p:spPr bwMode="auto">
          <a:xfrm>
            <a:off x="8821738" y="7410450"/>
            <a:ext cx="184150" cy="244475"/>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38100" dir="2700000" algn="tl" rotWithShape="0">
                  <a:srgbClr val="000000"/>
                </a:outerShdw>
              </a:effectLst>
            </a:endParaRPr>
          </a:p>
        </p:txBody>
      </p:sp>
      <p:sp>
        <p:nvSpPr>
          <p:cNvPr id="116769" name="Text Box 46"/>
          <p:cNvSpPr txBox="1">
            <a:spLocks noChangeArrowheads="1"/>
          </p:cNvSpPr>
          <p:nvPr/>
        </p:nvSpPr>
        <p:spPr bwMode="auto">
          <a:xfrm>
            <a:off x="9191625"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38100" dir="2700000" algn="tl" rotWithShape="0">
                    <a:srgbClr val="000000"/>
                  </a:outerShdw>
                </a:effectLst>
                <a:latin typeface="Comic Sans MS" pitchFamily="66" charset="0"/>
              </a:rPr>
              <a:t>55</a:t>
            </a:r>
          </a:p>
        </p:txBody>
      </p:sp>
      <p:sp>
        <p:nvSpPr>
          <p:cNvPr id="116770" name="Rectangle 47"/>
          <p:cNvSpPr>
            <a:spLocks noChangeArrowheads="1"/>
          </p:cNvSpPr>
          <p:nvPr/>
        </p:nvSpPr>
        <p:spPr bwMode="auto">
          <a:xfrm>
            <a:off x="3983038" y="1744663"/>
            <a:ext cx="1768475" cy="1026909"/>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Romiako</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rPr>
              <a:t>kekieu</a:t>
            </a: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38100" dir="2700000" algn="tl" rotWithShape="0">
                  <a:srgbClr val="000000"/>
                </a:outerShdw>
              </a:effectLst>
              <a:latin typeface="Helvetica" charset="0"/>
              <a:ea typeface="ＭＳ Ｐゴシック" charset="0"/>
              <a:cs typeface="ＭＳ Ｐゴシック" charset="0"/>
            </a:endParaRPr>
          </a:p>
        </p:txBody>
      </p:sp>
      <p:sp>
        <p:nvSpPr>
          <p:cNvPr id="116771" name="Text Box 48"/>
          <p:cNvSpPr txBox="1">
            <a:spLocks noChangeArrowheads="1"/>
          </p:cNvSpPr>
          <p:nvPr/>
        </p:nvSpPr>
        <p:spPr bwMode="auto">
          <a:xfrm>
            <a:off x="9569450" y="7345363"/>
            <a:ext cx="307975"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38100" dir="2700000" algn="tl" rotWithShape="0">
                    <a:srgbClr val="000000"/>
                  </a:outerShdw>
                </a:effectLst>
                <a:latin typeface="Comic Sans MS" pitchFamily="66" charset="0"/>
              </a:rPr>
              <a:t>1</a:t>
            </a:r>
          </a:p>
        </p:txBody>
      </p:sp>
      <p:sp>
        <p:nvSpPr>
          <p:cNvPr id="50" name="Rectangle 38"/>
          <p:cNvSpPr>
            <a:spLocks noChangeArrowheads="1"/>
          </p:cNvSpPr>
          <p:nvPr/>
        </p:nvSpPr>
        <p:spPr bwMode="auto">
          <a:xfrm>
            <a:off x="3743325" y="3489325"/>
            <a:ext cx="2420938" cy="1223963"/>
          </a:xfrm>
          <a:prstGeom prst="rect">
            <a:avLst/>
          </a:prstGeom>
          <a:noFill/>
          <a:ln>
            <a:noFill/>
          </a:ln>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38100" dir="2700000" algn="tl" rotWithShape="0">
                    <a:srgbClr val="000000"/>
                  </a:outerShdw>
                </a:effectLst>
                <a:latin typeface="Krone" charset="0"/>
              </a:rPr>
              <a:t>}</a:t>
            </a:r>
          </a:p>
        </p:txBody>
      </p:sp>
      <p:sp>
        <p:nvSpPr>
          <p:cNvPr id="52" name="Rectangle 26"/>
          <p:cNvSpPr>
            <a:spLocks noChangeArrowheads="1"/>
          </p:cNvSpPr>
          <p:nvPr/>
        </p:nvSpPr>
        <p:spPr bwMode="auto">
          <a:xfrm>
            <a:off x="1193924" y="1699915"/>
            <a:ext cx="2395116" cy="746125"/>
          </a:xfrm>
          <a:prstGeom prst="rect">
            <a:avLst/>
          </a:prstGeom>
          <a:noFill/>
          <a:ln>
            <a:noFill/>
          </a:ln>
          <a:extLst/>
        </p:spPr>
        <p:txBody>
          <a:bodyPr wrap="square"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381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700" b="1" dirty="0">
                <a:solidFill>
                  <a:srgbClr val="FFFFFF"/>
                </a:solidFill>
                <a:effectLst>
                  <a:outerShdw blurRad="50800" dist="38100" dir="2700000" algn="tl" rotWithShape="0">
                    <a:srgbClr val="000000"/>
                  </a:outerShdw>
                </a:effectLst>
                <a:latin typeface="Helvetica" charset="0"/>
              </a:rPr>
              <a:t>“</a:t>
            </a:r>
            <a:r>
              <a:rPr lang="en-GB" altLang="ja-JP" sz="1700" b="1" dirty="0" err="1">
                <a:solidFill>
                  <a:srgbClr val="FFFFFF"/>
                </a:solidFill>
                <a:effectLst>
                  <a:outerShdw blurRad="50800" dist="38100" dir="2700000" algn="tl" rotWithShape="0">
                    <a:srgbClr val="000000"/>
                  </a:outerShdw>
                </a:effectLst>
                <a:latin typeface="Helvetica" charset="0"/>
              </a:rPr>
              <a:t>Romiako</a:t>
            </a:r>
            <a:r>
              <a:rPr lang="en-GB" altLang="ja-JP" sz="1700" b="1" dirty="0">
                <a:solidFill>
                  <a:srgbClr val="FFFFFF"/>
                </a:solidFill>
                <a:effectLst>
                  <a:outerShdw blurRad="50800" dist="38100" dir="2700000" algn="tl" rotWithShape="0">
                    <a:srgbClr val="000000"/>
                  </a:outerShdw>
                </a:effectLst>
                <a:latin typeface="Helvetica" charset="0"/>
              </a:rPr>
              <a:t> </a:t>
            </a:r>
            <a:r>
              <a:rPr lang="en-GB" altLang="ja-JP" sz="1700" b="1" dirty="0" err="1">
                <a:solidFill>
                  <a:srgbClr val="FFFFFF"/>
                </a:solidFill>
                <a:effectLst>
                  <a:outerShdw blurRad="50800" dist="38100" dir="2700000" algn="tl" rotWithShape="0">
                    <a:srgbClr val="000000"/>
                  </a:outerShdw>
                </a:effectLst>
                <a:latin typeface="Helvetica" charset="0"/>
              </a:rPr>
              <a:t>kro</a:t>
            </a:r>
            <a:r>
              <a:rPr lang="en-GB" altLang="ja-JP" sz="1700" b="1" dirty="0">
                <a:solidFill>
                  <a:srgbClr val="FFFFFF"/>
                </a:solidFill>
                <a:effectLst>
                  <a:outerShdw blurRad="50800" dist="38100" dir="2700000" algn="tl" rotWithShape="0">
                    <a:srgbClr val="000000"/>
                  </a:outerShdw>
                </a:effectLst>
                <a:latin typeface="Helvetica" charset="0"/>
              </a:rPr>
              <a:t> </a:t>
            </a:r>
            <a:r>
              <a:rPr lang="en-GB" altLang="ja-JP" sz="1700" b="1" dirty="0" err="1">
                <a:solidFill>
                  <a:srgbClr val="FFFFFF"/>
                </a:solidFill>
                <a:effectLst>
                  <a:outerShdw blurRad="50800" dist="38100" dir="2700000" algn="tl" rotWithShape="0">
                    <a:srgbClr val="000000"/>
                  </a:outerShdw>
                </a:effectLst>
                <a:latin typeface="Helvetica" charset="0"/>
              </a:rPr>
              <a:t>puo</a:t>
            </a:r>
            <a:r>
              <a:rPr lang="en-GB" altLang="ja-JP" sz="1700" b="1" dirty="0">
                <a:solidFill>
                  <a:srgbClr val="FFFFFF"/>
                </a:solidFill>
                <a:effectLst>
                  <a:outerShdw blurRad="50800" dist="38100" dir="2700000" algn="tl" rotWithShape="0">
                    <a:srgbClr val="000000"/>
                  </a:outerShdw>
                </a:effectLst>
                <a:latin typeface="Helvetica" charset="0"/>
              </a:rPr>
              <a:t> </a:t>
            </a:r>
            <a:r>
              <a:rPr lang="en-GB" altLang="ja-JP" sz="1700" b="1" dirty="0" err="1">
                <a:solidFill>
                  <a:srgbClr val="FFFFFF"/>
                </a:solidFill>
                <a:effectLst>
                  <a:outerShdw blurRad="50800" dist="38100" dir="2700000" algn="tl" rotWithShape="0">
                    <a:srgbClr val="000000"/>
                  </a:outerShdw>
                </a:effectLst>
                <a:latin typeface="Helvetica" charset="0"/>
              </a:rPr>
              <a:t>korinth</a:t>
            </a:r>
            <a:r>
              <a:rPr lang="en-GB" altLang="ja-JP" sz="1700" b="1" dirty="0">
                <a:solidFill>
                  <a:srgbClr val="FFFFFF"/>
                </a:solidFill>
                <a:effectLst>
                  <a:outerShdw blurRad="50800" dist="38100" dir="2700000" algn="tl" rotWithShape="0">
                    <a:srgbClr val="000000"/>
                  </a:outerShdw>
                </a:effectLst>
                <a:latin typeface="Helvetica" charset="0"/>
              </a:rPr>
              <a:t> </a:t>
            </a:r>
            <a:r>
              <a:rPr lang="en-GB" altLang="ja-JP" sz="1700" b="1" dirty="0" err="1">
                <a:solidFill>
                  <a:srgbClr val="FFFFFF"/>
                </a:solidFill>
                <a:effectLst>
                  <a:outerShdw blurRad="50800" dist="38100" dir="2700000" algn="tl" rotWithShape="0">
                    <a:srgbClr val="000000"/>
                  </a:outerShdw>
                </a:effectLst>
                <a:latin typeface="Helvetica" charset="0"/>
              </a:rPr>
              <a:t>kenie</a:t>
            </a:r>
            <a:r>
              <a:rPr lang="en-GB" altLang="ja-JP" sz="1700" b="1" dirty="0">
                <a:solidFill>
                  <a:srgbClr val="FFFFFF"/>
                </a:solidFill>
                <a:effectLst>
                  <a:outerShdw blurRad="50800" dist="38100" dir="2700000" algn="tl" rotWithShape="0">
                    <a:srgbClr val="000000"/>
                  </a:outerShdw>
                </a:effectLst>
                <a:latin typeface="Helvetica" charset="0"/>
              </a:rPr>
              <a:t> </a:t>
            </a:r>
            <a:r>
              <a:rPr lang="en-GB" altLang="ja-JP" sz="1700" b="1" dirty="0" err="1">
                <a:solidFill>
                  <a:srgbClr val="FFFFFF"/>
                </a:solidFill>
                <a:effectLst>
                  <a:outerShdw blurRad="50800" dist="38100" dir="2700000" algn="tl" rotWithShape="0">
                    <a:srgbClr val="000000"/>
                  </a:outerShdw>
                </a:effectLst>
                <a:latin typeface="Helvetica" charset="0"/>
              </a:rPr>
              <a:t>baya</a:t>
            </a:r>
            <a:r>
              <a:rPr lang="en-GB" sz="1700" b="1" dirty="0" smtClean="0">
                <a:solidFill>
                  <a:srgbClr val="FFFFFF"/>
                </a:solidFill>
                <a:effectLst>
                  <a:outerShdw blurRad="50800" dist="38100" dir="2700000" algn="tl" rotWithShape="0">
                    <a:srgbClr val="000000"/>
                  </a:outerShdw>
                </a:effectLst>
                <a:latin typeface="Helvetica" charset="0"/>
              </a:rPr>
              <a:t>.</a:t>
            </a:r>
            <a:r>
              <a:rPr lang="ja-JP" altLang="en-GB" sz="1700" b="1" dirty="0" smtClean="0">
                <a:solidFill>
                  <a:srgbClr val="FFFFFF"/>
                </a:solidFill>
                <a:effectLst>
                  <a:outerShdw blurRad="50800" dist="38100" dir="2700000" algn="tl" rotWithShape="0">
                    <a:srgbClr val="000000"/>
                  </a:outerShdw>
                </a:effectLst>
                <a:latin typeface="Helvetica" charset="0"/>
              </a:rPr>
              <a:t>”</a:t>
            </a:r>
            <a:endParaRPr lang="en-GB" sz="1700" b="1" dirty="0">
              <a:solidFill>
                <a:srgbClr val="FFFFFF"/>
              </a:solidFill>
              <a:effectLst>
                <a:outerShdw blurRad="50800" dist="38100" dir="2700000" algn="tl" rotWithShape="0">
                  <a:srgbClr val="000000"/>
                </a:outerShdw>
              </a:effectLst>
              <a:latin typeface="Helvetica" charset="0"/>
            </a:endParaRPr>
          </a:p>
        </p:txBody>
      </p:sp>
      <p:sp>
        <p:nvSpPr>
          <p:cNvPr id="53" name="Rectangle 17"/>
          <p:cNvSpPr>
            <a:spLocks noChangeArrowheads="1"/>
          </p:cNvSpPr>
          <p:nvPr/>
        </p:nvSpPr>
        <p:spPr bwMode="auto">
          <a:xfrm>
            <a:off x="6109320" y="173918"/>
            <a:ext cx="3888432" cy="2133623"/>
          </a:xfrm>
          <a:prstGeom prst="rect">
            <a:avLst/>
          </a:prstGeom>
          <a:noFill/>
          <a:ln>
            <a:noFill/>
          </a:ln>
          <a:extLst/>
        </p:spPr>
        <p:txBody>
          <a:bodyPr wrap="square"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4400" b="1" i="1" dirty="0" smtClean="0">
                <a:solidFill>
                  <a:srgbClr val="FFFFFF"/>
                </a:solidFill>
                <a:effectLst>
                  <a:outerShdw blurRad="50800" dist="38100" dir="2700000" algn="tl" rotWithShape="0">
                    <a:srgbClr val="000000"/>
                  </a:outerShdw>
                </a:effectLst>
                <a:latin typeface="Helvetica" charset="0"/>
              </a:rPr>
              <a:t>PAUL </a:t>
            </a:r>
            <a:r>
              <a:rPr lang="en-GB" altLang="ja-JP" sz="4400" b="1" i="1" dirty="0" err="1">
                <a:solidFill>
                  <a:srgbClr val="FFFFFF"/>
                </a:solidFill>
                <a:effectLst>
                  <a:outerShdw blurRad="50800" dist="38100" dir="2700000" algn="tl" rotWithShape="0">
                    <a:srgbClr val="000000"/>
                  </a:outerShdw>
                </a:effectLst>
                <a:latin typeface="Helvetica" charset="0"/>
              </a:rPr>
              <a:t>THUKESHü</a:t>
            </a:r>
            <a:r>
              <a:rPr lang="en-GB" altLang="ja-JP" sz="4400" b="1" i="1" dirty="0">
                <a:solidFill>
                  <a:srgbClr val="FFFFFF"/>
                </a:solidFill>
                <a:effectLst>
                  <a:outerShdw blurRad="50800" dist="38100" dir="2700000" algn="tl" rotWithShape="0">
                    <a:srgbClr val="000000"/>
                  </a:outerShdw>
                </a:effectLst>
                <a:latin typeface="Helvetica" charset="0"/>
              </a:rPr>
              <a:t> </a:t>
            </a:r>
            <a:r>
              <a:rPr lang="en-GB" altLang="ja-JP" sz="4400" b="1" i="1" dirty="0" err="1">
                <a:solidFill>
                  <a:srgbClr val="FFFFFF"/>
                </a:solidFill>
                <a:effectLst>
                  <a:outerShdw blurRad="50800" dist="38100" dir="2700000" algn="tl" rotWithShape="0">
                    <a:srgbClr val="000000"/>
                  </a:outerShdw>
                </a:effectLst>
                <a:latin typeface="Helvetica" charset="0"/>
              </a:rPr>
              <a:t>LESHüKO</a:t>
            </a:r>
            <a:endParaRPr lang="en-GB" altLang="ja-JP" sz="4400" b="1" i="1" dirty="0">
              <a:solidFill>
                <a:srgbClr val="FFFFFF"/>
              </a:solidFill>
              <a:effectLst>
                <a:outerShdw blurRad="50800" dist="38100" dir="2700000" algn="tl" rotWithShape="0">
                  <a:srgbClr val="000000"/>
                </a:outerShdw>
              </a:effectLst>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8405"/>
                                        </p:tgtEl>
                                        <p:attrNameLst>
                                          <p:attrName>style.visibility</p:attrName>
                                        </p:attrNameLst>
                                      </p:cBhvr>
                                      <p:to>
                                        <p:strVal val="visible"/>
                                      </p:to>
                                    </p:set>
                                    <p:anim calcmode="lin" valueType="num">
                                      <p:cBhvr>
                                        <p:cTn id="7" dur="500" fill="hold"/>
                                        <p:tgtEl>
                                          <p:spTgt spid="58405"/>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58405"/>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58405"/>
                                        </p:tgtEl>
                                        <p:attrNameLst>
                                          <p:attrName>ppt_x</p:attrName>
                                        </p:attrNameLst>
                                      </p:cBhvr>
                                      <p:tavLst>
                                        <p:tav tm="100000">
                                          <p:val>
                                            <p:fltVal val="0.5"/>
                                          </p:val>
                                        </p:tav>
                                        <p:tav tm="100000">
                                          <p:val>
                                            <p:strVal val="#ppt_x"/>
                                          </p:val>
                                        </p:tav>
                                      </p:tavLst>
                                    </p:anim>
                                    <p:anim calcmode="lin" valueType="num">
                                      <p:cBhvr>
                                        <p:cTn id="10" dur="500" fill="hold"/>
                                        <p:tgtEl>
                                          <p:spTgt spid="58405"/>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5"/>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5"/>
                                        </p:tgtEl>
                                        <p:attrNameLst>
                                          <p:attrName>ppt_x</p:attrName>
                                        </p:attrNameLst>
                                      </p:cBhvr>
                                      <p:tavLst>
                                        <p:tav tm="100000">
                                          <p:val>
                                            <p:fltVal val="0.5"/>
                                          </p:val>
                                        </p:tav>
                                        <p:tav tm="100000">
                                          <p:val>
                                            <p:strVal val="#ppt_x"/>
                                          </p:val>
                                        </p:tav>
                                      </p:tavLst>
                                    </p:anim>
                                    <p:anim calcmode="lin" valueType="num">
                                      <p:cBhvr>
                                        <p:cTn id="18" dur="500" fill="hold"/>
                                        <p:tgtEl>
                                          <p:spTgt spid="5"/>
                                        </p:tgtEl>
                                        <p:attrNameLst>
                                          <p:attrName>ppt_y</p:attrName>
                                        </p:attrNameLst>
                                      </p:cBhvr>
                                      <p:tavLst>
                                        <p:tav tm="100000">
                                          <p:val>
                                            <p:strVal val="1+(6*min(ma#ppt_x(#ppt_w*#ppt_h,.3),1)-7.4)/-.7*#ppt_h/2"/>
                                          </p:val>
                                        </p:tav>
                                        <p:tav tm="100000">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8411">
                                            <p:txEl>
                                              <p:pRg st="0" end="0"/>
                                            </p:txEl>
                                          </p:spTgt>
                                        </p:tgtEl>
                                        <p:attrNameLst>
                                          <p:attrName>style.visibility</p:attrName>
                                        </p:attrNameLst>
                                      </p:cBhvr>
                                      <p:to>
                                        <p:strVal val="visible"/>
                                      </p:to>
                                    </p:set>
                                    <p:animEffect transition="in" filter="box(out)">
                                      <p:cBhvr>
                                        <p:cTn id="22" dur="500"/>
                                        <p:tgtEl>
                                          <p:spTgt spid="58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p:spPr>
        <p:txBody>
          <a:bodyPr lIns="91255" tIns="45626" rIns="91255" bIns="45626"/>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8786" name="Text Box 2"/>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18787" name="Rectangle 3"/>
          <p:cNvSpPr>
            <a:spLocks noChangeArrowheads="1"/>
          </p:cNvSpPr>
          <p:nvPr/>
        </p:nvSpPr>
        <p:spPr bwMode="auto">
          <a:xfrm>
            <a:off x="5921375" y="2224088"/>
            <a:ext cx="3200400" cy="5176837"/>
          </a:xfrm>
          <a:prstGeom prst="rect">
            <a:avLst/>
          </a:prstGeom>
          <a:noFill/>
          <a:ln>
            <a:noFill/>
          </a:ln>
          <a:extLst/>
        </p:spPr>
        <p:txBody>
          <a:bodyPr lIns="101308" tIns="50654" rIns="101308" bIns="50654">
            <a:spAutoFit/>
          </a:bodyPr>
          <a:lstStyle/>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3600" b="1" dirty="0">
                <a:solidFill>
                  <a:srgbClr val="99FF99"/>
                </a:solidFill>
                <a:effectLst>
                  <a:outerShdw blurRad="50800" dist="76200" dir="2700000" algn="tl" rotWithShape="0">
                    <a:srgbClr val="000000"/>
                  </a:outerShdw>
                </a:effectLst>
                <a:latin typeface="Arial" pitchFamily="34" charset="0"/>
              </a:rPr>
              <a:t>PUOTEI KEMEYIE KROPUO NU KEHOU KERIEMIAKO </a:t>
            </a:r>
            <a:r>
              <a:rPr lang="en-GB" sz="3600" b="1" dirty="0" err="1">
                <a:solidFill>
                  <a:srgbClr val="99FF99"/>
                </a:solidFill>
                <a:effectLst>
                  <a:outerShdw blurRad="50800" dist="76200" dir="2700000" algn="tl" rotWithShape="0">
                    <a:srgbClr val="000000"/>
                  </a:outerShdw>
                </a:effectLst>
                <a:latin typeface="Arial" pitchFamily="34" charset="0"/>
              </a:rPr>
              <a:t>PETHAKECü</a:t>
            </a:r>
            <a:endParaRPr lang="en-GB" sz="3600" b="1" dirty="0">
              <a:solidFill>
                <a:srgbClr val="99FF99"/>
              </a:solidFill>
              <a:effectLst>
                <a:outerShdw blurRad="50800" dist="76200" dir="2700000" algn="tl" rotWithShape="0">
                  <a:srgbClr val="000000"/>
                </a:outerShdw>
              </a:effectLst>
              <a:latin typeface="Arial" pitchFamily="34" charset="0"/>
            </a:endParaRPr>
          </a:p>
          <a:p>
            <a:pP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3600" b="1" dirty="0">
              <a:solidFill>
                <a:srgbClr val="99FF99"/>
              </a:solidFill>
              <a:effectLst>
                <a:outerShdw blurRad="50800" dist="76200" dir="2700000" algn="tl" rotWithShape="0">
                  <a:srgbClr val="000000"/>
                </a:outerShdw>
              </a:effectLst>
              <a:latin typeface="Arial" pitchFamily="34" charset="0"/>
            </a:endParaRPr>
          </a:p>
        </p:txBody>
      </p:sp>
      <p:sp>
        <p:nvSpPr>
          <p:cNvPr id="118788" name="Rectangle 4"/>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59397"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9398"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9399"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9400"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grpSp>
        <p:nvGrpSpPr>
          <p:cNvPr id="62474" name="Group 9"/>
          <p:cNvGrpSpPr>
            <a:grpSpLocks/>
          </p:cNvGrpSpPr>
          <p:nvPr/>
        </p:nvGrpSpPr>
        <p:grpSpPr bwMode="auto">
          <a:xfrm>
            <a:off x="3529013" y="0"/>
            <a:ext cx="2714625" cy="1206500"/>
            <a:chOff x="2234" y="0"/>
            <a:chExt cx="1654" cy="760"/>
          </a:xfrm>
        </p:grpSpPr>
        <p:sp>
          <p:nvSpPr>
            <p:cNvPr id="118808" name="Rectangle 10"/>
            <p:cNvSpPr>
              <a:spLocks noChangeArrowheads="1"/>
            </p:cNvSpPr>
            <p:nvPr/>
          </p:nvSpPr>
          <p:spPr bwMode="auto">
            <a:xfrm>
              <a:off x="2234" y="0"/>
              <a:ext cx="1654" cy="231"/>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76200" dir="2700000" algn="tl" rotWithShape="0">
                      <a:srgbClr val="000000"/>
                    </a:outerShdw>
                  </a:effectLst>
                  <a:latin typeface="Helvetica" charset="0"/>
                </a:rPr>
                <a:t>(</a:t>
              </a:r>
              <a:r>
                <a:rPr lang="en-GB" sz="1800" b="1" dirty="0" err="1">
                  <a:effectLst>
                    <a:outerShdw blurRad="50800" dist="76200" dir="2700000" algn="tl" rotWithShape="0">
                      <a:srgbClr val="000000"/>
                    </a:outerShdw>
                  </a:effectLst>
                  <a:latin typeface="Helvetica" charset="0"/>
                </a:rPr>
                <a:t>Leshüda</a:t>
              </a:r>
              <a:r>
                <a:rPr lang="en-GB" sz="1800" b="1" dirty="0">
                  <a:effectLst>
                    <a:outerShdw blurRad="50800" dist="76200" dir="2700000" algn="tl" rotWithShape="0">
                      <a:srgbClr val="000000"/>
                    </a:outerShdw>
                  </a:effectLst>
                  <a:latin typeface="Helvetica" charset="0"/>
                </a:rPr>
                <a:t> </a:t>
              </a:r>
              <a:r>
                <a:rPr lang="en-GB" sz="1800" b="1" dirty="0" err="1">
                  <a:effectLst>
                    <a:outerShdw blurRad="50800" dist="76200" dir="2700000" algn="tl" rotWithShape="0">
                      <a:srgbClr val="000000"/>
                    </a:outerShdw>
                  </a:effectLst>
                  <a:latin typeface="Helvetica" charset="0"/>
                </a:rPr>
                <a:t>mepfüepuo</a:t>
              </a:r>
              <a:r>
                <a:rPr lang="en-GB" sz="1800" b="1" dirty="0">
                  <a:solidFill>
                    <a:srgbClr val="FFFFFF"/>
                  </a:solidFill>
                  <a:effectLst>
                    <a:outerShdw blurRad="50800" dist="76200" dir="2700000" algn="tl" rotWithShape="0">
                      <a:srgbClr val="000000"/>
                    </a:outerShdw>
                  </a:effectLst>
                  <a:latin typeface="Helvetica" charset="0"/>
                </a:rPr>
                <a:t>)</a:t>
              </a:r>
              <a:r>
                <a:rPr lang="x-none" sz="1800" b="1" dirty="0">
                  <a:solidFill>
                    <a:srgbClr val="FFFFFF"/>
                  </a:solidFill>
                  <a:effectLst>
                    <a:outerShdw blurRad="50800" dist="76200" dir="2700000" algn="tl" rotWithShape="0">
                      <a:srgbClr val="000000"/>
                    </a:outerShdw>
                  </a:effectLst>
                  <a:latin typeface="Helvetica" charset="0"/>
                  <a:cs typeface="Arial" pitchFamily="34" charset="0"/>
                </a:rPr>
                <a:t>‏</a:t>
              </a:r>
              <a:endParaRPr lang="en-GB" sz="1800" b="1" dirty="0">
                <a:solidFill>
                  <a:srgbClr val="FFFFFF"/>
                </a:solidFill>
                <a:effectLst>
                  <a:outerShdw blurRad="50800" dist="76200" dir="2700000" algn="tl" rotWithShape="0">
                    <a:srgbClr val="000000"/>
                  </a:outerShdw>
                </a:effectLst>
                <a:latin typeface="Helvetica" charset="0"/>
              </a:endParaRPr>
            </a:p>
          </p:txBody>
        </p:sp>
        <p:sp>
          <p:nvSpPr>
            <p:cNvPr id="118809"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18810" name="Rectangle 12"/>
            <p:cNvSpPr>
              <a:spLocks noChangeArrowheads="1"/>
            </p:cNvSpPr>
            <p:nvPr/>
          </p:nvSpPr>
          <p:spPr bwMode="auto">
            <a:xfrm>
              <a:off x="2615" y="281"/>
              <a:ext cx="892" cy="479"/>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err="1">
                  <a:solidFill>
                    <a:srgbClr val="99FF66"/>
                  </a:solidFill>
                  <a:effectLst>
                    <a:outerShdw blurRad="50800" dist="76200" dir="2700000" algn="tl" rotWithShape="0">
                      <a:srgbClr val="000000"/>
                    </a:outerShdw>
                  </a:effectLst>
                  <a:latin typeface="Helvetica" charset="0"/>
                </a:rPr>
                <a:t>Kehou</a:t>
              </a:r>
              <a:r>
                <a:rPr lang="en-GB" sz="1700" b="1" dirty="0">
                  <a:solidFill>
                    <a:srgbClr val="99FF66"/>
                  </a:solidFill>
                  <a:effectLst>
                    <a:outerShdw blurRad="50800" dist="76200" dir="2700000" algn="tl" rotWithShape="0">
                      <a:srgbClr val="000000"/>
                    </a:outerShdw>
                  </a:effectLst>
                  <a:latin typeface="Helvetica" charset="0"/>
                </a:rPr>
                <a:t> nu </a:t>
              </a:r>
              <a:r>
                <a:rPr lang="en-GB" sz="1700" b="1" dirty="0" err="1">
                  <a:solidFill>
                    <a:srgbClr val="99FF66"/>
                  </a:solidFill>
                  <a:effectLst>
                    <a:outerShdw blurRad="50800" dist="76200" dir="2700000" algn="tl" rotWithShape="0">
                      <a:srgbClr val="000000"/>
                    </a:outerShdw>
                  </a:effectLst>
                  <a:latin typeface="Helvetica" charset="0"/>
                </a:rPr>
                <a:t>nyieko</a:t>
              </a:r>
              <a:endParaRPr lang="en-GB" sz="1700" b="1" dirty="0">
                <a:solidFill>
                  <a:srgbClr val="99FF66"/>
                </a:solidFill>
                <a:effectLst>
                  <a:outerShdw blurRad="50800" dist="76200" dir="2700000" algn="tl" rotWithShape="0">
                    <a:srgbClr val="000000"/>
                  </a:outerShdw>
                </a:effectLst>
                <a:latin typeface="Helvetica" charset="0"/>
              </a:endParaRP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99FF66"/>
                </a:solidFill>
                <a:effectLst>
                  <a:outerShdw blurRad="50800" dist="76200" dir="2700000" algn="tl" rotWithShape="0">
                    <a:srgbClr val="000000"/>
                  </a:outerShdw>
                </a:effectLst>
                <a:latin typeface="Helvetica" charset="0"/>
              </a:endParaRPr>
            </a:p>
          </p:txBody>
        </p:sp>
      </p:grpSp>
      <p:sp>
        <p:nvSpPr>
          <p:cNvPr id="59405"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9406"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59407"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76200" dir="2700000" algn="tl" rotWithShape="0">
                  <a:srgbClr val="000000"/>
                </a:outerShdw>
              </a:effectLst>
            </a:endParaRPr>
          </a:p>
        </p:txBody>
      </p:sp>
      <p:sp>
        <p:nvSpPr>
          <p:cNvPr id="118798" name="Text Box 17"/>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18799" name="Rectangle 18"/>
          <p:cNvSpPr>
            <a:spLocks noChangeArrowheads="1"/>
          </p:cNvSpPr>
          <p:nvPr/>
        </p:nvSpPr>
        <p:spPr bwMode="auto">
          <a:xfrm>
            <a:off x="3457575" y="3344863"/>
            <a:ext cx="2786063" cy="1766599"/>
          </a:xfrm>
          <a:prstGeom prst="rect">
            <a:avLst/>
          </a:prstGeom>
          <a:noFill/>
          <a:ln>
            <a:noFill/>
          </a:ln>
          <a:extLst/>
        </p:spPr>
        <p:txBody>
          <a:bodyPr lIns="101308" tIns="50654" rIns="101308" bIns="50654">
            <a:spAutoFit/>
          </a:bodyPr>
          <a:lstStyle/>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Thesoloniako</a:t>
            </a:r>
            <a:r>
              <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Thesoloniako</a:t>
            </a:r>
            <a:r>
              <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Timothi</a:t>
            </a:r>
            <a:r>
              <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Timothi</a:t>
            </a:r>
            <a:r>
              <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Tita</a:t>
            </a: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sp>
        <p:nvSpPr>
          <p:cNvPr id="118800" name="Rectangle 19"/>
          <p:cNvSpPr>
            <a:spLocks noChangeArrowheads="1"/>
          </p:cNvSpPr>
          <p:nvPr/>
        </p:nvSpPr>
        <p:spPr bwMode="auto">
          <a:xfrm>
            <a:off x="3983038" y="2333625"/>
            <a:ext cx="1768475" cy="1375210"/>
          </a:xfrm>
          <a:prstGeom prst="rect">
            <a:avLst/>
          </a:prstGeom>
          <a:noFill/>
          <a:ln>
            <a:noFill/>
          </a:ln>
          <a:extLst/>
        </p:spPr>
        <p:txBody>
          <a:bodyPr lIns="101308" tIns="50654" rIns="101308" bIns="50654">
            <a:spAutoFit/>
          </a:bodyPr>
          <a:lstStyle/>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Galatiako</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Efesako</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Filipiko</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kolosiko</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sp>
        <p:nvSpPr>
          <p:cNvPr id="118801" name="Rectangle 20"/>
          <p:cNvSpPr>
            <a:spLocks noChangeArrowheads="1"/>
          </p:cNvSpPr>
          <p:nvPr/>
        </p:nvSpPr>
        <p:spPr bwMode="auto">
          <a:xfrm>
            <a:off x="3983038" y="1744663"/>
            <a:ext cx="1768475" cy="1222604"/>
          </a:xfrm>
          <a:prstGeom prst="rect">
            <a:avLst/>
          </a:prstGeom>
          <a:noFill/>
          <a:ln>
            <a:noFill/>
          </a:ln>
          <a:extLst/>
        </p:spPr>
        <p:txBody>
          <a:bodyPr lIns="101308" tIns="50654" rIns="101308" bIns="50654">
            <a:spAutoFit/>
          </a:bodyPr>
          <a:lstStyle/>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Romiako</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kekieu</a:t>
            </a: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sp>
        <p:nvSpPr>
          <p:cNvPr id="118802" name="Rectangle 21"/>
          <p:cNvSpPr>
            <a:spLocks noChangeArrowheads="1"/>
          </p:cNvSpPr>
          <p:nvPr/>
        </p:nvSpPr>
        <p:spPr bwMode="auto">
          <a:xfrm>
            <a:off x="3967163" y="1066800"/>
            <a:ext cx="1768475" cy="824033"/>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u="sng"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Aposletko</a:t>
            </a:r>
            <a:r>
              <a:rPr lang="en-GB" sz="1400" b="1" u="sng"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u="sng"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khuthu</a:t>
            </a:r>
            <a:endParaRPr lang="en-GB" sz="1400" b="1" u="sng"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Paul </a:t>
            </a:r>
            <a:r>
              <a:rPr lang="en-GB" sz="1400" b="1" i="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dieyie</a:t>
            </a:r>
            <a:r>
              <a:rPr lang="en-GB" sz="1400" b="1" i="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leshü</a:t>
            </a:r>
            <a:r>
              <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rPr>
              <a:t>:</a:t>
            </a: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sp>
        <p:nvSpPr>
          <p:cNvPr id="118803" name="Rectangle 22"/>
          <p:cNvSpPr>
            <a:spLocks noChangeArrowheads="1"/>
          </p:cNvSpPr>
          <p:nvPr/>
        </p:nvSpPr>
        <p:spPr bwMode="auto">
          <a:xfrm>
            <a:off x="3983038" y="4464050"/>
            <a:ext cx="1768475" cy="983821"/>
          </a:xfrm>
          <a:prstGeom prst="rect">
            <a:avLst/>
          </a:prstGeom>
          <a:noFill/>
          <a:ln>
            <a:noFill/>
          </a:ln>
          <a:extLst/>
        </p:spPr>
        <p:txBody>
          <a:bodyPr lIns="101308" tIns="50654" rIns="101308" bIns="50654">
            <a:spAutoFit/>
          </a:bodyPr>
          <a:lstStyle/>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rPr>
              <a:t>filemon</a:t>
            </a: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76200" dir="2700000" algn="tl" rotWithShape="0">
                  <a:srgbClr val="000000"/>
                </a:outerShdw>
              </a:effectLst>
              <a:latin typeface="Helvetica" charset="0"/>
              <a:ea typeface="ＭＳ Ｐゴシック" charset="0"/>
              <a:cs typeface="ＭＳ Ｐゴシック" charset="0"/>
            </a:endParaRPr>
          </a:p>
        </p:txBody>
      </p:sp>
      <p:sp>
        <p:nvSpPr>
          <p:cNvPr id="59415" name="Rectangle 23"/>
          <p:cNvSpPr>
            <a:spLocks noChangeArrowheads="1"/>
          </p:cNvSpPr>
          <p:nvPr/>
        </p:nvSpPr>
        <p:spPr bwMode="auto">
          <a:xfrm>
            <a:off x="525463" y="1236663"/>
            <a:ext cx="3333750" cy="4497387"/>
          </a:xfrm>
          <a:prstGeom prst="rect">
            <a:avLst/>
          </a:prstGeom>
          <a:noFill/>
          <a:ln>
            <a:noFill/>
          </a:ln>
          <a:extLst/>
        </p:spPr>
        <p:txBody>
          <a:bodyPr lIns="101308" tIns="50654" rIns="101308" bIns="50654">
            <a:spAutoFit/>
          </a:bodyPr>
          <a:lstStyle/>
          <a:p>
            <a:pPr algn="r">
              <a:lnSpc>
                <a:spcPct val="80000"/>
              </a:lnSpc>
              <a:spcBef>
                <a:spcPts val="318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5100" b="1" i="1" dirty="0">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Paul </a:t>
            </a:r>
            <a:r>
              <a:rPr lang="en-GB" altLang="ja-JP" sz="5100" b="1" i="1" dirty="0" err="1">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thukeshü</a:t>
            </a:r>
            <a:r>
              <a:rPr lang="en-GB" altLang="ja-JP" sz="5100" b="1" i="1" dirty="0">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 </a:t>
            </a:r>
            <a:r>
              <a:rPr lang="en-GB" altLang="ja-JP" sz="5100" b="1" i="1" dirty="0" err="1">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leshüko</a:t>
            </a:r>
            <a:r>
              <a:rPr lang="en-GB" altLang="ja-JP" sz="5100" b="1" i="1" dirty="0">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 </a:t>
            </a:r>
            <a:r>
              <a:rPr lang="en-GB" altLang="ja-JP" sz="5100" b="1" i="1" dirty="0" err="1">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puo</a:t>
            </a:r>
            <a:r>
              <a:rPr lang="en-GB" altLang="ja-JP" sz="5100" b="1" i="1" dirty="0">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 </a:t>
            </a:r>
            <a:r>
              <a:rPr lang="en-GB" altLang="ja-JP" sz="5100" b="1" i="1" dirty="0" err="1">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siesotseitou</a:t>
            </a:r>
            <a:r>
              <a:rPr lang="en-GB" altLang="ja-JP" sz="5100" b="1" i="1" dirty="0">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 </a:t>
            </a:r>
            <a:r>
              <a:rPr lang="en-GB" altLang="ja-JP" sz="5100" b="1" i="1" dirty="0" err="1">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kelie</a:t>
            </a:r>
            <a:r>
              <a:rPr lang="en-GB" altLang="ja-JP" sz="5100" b="1" i="1" dirty="0">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rPr>
              <a:t>.</a:t>
            </a:r>
          </a:p>
          <a:p>
            <a:pPr algn="r">
              <a:lnSpc>
                <a:spcPct val="80000"/>
              </a:lnSpc>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5100" b="1" i="1" dirty="0">
              <a:solidFill>
                <a:srgbClr val="FFFF00"/>
              </a:solidFill>
              <a:effectLst>
                <a:outerShdw blurRad="50800" dist="76200" dir="2700000" algn="tl" rotWithShape="0">
                  <a:srgbClr val="000000"/>
                </a:outerShdw>
              </a:effectLst>
              <a:latin typeface="Century Schoolbook" charset="0"/>
              <a:ea typeface="ＭＳ Ｐゴシック" charset="0"/>
              <a:cs typeface="ＭＳ Ｐゴシック" charset="0"/>
            </a:endParaRPr>
          </a:p>
        </p:txBody>
      </p:sp>
      <p:sp>
        <p:nvSpPr>
          <p:cNvPr id="118805" name="Text Box 24"/>
          <p:cNvSpPr txBox="1">
            <a:spLocks noChangeArrowheads="1"/>
          </p:cNvSpPr>
          <p:nvPr/>
        </p:nvSpPr>
        <p:spPr bwMode="auto">
          <a:xfrm>
            <a:off x="9696450"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A27C"/>
                </a:solidFill>
                <a:effectLst>
                  <a:outerShdw blurRad="50800" dist="76200" dir="2700000" algn="tl" rotWithShape="0">
                    <a:srgbClr val="000000"/>
                  </a:outerShdw>
                </a:effectLst>
                <a:latin typeface="Comic Sans MS" pitchFamily="66" charset="0"/>
              </a:rPr>
              <a:t> </a:t>
            </a:r>
          </a:p>
        </p:txBody>
      </p:sp>
      <p:sp>
        <p:nvSpPr>
          <p:cNvPr id="59417" name="AutoShape 25"/>
          <p:cNvSpPr>
            <a:spLocks noChangeArrowheads="1"/>
          </p:cNvSpPr>
          <p:nvPr/>
        </p:nvSpPr>
        <p:spPr bwMode="auto">
          <a:xfrm>
            <a:off x="3914775" y="1057275"/>
            <a:ext cx="1884363" cy="4156075"/>
          </a:xfrm>
          <a:prstGeom prst="roundRect">
            <a:avLst>
              <a:gd name="adj" fmla="val 16667"/>
            </a:avLst>
          </a:prstGeom>
          <a:noFill/>
          <a:ln w="7632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18807" name="Text Box 26"/>
          <p:cNvSpPr txBox="1">
            <a:spLocks noChangeArrowheads="1"/>
          </p:cNvSpPr>
          <p:nvPr/>
        </p:nvSpPr>
        <p:spPr bwMode="auto">
          <a:xfrm>
            <a:off x="9193213"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76200" dir="2700000" algn="tl" rotWithShape="0">
                    <a:srgbClr val="000000"/>
                  </a:outerShdw>
                </a:effectLst>
                <a:latin typeface="Comic Sans MS" pitchFamily="66" charset="0"/>
              </a:rPr>
              <a:t>56</a:t>
            </a:r>
          </a:p>
        </p:txBody>
      </p:sp>
      <p:sp>
        <p:nvSpPr>
          <p:cNvPr id="28" name="Rectangle 17"/>
          <p:cNvSpPr>
            <a:spLocks noChangeArrowheads="1"/>
          </p:cNvSpPr>
          <p:nvPr/>
        </p:nvSpPr>
        <p:spPr bwMode="auto">
          <a:xfrm>
            <a:off x="6109320" y="173918"/>
            <a:ext cx="3888432" cy="2133623"/>
          </a:xfrm>
          <a:prstGeom prst="rect">
            <a:avLst/>
          </a:prstGeom>
          <a:noFill/>
          <a:ln>
            <a:noFill/>
          </a:ln>
          <a:extLst/>
        </p:spPr>
        <p:txBody>
          <a:bodyPr wrap="square"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4400" b="1" i="1" dirty="0" smtClean="0">
                <a:solidFill>
                  <a:srgbClr val="FFFFFF"/>
                </a:solidFill>
                <a:effectLst>
                  <a:outerShdw blurRad="50800" dist="76200" dir="2700000" algn="tl" rotWithShape="0">
                    <a:srgbClr val="000000"/>
                  </a:outerShdw>
                </a:effectLst>
                <a:latin typeface="Helvetica" charset="0"/>
              </a:rPr>
              <a:t>PAUL </a:t>
            </a:r>
            <a:r>
              <a:rPr lang="en-GB" altLang="ja-JP" sz="4400" b="1" i="1" dirty="0" err="1">
                <a:solidFill>
                  <a:srgbClr val="FFFFFF"/>
                </a:solidFill>
                <a:effectLst>
                  <a:outerShdw blurRad="50800" dist="76200" dir="2700000" algn="tl" rotWithShape="0">
                    <a:srgbClr val="000000"/>
                  </a:outerShdw>
                </a:effectLst>
                <a:latin typeface="Helvetica" charset="0"/>
              </a:rPr>
              <a:t>THUKESHü</a:t>
            </a:r>
            <a:r>
              <a:rPr lang="en-GB" altLang="ja-JP" sz="4400" b="1" i="1" dirty="0">
                <a:solidFill>
                  <a:srgbClr val="FFFFFF"/>
                </a:solidFill>
                <a:effectLst>
                  <a:outerShdw blurRad="50800" dist="76200" dir="2700000" algn="tl" rotWithShape="0">
                    <a:srgbClr val="000000"/>
                  </a:outerShdw>
                </a:effectLst>
                <a:latin typeface="Helvetica" charset="0"/>
              </a:rPr>
              <a:t> </a:t>
            </a:r>
            <a:r>
              <a:rPr lang="en-GB" altLang="ja-JP" sz="4400" b="1" i="1" dirty="0" err="1">
                <a:solidFill>
                  <a:srgbClr val="FFFFFF"/>
                </a:solidFill>
                <a:effectLst>
                  <a:outerShdw blurRad="50800" dist="76200" dir="2700000" algn="tl" rotWithShape="0">
                    <a:srgbClr val="000000"/>
                  </a:outerShdw>
                </a:effectLst>
                <a:latin typeface="Helvetica" charset="0"/>
              </a:rPr>
              <a:t>LESHüKO</a:t>
            </a:r>
            <a:endParaRPr lang="en-GB" altLang="ja-JP" sz="4400" b="1" i="1" dirty="0">
              <a:solidFill>
                <a:srgbClr val="FFFFFF"/>
              </a:solidFill>
              <a:effectLst>
                <a:outerShdw blurRad="50800" dist="76200" dir="2700000" algn="tl" rotWithShape="0">
                  <a:srgbClr val="000000"/>
                </a:outerShdw>
              </a:effectLst>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9415"/>
                                        </p:tgtEl>
                                        <p:attrNameLst>
                                          <p:attrName>style.visibility</p:attrName>
                                        </p:attrNameLst>
                                      </p:cBhvr>
                                      <p:to>
                                        <p:strVal val="visible"/>
                                      </p:to>
                                    </p:set>
                                    <p:anim calcmode="lin" valueType="num">
                                      <p:cBhvr>
                                        <p:cTn id="7" dur="500" fill="hold"/>
                                        <p:tgtEl>
                                          <p:spTgt spid="59415"/>
                                        </p:tgtEl>
                                        <p:attrNameLst>
                                          <p:attrName>ppt_x</p:attrName>
                                        </p:attrNameLst>
                                      </p:cBhvr>
                                      <p:tavLst>
                                        <p:tav tm="100000">
                                          <p:val>
                                            <p:strVal val="#ppt_x"/>
                                          </p:val>
                                        </p:tav>
                                        <p:tav tm="100000">
                                          <p:val>
                                            <p:strVal val="#ppt_x"/>
                                          </p:val>
                                        </p:tav>
                                      </p:tavLst>
                                    </p:anim>
                                    <p:anim calcmode="lin" valueType="num">
                                      <p:cBhvr>
                                        <p:cTn id="8" dur="500" fill="hold"/>
                                        <p:tgtEl>
                                          <p:spTgt spid="59415"/>
                                        </p:tgtEl>
                                        <p:attrNameLst>
                                          <p:attrName>ppt_y</p:attrName>
                                        </p:attrNameLst>
                                      </p:cBhvr>
                                      <p:tavLst>
                                        <p:tav tm="100000">
                                          <p:val>
                                            <p:strVal val="1+#ppt_h/2"/>
                                          </p:val>
                                        </p:tav>
                                        <p:tav tm="100000">
                                          <p:val>
                                            <p:strVal val="#ppt_y"/>
                                          </p:val>
                                        </p:tav>
                                      </p:tavLst>
                                    </p:anim>
                                  </p:childTnLst>
                                </p:cTn>
                              </p:par>
                            </p:childTnLst>
                          </p:cTn>
                        </p:par>
                        <p:par>
                          <p:cTn id="9" fill="hold" nodeType="afterGroup">
                            <p:stCondLst>
                              <p:cond delay="0"/>
                            </p:stCondLst>
                            <p:childTnLst>
                              <p:par>
                                <p:cTn id="10" presetID="10" presetClass="entr" fill="hold" grpId="0" nodeType="afterEffect">
                                  <p:stCondLst>
                                    <p:cond delay="0"/>
                                  </p:stCondLst>
                                  <p:childTnLst>
                                    <p:set>
                                      <p:cBhvr>
                                        <p:cTn id="11" dur="1" fill="hold">
                                          <p:stCondLst>
                                            <p:cond delay="0"/>
                                          </p:stCondLst>
                                        </p:cTn>
                                        <p:tgtEl>
                                          <p:spTgt spid="59417"/>
                                        </p:tgtEl>
                                        <p:attrNameLst>
                                          <p:attrName>style.visibility</p:attrName>
                                        </p:attrNameLst>
                                      </p:cBhvr>
                                      <p:to>
                                        <p:strVal val="visible"/>
                                      </p:to>
                                    </p:set>
                                    <p:animEffect transition="in" filter="fade">
                                      <p:cBhvr>
                                        <p:cTn id="12" dur="1000"/>
                                        <p:tgtEl>
                                          <p:spTgt spid="5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5130800" y="3373438"/>
            <a:ext cx="3986213" cy="366712"/>
          </a:xfrm>
          <a:prstGeom prst="rect">
            <a:avLst/>
          </a:prstGeom>
          <a:noFill/>
          <a:ln w="9525">
            <a:noFill/>
            <a:round/>
            <a:headEnd/>
            <a:tailEnd/>
          </a:ln>
        </p:spPr>
        <p:txBody>
          <a:bodyPr wrap="none" lIns="91255" tIns="45626" rIns="91255" bIns="45626" anchor="ctr"/>
          <a:lstStyle/>
          <a:p>
            <a:endParaRPr lang="en-US">
              <a:effectLst>
                <a:outerShdw blurRad="50800" dist="76200" dir="2700000" algn="tl" rotWithShape="0">
                  <a:srgbClr val="000000"/>
                </a:outerShdw>
              </a:effectLst>
            </a:endParaRPr>
          </a:p>
        </p:txBody>
      </p:sp>
      <p:sp>
        <p:nvSpPr>
          <p:cNvPr id="63491" name="Text Box 2"/>
          <p:cNvSpPr txBox="1">
            <a:spLocks noChangeArrowheads="1"/>
          </p:cNvSpPr>
          <p:nvPr/>
        </p:nvSpPr>
        <p:spPr bwMode="auto">
          <a:xfrm>
            <a:off x="5130800" y="3373438"/>
            <a:ext cx="3986213" cy="366712"/>
          </a:xfrm>
          <a:prstGeom prst="rect">
            <a:avLst/>
          </a:prstGeom>
          <a:noFill/>
          <a:ln w="9525">
            <a:noFill/>
            <a:round/>
            <a:headEnd/>
            <a:tailEnd/>
          </a:ln>
        </p:spPr>
        <p:txBody>
          <a:bodyPr wrap="none" lIns="91255" tIns="45626" rIns="91255" bIns="45626" anchor="ctr"/>
          <a:lstStyle/>
          <a:p>
            <a:endParaRPr lang="en-US">
              <a:effectLst>
                <a:outerShdw blurRad="50800" dist="76200" dir="2700000" algn="tl" rotWithShape="0">
                  <a:srgbClr val="000000"/>
                </a:outerShdw>
              </a:effectLst>
            </a:endParaRPr>
          </a:p>
        </p:txBody>
      </p:sp>
      <p:sp>
        <p:nvSpPr>
          <p:cNvPr id="63492" name="Text Box 3"/>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50800" dist="76200" dir="2700000" algn="tl" rotWithShape="0">
                    <a:srgbClr val="000000"/>
                  </a:outerShdw>
                </a:effectLst>
                <a:latin typeface="Comic Sans MS" pitchFamily="66" charset="0"/>
              </a:rPr>
              <a:t> </a:t>
            </a:r>
          </a:p>
        </p:txBody>
      </p:sp>
      <p:sp>
        <p:nvSpPr>
          <p:cNvPr id="60420" name="Text Box 4"/>
          <p:cNvSpPr txBox="1">
            <a:spLocks noChangeArrowheads="1"/>
          </p:cNvSpPr>
          <p:nvPr/>
        </p:nvSpPr>
        <p:spPr bwMode="auto">
          <a:xfrm>
            <a:off x="466725" y="1398588"/>
            <a:ext cx="8950325" cy="863600"/>
          </a:xfrm>
          <a:prstGeom prst="rect">
            <a:avLst/>
          </a:prstGeom>
          <a:noFill/>
          <a:ln w="9525">
            <a:noFill/>
            <a:round/>
            <a:headEnd/>
            <a:tailEnd/>
          </a:ln>
        </p:spPr>
        <p:txBody>
          <a:bodyPr lIns="89816" tIns="46699" rIns="89816" bIns="46699">
            <a:spAutoFit/>
          </a:bodyPr>
          <a:lstStyle/>
          <a:p>
            <a:pPr algn="ctr">
              <a:lnSpc>
                <a:spcPct val="100000"/>
              </a:lnSpc>
              <a:spcBef>
                <a:spcPts val="15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ja-JP" b="1" i="1">
                <a:solidFill>
                  <a:srgbClr val="FFFFFF"/>
                </a:solidFill>
                <a:effectLst>
                  <a:outerShdw blurRad="50800" dist="76200" dir="2700000" algn="tl" rotWithShape="0">
                    <a:srgbClr val="000000"/>
                  </a:outerShdw>
                </a:effectLst>
                <a:latin typeface="Comic Sans MS" pitchFamily="66" charset="0"/>
              </a:rPr>
              <a:t>Paul ketho nanyü kephrü dze kemeyie kenie                  Khristamia keleu mu medziyakezhau mvüdze</a:t>
            </a:r>
            <a:endParaRPr lang="en-GB" b="1" i="1">
              <a:solidFill>
                <a:srgbClr val="FFFFFF"/>
              </a:solidFill>
              <a:effectLst>
                <a:outerShdw blurRad="50800" dist="76200" dir="2700000" algn="tl" rotWithShape="0">
                  <a:srgbClr val="000000"/>
                </a:outerShdw>
              </a:effectLst>
              <a:latin typeface="Comic Sans MS" pitchFamily="66" charset="0"/>
            </a:endParaRPr>
          </a:p>
        </p:txBody>
      </p:sp>
      <p:sp>
        <p:nvSpPr>
          <p:cNvPr id="60421" name="Text Box 5"/>
          <p:cNvSpPr txBox="1">
            <a:spLocks noChangeArrowheads="1"/>
          </p:cNvSpPr>
          <p:nvPr/>
        </p:nvSpPr>
        <p:spPr bwMode="auto">
          <a:xfrm>
            <a:off x="1060450" y="2439988"/>
            <a:ext cx="7467600" cy="1095375"/>
          </a:xfrm>
          <a:prstGeom prst="rect">
            <a:avLst/>
          </a:prstGeom>
          <a:noFill/>
          <a:ln w="9525">
            <a:noFill/>
            <a:round/>
            <a:headEnd/>
            <a:tailEnd/>
          </a:ln>
        </p:spPr>
        <p:txBody>
          <a:bodyPr lIns="89816" tIns="46699" rIns="89816" bIns="46699">
            <a:spAutoFit/>
          </a:bodyPr>
          <a:lstStyle/>
          <a:p>
            <a:pPr algn="ctr">
              <a:lnSpc>
                <a:spcPct val="100000"/>
              </a:lnSpc>
              <a:spcBef>
                <a:spcPts val="15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u="sng">
                <a:solidFill>
                  <a:srgbClr val="FFFFFF"/>
                </a:solidFill>
                <a:effectLst>
                  <a:outerShdw blurRad="50800" dist="76200" dir="2700000" algn="tl" rotWithShape="0">
                    <a:srgbClr val="000000"/>
                  </a:outerShdw>
                </a:effectLst>
                <a:latin typeface="Comic Sans MS" pitchFamily="66" charset="0"/>
              </a:rPr>
              <a:t>CHü KEMEZHüKESHü:-</a:t>
            </a:r>
            <a:r>
              <a:rPr lang="en-GB" b="1">
                <a:solidFill>
                  <a:srgbClr val="000000"/>
                </a:solidFill>
                <a:effectLst>
                  <a:outerShdw blurRad="50800" dist="76200" dir="2700000" algn="tl" rotWithShape="0">
                    <a:srgbClr val="000000"/>
                  </a:outerShdw>
                </a:effectLst>
                <a:latin typeface="Comic Sans MS" pitchFamily="66" charset="0"/>
              </a:rPr>
              <a:t> </a:t>
            </a:r>
            <a:r>
              <a:rPr lang="en-GB" sz="2000" b="1" i="1">
                <a:solidFill>
                  <a:srgbClr val="FFEA18"/>
                </a:solidFill>
                <a:effectLst>
                  <a:outerShdw blurRad="50800" dist="76200" dir="2700000" algn="tl" rotWithShape="0">
                    <a:srgbClr val="000000"/>
                  </a:outerShdw>
                </a:effectLst>
                <a:latin typeface="Comic Sans MS" pitchFamily="66" charset="0"/>
              </a:rPr>
              <a:t>kephouma üse pejopie tuoketau nunu shüphra kerüü keshü..... Mu chü kemiathokelie</a:t>
            </a:r>
            <a:endParaRPr lang="en-GB" b="1" u="sng">
              <a:solidFill>
                <a:srgbClr val="FFFFFF"/>
              </a:solidFill>
              <a:effectLst>
                <a:outerShdw blurRad="50800" dist="76200" dir="2700000" algn="tl" rotWithShape="0">
                  <a:srgbClr val="000000"/>
                </a:outerShdw>
              </a:effectLst>
              <a:latin typeface="Comic Sans MS" pitchFamily="66" charset="0"/>
            </a:endParaRPr>
          </a:p>
        </p:txBody>
      </p:sp>
      <p:sp>
        <p:nvSpPr>
          <p:cNvPr id="60422" name="Text Box 6"/>
          <p:cNvSpPr txBox="1">
            <a:spLocks noChangeArrowheads="1"/>
          </p:cNvSpPr>
          <p:nvPr/>
        </p:nvSpPr>
        <p:spPr bwMode="auto">
          <a:xfrm>
            <a:off x="2187575" y="3421063"/>
            <a:ext cx="4987925" cy="409575"/>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a:solidFill>
                  <a:srgbClr val="FFEA18"/>
                </a:solidFill>
                <a:effectLst>
                  <a:outerShdw blurRad="50800" dist="76200" dir="2700000" algn="tl" rotWithShape="0">
                    <a:srgbClr val="000000"/>
                  </a:outerShdw>
                </a:effectLst>
                <a:latin typeface="Comic Sans MS" pitchFamily="66" charset="0"/>
              </a:rPr>
              <a:t>(AN INSTANT </a:t>
            </a:r>
            <a:r>
              <a:rPr lang="ja-JP" altLang="en-GB" sz="2000" b="1" i="1">
                <a:solidFill>
                  <a:srgbClr val="FFEA18"/>
                </a:solidFill>
                <a:effectLst>
                  <a:outerShdw blurRad="50800" dist="76200" dir="2700000" algn="tl" rotWithShape="0">
                    <a:srgbClr val="000000"/>
                  </a:outerShdw>
                </a:effectLst>
                <a:latin typeface="Comic Sans MS" pitchFamily="66" charset="0"/>
              </a:rPr>
              <a:t>“</a:t>
            </a:r>
            <a:r>
              <a:rPr lang="en-GB" altLang="ja-JP" sz="2000" b="1" i="1" u="sng">
                <a:solidFill>
                  <a:srgbClr val="FFFFFF"/>
                </a:solidFill>
                <a:effectLst>
                  <a:outerShdw blurRad="50800" dist="76200" dir="2700000" algn="tl" rotWithShape="0">
                    <a:srgbClr val="000000"/>
                  </a:outerShdw>
                </a:effectLst>
                <a:latin typeface="Comic Sans MS" pitchFamily="66" charset="0"/>
              </a:rPr>
              <a:t>VA PUO</a:t>
            </a:r>
            <a:r>
              <a:rPr lang="en-GB" altLang="ja-JP" sz="2000" b="1" i="1">
                <a:solidFill>
                  <a:srgbClr val="FFEA18"/>
                </a:solidFill>
                <a:effectLst>
                  <a:outerShdw blurRad="50800" dist="76200" dir="2700000" algn="tl" rotWithShape="0">
                    <a:srgbClr val="000000"/>
                  </a:outerShdw>
                </a:effectLst>
                <a:latin typeface="Comic Sans MS" pitchFamily="66" charset="0"/>
              </a:rPr>
              <a:t> EVENT!)</a:t>
            </a:r>
            <a:r>
              <a:rPr lang="x-none" altLang="ja-JP" sz="2000" b="1" i="1">
                <a:solidFill>
                  <a:srgbClr val="FFEA18"/>
                </a:solidFill>
                <a:effectLst>
                  <a:outerShdw blurRad="50800" dist="76200" dir="2700000" algn="tl" rotWithShape="0">
                    <a:srgbClr val="000000"/>
                  </a:outerShdw>
                </a:effectLst>
                <a:latin typeface="Comic Sans MS" pitchFamily="66" charset="0"/>
                <a:cs typeface="Arial" pitchFamily="34" charset="0"/>
              </a:rPr>
              <a:t>‏</a:t>
            </a:r>
            <a:endParaRPr lang="en-GB" sz="2000" b="1" i="1">
              <a:solidFill>
                <a:srgbClr val="FFEA18"/>
              </a:solidFill>
              <a:effectLst>
                <a:outerShdw blurRad="50800" dist="76200" dir="2700000" algn="tl" rotWithShape="0">
                  <a:srgbClr val="000000"/>
                </a:outerShdw>
              </a:effectLst>
              <a:latin typeface="Comic Sans MS" pitchFamily="66" charset="0"/>
            </a:endParaRPr>
          </a:p>
        </p:txBody>
      </p:sp>
      <p:sp>
        <p:nvSpPr>
          <p:cNvPr id="60423" name="Text Box 7"/>
          <p:cNvSpPr txBox="1">
            <a:spLocks noChangeArrowheads="1"/>
          </p:cNvSpPr>
          <p:nvPr/>
        </p:nvSpPr>
        <p:spPr bwMode="auto">
          <a:xfrm>
            <a:off x="774700" y="4973638"/>
            <a:ext cx="8283575" cy="709612"/>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u="sng">
                <a:solidFill>
                  <a:srgbClr val="FFFFFF"/>
                </a:solidFill>
                <a:effectLst>
                  <a:outerShdw blurRad="50800" dist="76200" dir="2700000" algn="tl" rotWithShape="0">
                    <a:srgbClr val="000000"/>
                  </a:outerShdw>
                </a:effectLst>
                <a:latin typeface="Comic Sans MS" pitchFamily="66" charset="0"/>
              </a:rPr>
              <a:t>CHü KEMESAKELIE</a:t>
            </a:r>
            <a:r>
              <a:rPr lang="en-GB" sz="2000" b="1" i="1">
                <a:solidFill>
                  <a:srgbClr val="FFFFFF"/>
                </a:solidFill>
                <a:effectLst>
                  <a:outerShdw blurRad="50800" dist="76200" dir="2700000" algn="tl" rotWithShape="0">
                    <a:srgbClr val="000000"/>
                  </a:outerShdw>
                </a:effectLst>
                <a:latin typeface="Comic Sans MS" pitchFamily="66" charset="0"/>
              </a:rPr>
              <a:t> --  kerüshü,kerü nunu setuo keta vieko geinu sekho kekreipar kelie.</a:t>
            </a:r>
          </a:p>
        </p:txBody>
      </p:sp>
      <p:sp>
        <p:nvSpPr>
          <p:cNvPr id="60424" name="Text Box 8"/>
          <p:cNvSpPr txBox="1">
            <a:spLocks noChangeArrowheads="1"/>
          </p:cNvSpPr>
          <p:nvPr/>
        </p:nvSpPr>
        <p:spPr bwMode="auto">
          <a:xfrm>
            <a:off x="1973263" y="5545138"/>
            <a:ext cx="5484812" cy="409575"/>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a:solidFill>
                  <a:srgbClr val="FFEA18"/>
                </a:solidFill>
                <a:effectLst>
                  <a:outerShdw blurRad="50800" dist="76200" dir="2700000" algn="tl" rotWithShape="0">
                    <a:srgbClr val="000000"/>
                  </a:outerShdw>
                </a:effectLst>
                <a:latin typeface="Comic Sans MS" pitchFamily="66" charset="0"/>
              </a:rPr>
              <a:t>(A </a:t>
            </a:r>
            <a:r>
              <a:rPr lang="en-GB" sz="2000" b="1" i="1" u="sng">
                <a:solidFill>
                  <a:srgbClr val="FFFFFF"/>
                </a:solidFill>
                <a:effectLst>
                  <a:outerShdw blurRad="50800" dist="76200" dir="2700000" algn="tl" rotWithShape="0">
                    <a:srgbClr val="000000"/>
                  </a:outerShdw>
                </a:effectLst>
                <a:latin typeface="Comic Sans MS" pitchFamily="66" charset="0"/>
              </a:rPr>
              <a:t>CONTINUING</a:t>
            </a:r>
            <a:r>
              <a:rPr lang="en-GB" sz="2000" b="1" i="1">
                <a:solidFill>
                  <a:srgbClr val="FFEA18"/>
                </a:solidFill>
                <a:effectLst>
                  <a:outerShdw blurRad="50800" dist="76200" dir="2700000" algn="tl" rotWithShape="0">
                    <a:srgbClr val="000000"/>
                  </a:outerShdw>
                </a:effectLst>
                <a:latin typeface="Comic Sans MS" pitchFamily="66" charset="0"/>
              </a:rPr>
              <a:t> MATURING PROCESS!)</a:t>
            </a:r>
            <a:r>
              <a:rPr lang="x-none" sz="2000" b="1" i="1">
                <a:solidFill>
                  <a:srgbClr val="FFEA18"/>
                </a:solidFill>
                <a:effectLst>
                  <a:outerShdw blurRad="50800" dist="76200" dir="2700000" algn="tl" rotWithShape="0">
                    <a:srgbClr val="000000"/>
                  </a:outerShdw>
                </a:effectLst>
                <a:latin typeface="Comic Sans MS" pitchFamily="66" charset="0"/>
                <a:cs typeface="Arial" pitchFamily="34" charset="0"/>
              </a:rPr>
              <a:t>‏</a:t>
            </a:r>
            <a:endParaRPr lang="en-GB" sz="2000" b="1" i="1">
              <a:solidFill>
                <a:srgbClr val="FFEA18"/>
              </a:solidFill>
              <a:effectLst>
                <a:outerShdw blurRad="50800" dist="76200" dir="2700000" algn="tl" rotWithShape="0">
                  <a:srgbClr val="000000"/>
                </a:outerShdw>
              </a:effectLst>
              <a:latin typeface="Comic Sans MS" pitchFamily="66" charset="0"/>
            </a:endParaRPr>
          </a:p>
        </p:txBody>
      </p:sp>
      <p:sp>
        <p:nvSpPr>
          <p:cNvPr id="60425" name="Text Box 9"/>
          <p:cNvSpPr txBox="1">
            <a:spLocks noChangeArrowheads="1"/>
          </p:cNvSpPr>
          <p:nvPr/>
        </p:nvSpPr>
        <p:spPr bwMode="auto">
          <a:xfrm>
            <a:off x="1330325" y="4030663"/>
            <a:ext cx="7212013" cy="709612"/>
          </a:xfrm>
          <a:prstGeom prst="rect">
            <a:avLst/>
          </a:prstGeom>
          <a:noFill/>
          <a:ln w="57240">
            <a:solidFill>
              <a:srgbClr val="FC0128"/>
            </a:solidFill>
            <a:miter lim="800000"/>
            <a:headEnd/>
            <a:tailEnd/>
          </a:ln>
          <a:effectLst>
            <a:outerShdw dist="17819" dir="2700000" algn="ctr" rotWithShape="0">
              <a:srgbClr val="80808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250"/>
              </a:spcBef>
              <a:buClr>
                <a:srgbClr val="FFEA18"/>
              </a:buClr>
              <a:buFont typeface="Times New Roman" charset="0"/>
              <a:buNone/>
              <a:defRPr/>
            </a:pPr>
            <a:r>
              <a:rPr lang="en-GB" sz="2000" b="1" i="1" dirty="0" err="1" smtClean="0">
                <a:solidFill>
                  <a:srgbClr val="FFEA18"/>
                </a:solidFill>
                <a:effectLst>
                  <a:outerShdw blurRad="50800" dist="76200" dir="2700000" algn="tl" rotWithShape="0">
                    <a:srgbClr val="000000"/>
                  </a:outerShdw>
                </a:effectLst>
                <a:latin typeface="Comic Sans MS" charset="0"/>
              </a:rPr>
              <a:t>Keriekitho</a:t>
            </a:r>
            <a:r>
              <a:rPr lang="en-GB" sz="2000" b="1" i="1" dirty="0" smtClean="0">
                <a:solidFill>
                  <a:srgbClr val="FFEA18"/>
                </a:solidFill>
                <a:effectLst>
                  <a:outerShdw blurRad="50800" dist="76200" dir="2700000" algn="tl" rotWithShape="0">
                    <a:srgbClr val="000000"/>
                  </a:outerShdw>
                </a:effectLst>
                <a:latin typeface="Comic Sans MS" charset="0"/>
              </a:rPr>
              <a:t> 15:6 Abram </a:t>
            </a:r>
            <a:r>
              <a:rPr lang="en-GB" sz="2000" b="1" i="1" dirty="0" err="1" smtClean="0">
                <a:solidFill>
                  <a:srgbClr val="FFEA18"/>
                </a:solidFill>
                <a:effectLst>
                  <a:outerShdw blurRad="50800" dist="76200" dir="2700000" algn="tl" rotWithShape="0">
                    <a:srgbClr val="000000"/>
                  </a:outerShdw>
                </a:effectLst>
                <a:latin typeface="Comic Sans MS" charset="0"/>
              </a:rPr>
              <a:t>Jihova</a:t>
            </a:r>
            <a:r>
              <a:rPr lang="en-GB" sz="2000" b="1" i="1" dirty="0" smtClean="0">
                <a:solidFill>
                  <a:srgbClr val="FFEA18"/>
                </a:solidFill>
                <a:effectLst>
                  <a:outerShdw blurRad="50800" dist="76200" dir="2700000" algn="tl" rotWithShape="0">
                    <a:srgbClr val="000000"/>
                  </a:outerShdw>
                </a:effectLst>
                <a:latin typeface="Comic Sans MS" charset="0"/>
              </a:rPr>
              <a:t> </a:t>
            </a:r>
            <a:r>
              <a:rPr lang="en-GB" sz="2000" b="1" i="1" dirty="0" err="1" smtClean="0">
                <a:solidFill>
                  <a:srgbClr val="FFEA18"/>
                </a:solidFill>
                <a:effectLst>
                  <a:outerShdw blurRad="50800" dist="76200" dir="2700000" algn="tl" rotWithShape="0">
                    <a:srgbClr val="000000"/>
                  </a:outerShdw>
                </a:effectLst>
                <a:latin typeface="Comic Sans MS" charset="0"/>
              </a:rPr>
              <a:t>pelelie,mu</a:t>
            </a:r>
            <a:r>
              <a:rPr lang="en-GB" sz="2000" b="1" i="1" dirty="0" smtClean="0">
                <a:solidFill>
                  <a:srgbClr val="FFEA18"/>
                </a:solidFill>
                <a:effectLst>
                  <a:outerShdw blurRad="50800" dist="76200" dir="2700000" algn="tl" rotWithShape="0">
                    <a:srgbClr val="000000"/>
                  </a:outerShdw>
                </a:effectLst>
                <a:latin typeface="Comic Sans MS" charset="0"/>
              </a:rPr>
              <a:t> </a:t>
            </a:r>
            <a:r>
              <a:rPr lang="en-GB" sz="2000" b="1" i="1" dirty="0" err="1" smtClean="0">
                <a:solidFill>
                  <a:srgbClr val="FFEA18"/>
                </a:solidFill>
                <a:effectLst>
                  <a:outerShdw blurRad="50800" dist="76200" dir="2700000" algn="tl" rotWithShape="0">
                    <a:srgbClr val="000000"/>
                  </a:outerShdw>
                </a:effectLst>
                <a:latin typeface="Comic Sans MS" charset="0"/>
              </a:rPr>
              <a:t>süla</a:t>
            </a:r>
            <a:r>
              <a:rPr lang="en-GB" sz="2000" b="1" i="1" dirty="0" smtClean="0">
                <a:solidFill>
                  <a:srgbClr val="FFEA18"/>
                </a:solidFill>
                <a:effectLst>
                  <a:outerShdw blurRad="50800" dist="76200" dir="2700000" algn="tl" rotWithShape="0">
                    <a:srgbClr val="000000"/>
                  </a:outerShdw>
                </a:effectLst>
                <a:latin typeface="Comic Sans MS" charset="0"/>
              </a:rPr>
              <a:t> </a:t>
            </a:r>
            <a:r>
              <a:rPr lang="en-GB" sz="2000" b="1" i="1" dirty="0" err="1" smtClean="0">
                <a:solidFill>
                  <a:srgbClr val="FFEA18"/>
                </a:solidFill>
                <a:effectLst>
                  <a:outerShdw blurRad="50800" dist="76200" dir="2700000" algn="tl" rotWithShape="0">
                    <a:srgbClr val="000000"/>
                  </a:outerShdw>
                </a:effectLst>
                <a:latin typeface="Comic Sans MS" charset="0"/>
              </a:rPr>
              <a:t>Jihovae</a:t>
            </a:r>
            <a:r>
              <a:rPr lang="en-GB" sz="2000" b="1" i="1" dirty="0" smtClean="0">
                <a:solidFill>
                  <a:srgbClr val="FFEA18"/>
                </a:solidFill>
                <a:effectLst>
                  <a:outerShdw blurRad="50800" dist="76200" dir="2700000" algn="tl" rotWithShape="0">
                    <a:srgbClr val="000000"/>
                  </a:outerShdw>
                </a:effectLst>
                <a:latin typeface="Comic Sans MS" charset="0"/>
              </a:rPr>
              <a:t> </a:t>
            </a:r>
            <a:r>
              <a:rPr lang="en-GB" sz="2000" b="1" i="1" dirty="0" err="1" smtClean="0">
                <a:solidFill>
                  <a:srgbClr val="FFEA18"/>
                </a:solidFill>
                <a:effectLst>
                  <a:outerShdw blurRad="50800" dist="76200" dir="2700000" algn="tl" rotWithShape="0">
                    <a:srgbClr val="000000"/>
                  </a:outerShdw>
                </a:effectLst>
                <a:latin typeface="Comic Sans MS" charset="0"/>
              </a:rPr>
              <a:t>puo</a:t>
            </a:r>
            <a:r>
              <a:rPr lang="en-GB" sz="2000" b="1" i="1" dirty="0" smtClean="0">
                <a:solidFill>
                  <a:srgbClr val="FFEA18"/>
                </a:solidFill>
                <a:effectLst>
                  <a:outerShdw blurRad="50800" dist="76200" dir="2700000" algn="tl" rotWithShape="0">
                    <a:srgbClr val="000000"/>
                  </a:outerShdw>
                </a:effectLst>
                <a:latin typeface="Comic Sans MS" charset="0"/>
              </a:rPr>
              <a:t> </a:t>
            </a:r>
            <a:r>
              <a:rPr lang="en-GB" sz="2000" b="1" i="1" dirty="0" err="1" smtClean="0">
                <a:solidFill>
                  <a:srgbClr val="FFEA18"/>
                </a:solidFill>
                <a:effectLst>
                  <a:outerShdw blurRad="50800" dist="76200" dir="2700000" algn="tl" rotWithShape="0">
                    <a:srgbClr val="000000"/>
                  </a:outerShdw>
                </a:effectLst>
                <a:latin typeface="Comic Sans MS" charset="0"/>
              </a:rPr>
              <a:t>üse</a:t>
            </a:r>
            <a:r>
              <a:rPr lang="en-GB" sz="2000" b="1" i="1" dirty="0" smtClean="0">
                <a:solidFill>
                  <a:srgbClr val="FFEA18"/>
                </a:solidFill>
                <a:effectLst>
                  <a:outerShdw blurRad="50800" dist="76200" dir="2700000" algn="tl" rotWithShape="0">
                    <a:srgbClr val="000000"/>
                  </a:outerShdw>
                </a:effectLst>
                <a:latin typeface="Comic Sans MS" charset="0"/>
              </a:rPr>
              <a:t> </a:t>
            </a:r>
            <a:r>
              <a:rPr lang="en-GB" sz="2000" b="1" i="1" dirty="0" err="1" smtClean="0">
                <a:solidFill>
                  <a:srgbClr val="FFEA18"/>
                </a:solidFill>
                <a:effectLst>
                  <a:outerShdw blurRad="50800" dist="76200" dir="2700000" algn="tl" rotWithShape="0">
                    <a:srgbClr val="000000"/>
                  </a:outerShdw>
                </a:effectLst>
                <a:latin typeface="Comic Sans MS" charset="0"/>
              </a:rPr>
              <a:t>miatho</a:t>
            </a:r>
            <a:r>
              <a:rPr lang="en-GB" sz="2000" b="1" i="1" dirty="0" smtClean="0">
                <a:solidFill>
                  <a:srgbClr val="FFEA18"/>
                </a:solidFill>
                <a:effectLst>
                  <a:outerShdw blurRad="50800" dist="76200" dir="2700000" algn="tl" rotWithShape="0">
                    <a:srgbClr val="000000"/>
                  </a:outerShdw>
                </a:effectLst>
                <a:latin typeface="Comic Sans MS" charset="0"/>
              </a:rPr>
              <a:t> ü </a:t>
            </a:r>
            <a:r>
              <a:rPr lang="en-GB" sz="2000" b="1" i="1" dirty="0" err="1" smtClean="0">
                <a:solidFill>
                  <a:srgbClr val="FFEA18"/>
                </a:solidFill>
                <a:effectLst>
                  <a:outerShdw blurRad="50800" dist="76200" dir="2700000" algn="tl" rotWithShape="0">
                    <a:srgbClr val="000000"/>
                  </a:outerShdw>
                </a:effectLst>
                <a:latin typeface="Comic Sans MS" charset="0"/>
              </a:rPr>
              <a:t>ta</a:t>
            </a:r>
            <a:r>
              <a:rPr lang="en-GB" sz="2000" b="1" i="1" dirty="0" smtClean="0">
                <a:solidFill>
                  <a:srgbClr val="FFEA18"/>
                </a:solidFill>
                <a:effectLst>
                  <a:outerShdw blurRad="50800" dist="76200" dir="2700000" algn="tl" rotWithShape="0">
                    <a:srgbClr val="000000"/>
                  </a:outerShdw>
                </a:effectLst>
                <a:latin typeface="Comic Sans MS" charset="0"/>
              </a:rPr>
              <a:t>. </a:t>
            </a:r>
            <a:endParaRPr lang="en-GB" sz="2000" b="1" i="1" dirty="0">
              <a:solidFill>
                <a:srgbClr val="FFEA18"/>
              </a:solidFill>
              <a:effectLst>
                <a:outerShdw blurRad="50800" dist="76200" dir="2700000" algn="tl" rotWithShape="0">
                  <a:srgbClr val="000000"/>
                </a:outerShdw>
              </a:effectLst>
              <a:latin typeface="Comic Sans MS" charset="0"/>
            </a:endParaRPr>
          </a:p>
        </p:txBody>
      </p:sp>
      <p:sp>
        <p:nvSpPr>
          <p:cNvPr id="60426" name="Text Box 10"/>
          <p:cNvSpPr txBox="1">
            <a:spLocks noChangeArrowheads="1"/>
          </p:cNvSpPr>
          <p:nvPr/>
        </p:nvSpPr>
        <p:spPr bwMode="auto">
          <a:xfrm>
            <a:off x="1095375" y="6161088"/>
            <a:ext cx="7666038" cy="1201737"/>
          </a:xfrm>
          <a:prstGeom prst="rect">
            <a:avLst/>
          </a:prstGeom>
          <a:noFill/>
          <a:ln w="57240">
            <a:solidFill>
              <a:srgbClr val="FC0128"/>
            </a:solidFill>
            <a:miter lim="800000"/>
            <a:headEnd/>
            <a:tailEnd/>
          </a:ln>
          <a:effectLst>
            <a:outerShdw dist="17819" dir="2700000" algn="ctr" rotWithShape="0">
              <a:srgbClr val="80808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125"/>
              </a:spcBef>
              <a:buClr>
                <a:srgbClr val="FFEA18"/>
              </a:buClr>
              <a:buFont typeface="Times New Roman" charset="0"/>
              <a:buNone/>
              <a:defRPr/>
            </a:pPr>
            <a:r>
              <a:rPr lang="en-GB" sz="1800" b="1" i="1" dirty="0" err="1" smtClean="0">
                <a:solidFill>
                  <a:srgbClr val="FFEA18"/>
                </a:solidFill>
                <a:effectLst>
                  <a:outerShdw blurRad="50800" dist="76200" dir="2700000" algn="tl" rotWithShape="0">
                    <a:srgbClr val="000000"/>
                  </a:outerShdw>
                </a:effectLst>
                <a:latin typeface="Comic Sans MS" charset="0"/>
              </a:rPr>
              <a:t>Korintko</a:t>
            </a:r>
            <a:r>
              <a:rPr lang="en-GB" sz="1800" b="1" i="1" dirty="0" smtClean="0">
                <a:solidFill>
                  <a:srgbClr val="FFEA18"/>
                </a:solidFill>
                <a:effectLst>
                  <a:outerShdw blurRad="50800" dist="76200" dir="2700000" algn="tl" rotWithShape="0">
                    <a:srgbClr val="000000"/>
                  </a:outerShdw>
                </a:effectLst>
                <a:latin typeface="Comic Sans MS" charset="0"/>
              </a:rPr>
              <a:t> kerieu1:2 </a:t>
            </a:r>
            <a:r>
              <a:rPr lang="en-GB" sz="1800" b="1" i="1" dirty="0" err="1" smtClean="0">
                <a:solidFill>
                  <a:srgbClr val="FFEA18"/>
                </a:solidFill>
                <a:effectLst>
                  <a:outerShdw blurRad="50800" dist="76200" dir="2700000" algn="tl" rotWithShape="0">
                    <a:srgbClr val="000000"/>
                  </a:outerShdw>
                </a:effectLst>
                <a:latin typeface="Comic Sans MS" charset="0"/>
              </a:rPr>
              <a:t>Thupie</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korint</a:t>
            </a:r>
            <a:r>
              <a:rPr lang="en-GB" sz="1800" b="1" i="1" dirty="0" smtClean="0">
                <a:solidFill>
                  <a:srgbClr val="FFEA18"/>
                </a:solidFill>
                <a:effectLst>
                  <a:outerShdw blurRad="50800" dist="76200" dir="2700000" algn="tl" rotWithShape="0">
                    <a:srgbClr val="000000"/>
                  </a:outerShdw>
                </a:effectLst>
                <a:latin typeface="Comic Sans MS" charset="0"/>
              </a:rPr>
              <a:t> nu </a:t>
            </a:r>
            <a:r>
              <a:rPr lang="en-GB" sz="1800" b="1" i="1" dirty="0" err="1" smtClean="0">
                <a:solidFill>
                  <a:srgbClr val="FFEA18"/>
                </a:solidFill>
                <a:effectLst>
                  <a:outerShdw blurRad="50800" dist="76200" dir="2700000" algn="tl" rotWithShape="0">
                    <a:srgbClr val="000000"/>
                  </a:outerShdw>
                </a:effectLst>
                <a:latin typeface="Comic Sans MS" charset="0"/>
              </a:rPr>
              <a:t>Ukepenuopfü</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kehouu,Jisu</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Khrista</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lanu</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chü</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kemesalie</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keta</a:t>
            </a:r>
            <a:r>
              <a:rPr lang="en-GB" sz="1800" b="1" i="1" dirty="0" smtClean="0">
                <a:solidFill>
                  <a:srgbClr val="FFEA18"/>
                </a:solidFill>
                <a:effectLst>
                  <a:outerShdw blurRad="50800" dist="76200" dir="2700000" algn="tl" rotWithShape="0">
                    <a:srgbClr val="000000"/>
                  </a:outerShdw>
                </a:effectLst>
                <a:latin typeface="Comic Sans MS" charset="0"/>
              </a:rPr>
              <a:t> mu </a:t>
            </a:r>
            <a:r>
              <a:rPr lang="en-GB" sz="1800" b="1" i="1" dirty="0" err="1" smtClean="0">
                <a:solidFill>
                  <a:srgbClr val="FFEA18"/>
                </a:solidFill>
                <a:effectLst>
                  <a:outerShdw blurRad="50800" dist="76200" dir="2700000" algn="tl" rotWithShape="0">
                    <a:srgbClr val="000000"/>
                  </a:outerShdw>
                </a:effectLst>
                <a:latin typeface="Comic Sans MS" charset="0"/>
              </a:rPr>
              <a:t>kemesako</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üdi</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kielieketako</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tsiu</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kehourapuorei</a:t>
            </a:r>
            <a:r>
              <a:rPr lang="en-GB" sz="1800" b="1" i="1" dirty="0" smtClean="0">
                <a:solidFill>
                  <a:srgbClr val="FFEA18"/>
                </a:solidFill>
                <a:effectLst>
                  <a:outerShdw blurRad="50800" dist="76200" dir="2700000" algn="tl" rotWithShape="0">
                    <a:srgbClr val="000000"/>
                  </a:outerShdw>
                </a:effectLst>
                <a:latin typeface="Comic Sans MS" charset="0"/>
              </a:rPr>
              <a:t> lie mu </a:t>
            </a:r>
            <a:r>
              <a:rPr lang="en-GB" sz="1800" b="1" i="1" dirty="0" err="1" smtClean="0">
                <a:solidFill>
                  <a:srgbClr val="FFEA18"/>
                </a:solidFill>
                <a:effectLst>
                  <a:outerShdw blurRad="50800" dist="76200" dir="2700000" algn="tl" rotWithShape="0">
                    <a:srgbClr val="000000"/>
                  </a:outerShdw>
                </a:effectLst>
                <a:latin typeface="Comic Sans MS" charset="0"/>
              </a:rPr>
              <a:t>uko</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Niepuu</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üdi</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Niepuu</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Jisu</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Khrista</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za</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kielieketa</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peteko</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ki</a:t>
            </a:r>
            <a:r>
              <a:rPr lang="en-GB" sz="1800" b="1" i="1" dirty="0" smtClean="0">
                <a:solidFill>
                  <a:srgbClr val="FFEA18"/>
                </a:solidFill>
                <a:effectLst>
                  <a:outerShdw blurRad="50800" dist="76200" dir="2700000" algn="tl" rotWithShape="0">
                    <a:srgbClr val="000000"/>
                  </a:outerShdw>
                </a:effectLst>
                <a:latin typeface="Comic Sans MS" charset="0"/>
              </a:rPr>
              <a:t> </a:t>
            </a:r>
            <a:r>
              <a:rPr lang="en-GB" sz="1800" b="1" i="1" dirty="0" err="1" smtClean="0">
                <a:solidFill>
                  <a:srgbClr val="FFEA18"/>
                </a:solidFill>
                <a:effectLst>
                  <a:outerShdw blurRad="50800" dist="76200" dir="2700000" algn="tl" rotWithShape="0">
                    <a:srgbClr val="000000"/>
                  </a:outerShdw>
                </a:effectLst>
                <a:latin typeface="Comic Sans MS" charset="0"/>
              </a:rPr>
              <a:t>kesh</a:t>
            </a:r>
            <a:r>
              <a:rPr lang="en-GB" sz="1800" b="1" i="1" dirty="0" smtClean="0">
                <a:solidFill>
                  <a:srgbClr val="FFEA18"/>
                </a:solidFill>
                <a:effectLst>
                  <a:outerShdw blurRad="50800" dist="76200" dir="2700000" algn="tl" rotWithShape="0">
                    <a:srgbClr val="000000"/>
                  </a:outerShdw>
                </a:effectLst>
                <a:latin typeface="Comic Sans MS" charset="0"/>
              </a:rPr>
              <a:t> ü ;--</a:t>
            </a:r>
            <a:endParaRPr lang="en-GB" sz="1800" b="1" i="1" dirty="0">
              <a:solidFill>
                <a:srgbClr val="FFEA18"/>
              </a:solidFill>
              <a:effectLst>
                <a:outerShdw blurRad="50800" dist="76200" dir="2700000" algn="tl" rotWithShape="0">
                  <a:srgbClr val="000000"/>
                </a:outerShdw>
              </a:effectLst>
              <a:latin typeface="Comic Sans MS" charset="0"/>
            </a:endParaRPr>
          </a:p>
        </p:txBody>
      </p:sp>
      <p:sp>
        <p:nvSpPr>
          <p:cNvPr id="60427" name="Text Box 11"/>
          <p:cNvSpPr txBox="1">
            <a:spLocks noChangeArrowheads="1"/>
          </p:cNvSpPr>
          <p:nvPr/>
        </p:nvSpPr>
        <p:spPr bwMode="auto">
          <a:xfrm>
            <a:off x="1066800" y="7345363"/>
            <a:ext cx="7212013" cy="409575"/>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a:solidFill>
                  <a:srgbClr val="FFFFFF"/>
                </a:solidFill>
                <a:effectLst>
                  <a:outerShdw blurRad="50800" dist="76200" dir="2700000" algn="tl" rotWithShape="0">
                    <a:srgbClr val="000000"/>
                  </a:outerShdw>
                </a:effectLst>
                <a:latin typeface="Comic Sans MS" pitchFamily="66" charset="0"/>
              </a:rPr>
              <a:t> 2 </a:t>
            </a:r>
            <a:r>
              <a:rPr lang="en-GB" sz="2000" b="1" i="1" dirty="0" smtClean="0">
                <a:solidFill>
                  <a:srgbClr val="FFFFFF"/>
                </a:solidFill>
                <a:effectLst>
                  <a:outerShdw blurRad="50800" dist="76200" dir="2700000" algn="tl" rotWithShape="0">
                    <a:srgbClr val="000000"/>
                  </a:outerShdw>
                </a:effectLst>
                <a:latin typeface="Comic Sans MS" pitchFamily="66" charset="0"/>
              </a:rPr>
              <a:t>Cor. </a:t>
            </a:r>
            <a:r>
              <a:rPr lang="en-GB" sz="2000" b="1" i="1" dirty="0">
                <a:solidFill>
                  <a:srgbClr val="FFFFFF"/>
                </a:solidFill>
                <a:effectLst>
                  <a:outerShdw blurRad="50800" dist="76200" dir="2700000" algn="tl" rotWithShape="0">
                    <a:srgbClr val="000000"/>
                  </a:outerShdw>
                </a:effectLst>
                <a:latin typeface="Comic Sans MS" pitchFamily="66" charset="0"/>
              </a:rPr>
              <a:t>5:17 and </a:t>
            </a:r>
            <a:r>
              <a:rPr lang="en-GB" sz="2000" b="1" i="1" dirty="0" smtClean="0">
                <a:solidFill>
                  <a:srgbClr val="FFFFFF"/>
                </a:solidFill>
                <a:effectLst>
                  <a:outerShdw blurRad="50800" dist="76200" dir="2700000" algn="tl" rotWithShape="0">
                    <a:srgbClr val="000000"/>
                  </a:outerShdw>
                </a:effectLst>
                <a:latin typeface="Comic Sans MS" pitchFamily="66" charset="0"/>
              </a:rPr>
              <a:t>Rom. </a:t>
            </a:r>
            <a:r>
              <a:rPr lang="en-GB" sz="2000" b="1" i="1" dirty="0">
                <a:solidFill>
                  <a:srgbClr val="FFFFFF"/>
                </a:solidFill>
                <a:effectLst>
                  <a:outerShdw blurRad="50800" dist="76200" dir="2700000" algn="tl" rotWithShape="0">
                    <a:srgbClr val="000000"/>
                  </a:outerShdw>
                </a:effectLst>
                <a:latin typeface="Comic Sans MS" pitchFamily="66" charset="0"/>
              </a:rPr>
              <a:t>5:1-4</a:t>
            </a:r>
          </a:p>
        </p:txBody>
      </p:sp>
      <p:sp>
        <p:nvSpPr>
          <p:cNvPr id="60428" name="Text Box 12"/>
          <p:cNvSpPr txBox="1">
            <a:spLocks noChangeArrowheads="1"/>
          </p:cNvSpPr>
          <p:nvPr/>
        </p:nvSpPr>
        <p:spPr bwMode="auto">
          <a:xfrm>
            <a:off x="4383088" y="468313"/>
            <a:ext cx="3719512" cy="479425"/>
          </a:xfrm>
          <a:prstGeom prst="rect">
            <a:avLst/>
          </a:prstGeom>
          <a:solidFill>
            <a:srgbClr val="1822CD"/>
          </a:solidFill>
          <a:ln w="38160">
            <a:solidFill>
              <a:srgbClr val="FFFF00"/>
            </a:solidFill>
            <a:miter lim="800000"/>
            <a:headEnd/>
            <a:tailEnd/>
          </a:ln>
          <a:effectLst>
            <a:outerShdw dist="17819" dir="2700000" algn="ctr" rotWithShape="0">
              <a:srgbClr val="80808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buFont typeface="Times New Roman" charset="0"/>
              <a:buNone/>
              <a:defRPr/>
            </a:pPr>
            <a:r>
              <a:rPr lang="en-GB" b="1" dirty="0" err="1" smtClean="0">
                <a:solidFill>
                  <a:srgbClr val="FFFF00"/>
                </a:solidFill>
                <a:effectLst>
                  <a:outerShdw blurRad="50800" dist="76200" dir="2700000" algn="tl" rotWithShape="0">
                    <a:srgbClr val="000000"/>
                  </a:outerShdw>
                </a:effectLst>
                <a:latin typeface="Comic Sans MS" charset="0"/>
              </a:rPr>
              <a:t>Kephrü</a:t>
            </a:r>
            <a:r>
              <a:rPr lang="en-GB" b="1" dirty="0" smtClean="0">
                <a:solidFill>
                  <a:srgbClr val="FFFF00"/>
                </a:solidFill>
                <a:effectLst>
                  <a:outerShdw blurRad="50800" dist="76200" dir="2700000" algn="tl" rotWithShape="0">
                    <a:srgbClr val="000000"/>
                  </a:outerShdw>
                </a:effectLst>
                <a:latin typeface="Comic Sans MS" charset="0"/>
              </a:rPr>
              <a:t> </a:t>
            </a:r>
            <a:r>
              <a:rPr lang="en-GB" b="1" dirty="0" err="1" smtClean="0">
                <a:solidFill>
                  <a:srgbClr val="FFFF00"/>
                </a:solidFill>
                <a:effectLst>
                  <a:outerShdw blurRad="50800" dist="76200" dir="2700000" algn="tl" rotWithShape="0">
                    <a:srgbClr val="000000"/>
                  </a:outerShdw>
                </a:effectLst>
                <a:latin typeface="Comic Sans MS" charset="0"/>
              </a:rPr>
              <a:t>kekhruohi</a:t>
            </a:r>
            <a:r>
              <a:rPr lang="en-GB" b="1" dirty="0" smtClean="0">
                <a:solidFill>
                  <a:srgbClr val="FFFF00"/>
                </a:solidFill>
                <a:effectLst>
                  <a:outerShdw blurRad="50800" dist="76200" dir="2700000" algn="tl" rotWithShape="0">
                    <a:srgbClr val="000000"/>
                  </a:outerShdw>
                </a:effectLst>
                <a:latin typeface="Comic Sans MS" charset="0"/>
              </a:rPr>
              <a:t> </a:t>
            </a:r>
            <a:r>
              <a:rPr lang="en-GB" b="1" dirty="0">
                <a:solidFill>
                  <a:srgbClr val="FFFF00"/>
                </a:solidFill>
                <a:effectLst>
                  <a:outerShdw blurRad="50800" dist="76200" dir="2700000" algn="tl" rotWithShape="0">
                    <a:srgbClr val="000000"/>
                  </a:outerShdw>
                </a:effectLst>
                <a:latin typeface="Comic Sans MS" charset="0"/>
              </a:rPr>
              <a:t>#25</a:t>
            </a:r>
          </a:p>
        </p:txBody>
      </p:sp>
      <p:sp>
        <p:nvSpPr>
          <p:cNvPr id="60429" name="Oval 13"/>
          <p:cNvSpPr>
            <a:spLocks noChangeArrowheads="1"/>
          </p:cNvSpPr>
          <p:nvPr/>
        </p:nvSpPr>
        <p:spPr bwMode="auto">
          <a:xfrm>
            <a:off x="4062413" y="3368675"/>
            <a:ext cx="2184400" cy="508000"/>
          </a:xfrm>
          <a:prstGeom prst="ellipse">
            <a:avLst/>
          </a:prstGeom>
          <a:noFill/>
          <a:ln w="57240">
            <a:solidFill>
              <a:srgbClr val="8DF3FB"/>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60430" name="Oval 14"/>
          <p:cNvSpPr>
            <a:spLocks noChangeArrowheads="1"/>
          </p:cNvSpPr>
          <p:nvPr/>
        </p:nvSpPr>
        <p:spPr bwMode="auto">
          <a:xfrm>
            <a:off x="2341563" y="5468938"/>
            <a:ext cx="2217737" cy="508000"/>
          </a:xfrm>
          <a:prstGeom prst="ellipse">
            <a:avLst/>
          </a:prstGeom>
          <a:noFill/>
          <a:ln w="57240">
            <a:solidFill>
              <a:srgbClr val="8DF3FB"/>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63504" name="Text Box 15"/>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effectLst>
                <a:outerShdw blurRad="50800" dist="76200" dir="2700000" algn="tl" rotWithShape="0">
                  <a:srgbClr val="000000"/>
                </a:outerShdw>
              </a:effectLst>
            </a:endParaRPr>
          </a:p>
        </p:txBody>
      </p:sp>
      <p:sp>
        <p:nvSpPr>
          <p:cNvPr id="63505" name="Text Box 16"/>
          <p:cNvSpPr txBox="1">
            <a:spLocks noChangeArrowheads="1"/>
          </p:cNvSpPr>
          <p:nvPr/>
        </p:nvSpPr>
        <p:spPr bwMode="auto">
          <a:xfrm>
            <a:off x="9475788" y="7004050"/>
            <a:ext cx="184150" cy="366713"/>
          </a:xfrm>
          <a:prstGeom prst="rect">
            <a:avLst/>
          </a:prstGeom>
          <a:noFill/>
          <a:ln w="9525">
            <a:noFill/>
            <a:round/>
            <a:headEnd/>
            <a:tailEnd/>
          </a:ln>
        </p:spPr>
        <p:txBody>
          <a:bodyPr wrap="none" lIns="91255" tIns="45626" rIns="91255" bIns="45626" anchor="ctr"/>
          <a:lstStyle/>
          <a:p>
            <a:endParaRPr lang="en-US">
              <a:effectLst>
                <a:outerShdw blurRad="50800" dist="76200" dir="2700000" algn="tl" rotWithShape="0">
                  <a:srgbClr val="000000"/>
                </a:outerShdw>
              </a:effectLst>
            </a:endParaRPr>
          </a:p>
        </p:txBody>
      </p:sp>
      <p:sp>
        <p:nvSpPr>
          <p:cNvPr id="63506" name="Text Box 17"/>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50800" dist="76200" dir="2700000" algn="tl" rotWithShape="0">
                    <a:srgbClr val="000000"/>
                  </a:outerShdw>
                </a:effectLst>
                <a:latin typeface="Comic Sans MS" pitchFamily="66" charset="0"/>
              </a:rPr>
              <a:t>57</a:t>
            </a:r>
          </a:p>
        </p:txBody>
      </p:sp>
      <p:sp>
        <p:nvSpPr>
          <p:cNvPr id="63507" name="Text Box 18"/>
          <p:cNvSpPr txBox="1">
            <a:spLocks noChangeArrowheads="1"/>
          </p:cNvSpPr>
          <p:nvPr/>
        </p:nvSpPr>
        <p:spPr bwMode="auto">
          <a:xfrm>
            <a:off x="9567863" y="7345363"/>
            <a:ext cx="311150"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effectLst>
                  <a:outerShdw blurRad="50800" dist="76200" dir="2700000" algn="tl" rotWithShape="0">
                    <a:srgbClr val="000000"/>
                  </a:outerShdw>
                </a:effectLst>
                <a:latin typeface="Comic Sans MS" pitchFamily="66" charset="0"/>
              </a:rPr>
              <a:t>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60428"/>
                                        </p:tgtEl>
                                        <p:attrNameLst>
                                          <p:attrName>style.visibility</p:attrName>
                                        </p:attrNameLst>
                                      </p:cBhvr>
                                      <p:to>
                                        <p:strVal val="visible"/>
                                      </p:to>
                                    </p:set>
                                    <p:animEffect transition="in" filter="fade">
                                      <p:cBhvr>
                                        <p:cTn id="7" dur="1000"/>
                                        <p:tgtEl>
                                          <p:spTgt spid="60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fade">
                                      <p:cBhvr>
                                        <p:cTn id="12" dur="10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fade">
                                      <p:cBhvr>
                                        <p:cTn id="17" dur="10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p:cTn id="21" dur="1" fill="hold">
                                          <p:stCondLst>
                                            <p:cond delay="0"/>
                                          </p:stCondLst>
                                        </p:cTn>
                                        <p:tgtEl>
                                          <p:spTgt spid="60422"/>
                                        </p:tgtEl>
                                        <p:attrNameLst>
                                          <p:attrName>style.visibility</p:attrName>
                                        </p:attrNameLst>
                                      </p:cBhvr>
                                      <p:to>
                                        <p:strVal val="visible"/>
                                      </p:to>
                                    </p:set>
                                    <p:animEffect transition="in" filter="fade">
                                      <p:cBhvr>
                                        <p:cTn id="22" dur="1000"/>
                                        <p:tgtEl>
                                          <p:spTgt spid="604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p:cTn id="26" dur="1" fill="hold">
                                          <p:stCondLst>
                                            <p:cond delay="0"/>
                                          </p:stCondLst>
                                        </p:cTn>
                                        <p:tgtEl>
                                          <p:spTgt spid="60425"/>
                                        </p:tgtEl>
                                        <p:attrNameLst>
                                          <p:attrName>style.visibility</p:attrName>
                                        </p:attrNameLst>
                                      </p:cBhvr>
                                      <p:to>
                                        <p:strVal val="visible"/>
                                      </p:to>
                                    </p:set>
                                    <p:animEffect transition="in" filter="fade">
                                      <p:cBhvr>
                                        <p:cTn id="27" dur="1000"/>
                                        <p:tgtEl>
                                          <p:spTgt spid="604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nodeType="clickEffect">
                                  <p:stCondLst>
                                    <p:cond delay="0"/>
                                  </p:stCondLst>
                                  <p:childTnLst>
                                    <p:set>
                                      <p:cBhvr>
                                        <p:cTn id="31" dur="1" fill="hold">
                                          <p:stCondLst>
                                            <p:cond delay="0"/>
                                          </p:stCondLst>
                                        </p:cTn>
                                        <p:tgtEl>
                                          <p:spTgt spid="60423"/>
                                        </p:tgtEl>
                                        <p:attrNameLst>
                                          <p:attrName>style.visibility</p:attrName>
                                        </p:attrNameLst>
                                      </p:cBhvr>
                                      <p:to>
                                        <p:strVal val="visible"/>
                                      </p:to>
                                    </p:set>
                                    <p:animEffect transition="in" filter="fade">
                                      <p:cBhvr>
                                        <p:cTn id="32" dur="1000"/>
                                        <p:tgtEl>
                                          <p:spTgt spid="604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fill="hold" nodeType="clickEffect">
                                  <p:stCondLst>
                                    <p:cond delay="0"/>
                                  </p:stCondLst>
                                  <p:childTnLst>
                                    <p:set>
                                      <p:cBhvr>
                                        <p:cTn id="36" dur="1" fill="hold">
                                          <p:stCondLst>
                                            <p:cond delay="0"/>
                                          </p:stCondLst>
                                        </p:cTn>
                                        <p:tgtEl>
                                          <p:spTgt spid="60424"/>
                                        </p:tgtEl>
                                        <p:attrNameLst>
                                          <p:attrName>style.visibility</p:attrName>
                                        </p:attrNameLst>
                                      </p:cBhvr>
                                      <p:to>
                                        <p:strVal val="visible"/>
                                      </p:to>
                                    </p:set>
                                    <p:animEffect transition="in" filter="fade">
                                      <p:cBhvr>
                                        <p:cTn id="37" dur="1000"/>
                                        <p:tgtEl>
                                          <p:spTgt spid="604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Effect transition="in" filter="fade">
                                      <p:cBhvr>
                                        <p:cTn id="42" dur="1000"/>
                                        <p:tgtEl>
                                          <p:spTgt spid="60426"/>
                                        </p:tgtEl>
                                      </p:cBhvr>
                                    </p:animEffect>
                                  </p:childTnLst>
                                </p:cTn>
                              </p:par>
                            </p:childTnLst>
                          </p:cTn>
                        </p:par>
                        <p:par>
                          <p:cTn id="43" fill="hold" nodeType="afterGroup">
                            <p:stCondLst>
                              <p:cond delay="0"/>
                            </p:stCondLst>
                            <p:childTnLst>
                              <p:par>
                                <p:cTn id="44" presetID="10" presetClass="entr" fill="hold" nodeType="afterEffect">
                                  <p:stCondLst>
                                    <p:cond delay="0"/>
                                  </p:stCondLst>
                                  <p:childTnLst>
                                    <p:set>
                                      <p:cBhvr>
                                        <p:cTn id="45" dur="1" fill="hold">
                                          <p:stCondLst>
                                            <p:cond delay="0"/>
                                          </p:stCondLst>
                                        </p:cTn>
                                        <p:tgtEl>
                                          <p:spTgt spid="60427"/>
                                        </p:tgtEl>
                                        <p:attrNameLst>
                                          <p:attrName>style.visibility</p:attrName>
                                        </p:attrNameLst>
                                      </p:cBhvr>
                                      <p:to>
                                        <p:strVal val="visible"/>
                                      </p:to>
                                    </p:set>
                                    <p:animEffect transition="in" filter="fade">
                                      <p:cBhvr>
                                        <p:cTn id="46" dur="1000"/>
                                        <p:tgtEl>
                                          <p:spTgt spid="604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60429"/>
                                        </p:tgtEl>
                                        <p:attrNameLst>
                                          <p:attrName>style.visibility</p:attrName>
                                        </p:attrNameLst>
                                      </p:cBhvr>
                                      <p:to>
                                        <p:strVal val="visible"/>
                                      </p:to>
                                    </p:set>
                                    <p:anim calcmode="lin" valueType="num">
                                      <p:cBhvr>
                                        <p:cTn id="51" dur="500" fill="hold"/>
                                        <p:tgtEl>
                                          <p:spTgt spid="60429"/>
                                        </p:tgtEl>
                                        <p:attrNameLst>
                                          <p:attrName>ppt_w</p:attrName>
                                        </p:attrNameLst>
                                      </p:cBhvr>
                                      <p:tavLst>
                                        <p:tav tm="100000">
                                          <p:val>
                                            <p:fltVal val="0"/>
                                          </p:val>
                                        </p:tav>
                                        <p:tav tm="100000">
                                          <p:val>
                                            <p:strVal val="#ppt_w"/>
                                          </p:val>
                                        </p:tav>
                                      </p:tavLst>
                                    </p:anim>
                                    <p:anim calcmode="lin" valueType="num">
                                      <p:cBhvr>
                                        <p:cTn id="52" dur="500" fill="hold"/>
                                        <p:tgtEl>
                                          <p:spTgt spid="60429"/>
                                        </p:tgtEl>
                                        <p:attrNameLst>
                                          <p:attrName>ppt_h</p:attrName>
                                        </p:attrNameLst>
                                      </p:cBhvr>
                                      <p:tavLst>
                                        <p:tav tm="100000">
                                          <p:val>
                                            <p:fltVal val="0"/>
                                          </p:val>
                                        </p:tav>
                                        <p:tav tm="100000">
                                          <p:val>
                                            <p:strVal val="#ppt_h"/>
                                          </p:val>
                                        </p:tav>
                                      </p:tavLst>
                                    </p:anim>
                                    <p:anim calcmode="lin" valueType="num">
                                      <p:cBhvr>
                                        <p:cTn id="53" dur="500" fill="hold"/>
                                        <p:tgtEl>
                                          <p:spTgt spid="60429"/>
                                        </p:tgtEl>
                                        <p:attrNameLst>
                                          <p:attrName>ppt_x</p:attrName>
                                        </p:attrNameLst>
                                      </p:cBhvr>
                                      <p:tavLst>
                                        <p:tav tm="100000">
                                          <p:val>
                                            <p:fltVal val="0.5"/>
                                          </p:val>
                                        </p:tav>
                                        <p:tav tm="100000">
                                          <p:val>
                                            <p:strVal val="#ppt_x"/>
                                          </p:val>
                                        </p:tav>
                                      </p:tavLst>
                                    </p:anim>
                                    <p:anim calcmode="lin" valueType="num">
                                      <p:cBhvr>
                                        <p:cTn id="54" dur="500" fill="hold"/>
                                        <p:tgtEl>
                                          <p:spTgt spid="60429"/>
                                        </p:tgtEl>
                                        <p:attrNameLst>
                                          <p:attrName>ppt_y</p:attrName>
                                        </p:attrNameLst>
                                      </p:cBhvr>
                                      <p:tavLst>
                                        <p:tav tm="100000">
                                          <p:val>
                                            <p:fltVal val="0.5"/>
                                          </p:val>
                                        </p:tav>
                                        <p:tav tm="100000">
                                          <p:val>
                                            <p:strVal val="#ppt_y"/>
                                          </p:val>
                                        </p:tav>
                                      </p:tavLst>
                                    </p:anim>
                                  </p:childTnLst>
                                </p:cTn>
                              </p:par>
                            </p:childTnLst>
                          </p:cTn>
                        </p:par>
                        <p:par>
                          <p:cTn id="55" fill="hold" nodeType="afterGroup">
                            <p:stCondLst>
                              <p:cond delay="0"/>
                            </p:stCondLst>
                            <p:childTnLst>
                              <p:par>
                                <p:cTn id="56" presetID="23" presetClass="entr" presetSubtype="528" fill="hold" grpId="0" nodeType="afterEffect">
                                  <p:stCondLst>
                                    <p:cond delay="0"/>
                                  </p:stCondLst>
                                  <p:childTnLst>
                                    <p:set>
                                      <p:cBhvr>
                                        <p:cTn id="57" dur="1" fill="hold">
                                          <p:stCondLst>
                                            <p:cond delay="0"/>
                                          </p:stCondLst>
                                        </p:cTn>
                                        <p:tgtEl>
                                          <p:spTgt spid="60430"/>
                                        </p:tgtEl>
                                        <p:attrNameLst>
                                          <p:attrName>style.visibility</p:attrName>
                                        </p:attrNameLst>
                                      </p:cBhvr>
                                      <p:to>
                                        <p:strVal val="visible"/>
                                      </p:to>
                                    </p:set>
                                    <p:anim calcmode="lin" valueType="num">
                                      <p:cBhvr>
                                        <p:cTn id="58" dur="500" fill="hold"/>
                                        <p:tgtEl>
                                          <p:spTgt spid="60430"/>
                                        </p:tgtEl>
                                        <p:attrNameLst>
                                          <p:attrName>ppt_w</p:attrName>
                                        </p:attrNameLst>
                                      </p:cBhvr>
                                      <p:tavLst>
                                        <p:tav tm="100000">
                                          <p:val>
                                            <p:fltVal val="0"/>
                                          </p:val>
                                        </p:tav>
                                        <p:tav tm="100000">
                                          <p:val>
                                            <p:strVal val="#ppt_w"/>
                                          </p:val>
                                        </p:tav>
                                      </p:tavLst>
                                    </p:anim>
                                    <p:anim calcmode="lin" valueType="num">
                                      <p:cBhvr>
                                        <p:cTn id="59" dur="500" fill="hold"/>
                                        <p:tgtEl>
                                          <p:spTgt spid="60430"/>
                                        </p:tgtEl>
                                        <p:attrNameLst>
                                          <p:attrName>ppt_h</p:attrName>
                                        </p:attrNameLst>
                                      </p:cBhvr>
                                      <p:tavLst>
                                        <p:tav tm="100000">
                                          <p:val>
                                            <p:fltVal val="0"/>
                                          </p:val>
                                        </p:tav>
                                        <p:tav tm="100000">
                                          <p:val>
                                            <p:strVal val="#ppt_h"/>
                                          </p:val>
                                        </p:tav>
                                      </p:tavLst>
                                    </p:anim>
                                    <p:anim calcmode="lin" valueType="num">
                                      <p:cBhvr>
                                        <p:cTn id="60" dur="500" fill="hold"/>
                                        <p:tgtEl>
                                          <p:spTgt spid="60430"/>
                                        </p:tgtEl>
                                        <p:attrNameLst>
                                          <p:attrName>ppt_x</p:attrName>
                                        </p:attrNameLst>
                                      </p:cBhvr>
                                      <p:tavLst>
                                        <p:tav tm="100000">
                                          <p:val>
                                            <p:fltVal val="0.5"/>
                                          </p:val>
                                        </p:tav>
                                        <p:tav tm="100000">
                                          <p:val>
                                            <p:strVal val="#ppt_x"/>
                                          </p:val>
                                        </p:tav>
                                      </p:tavLst>
                                    </p:anim>
                                    <p:anim calcmode="lin" valueType="num">
                                      <p:cBhvr>
                                        <p:cTn id="61" dur="500" fill="hold"/>
                                        <p:tgtEl>
                                          <p:spTgt spid="60430"/>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animBg="1"/>
      <p:bldP spid="604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p:spPr>
        <p:txBody>
          <a:bodyPr lIns="91255" tIns="45626" rIns="91255" bIns="45626"/>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2882" name="Text Box 2"/>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2883" name="Rectangle 3"/>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61444" name="Line 4"/>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1445" name="Line 5"/>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1446" name="Line 6"/>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1447" name="Line 7"/>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grpSp>
        <p:nvGrpSpPr>
          <p:cNvPr id="64521" name="Group 8"/>
          <p:cNvGrpSpPr>
            <a:grpSpLocks/>
          </p:cNvGrpSpPr>
          <p:nvPr/>
        </p:nvGrpSpPr>
        <p:grpSpPr bwMode="auto">
          <a:xfrm>
            <a:off x="3457575" y="0"/>
            <a:ext cx="3073400" cy="1046163"/>
            <a:chOff x="2191" y="0"/>
            <a:chExt cx="1872" cy="659"/>
          </a:xfrm>
        </p:grpSpPr>
        <p:sp>
          <p:nvSpPr>
            <p:cNvPr id="122918" name="Rectangle 9"/>
            <p:cNvSpPr>
              <a:spLocks noChangeArrowheads="1"/>
            </p:cNvSpPr>
            <p:nvPr/>
          </p:nvSpPr>
          <p:spPr bwMode="auto">
            <a:xfrm>
              <a:off x="2191" y="0"/>
              <a:ext cx="1872" cy="231"/>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88900" dir="2700000" algn="tl" rotWithShape="0">
                      <a:srgbClr val="000000"/>
                    </a:outerShdw>
                  </a:effectLst>
                  <a:latin typeface="Helvetica" charset="0"/>
                </a:rPr>
                <a:t>(</a:t>
              </a:r>
              <a:r>
                <a:rPr lang="en-GB" sz="1800" b="1" dirty="0" err="1">
                  <a:solidFill>
                    <a:srgbClr val="FFFFFF"/>
                  </a:solidFill>
                  <a:effectLst>
                    <a:outerShdw blurRad="50800" dist="88900" dir="2700000" algn="tl" rotWithShape="0">
                      <a:srgbClr val="000000"/>
                    </a:outerShdw>
                  </a:effectLst>
                  <a:latin typeface="Helvetica" charset="0"/>
                </a:rPr>
                <a:t>leshüda</a:t>
              </a:r>
              <a:r>
                <a:rPr lang="en-GB" sz="1800" b="1" dirty="0">
                  <a:solidFill>
                    <a:srgbClr val="FFFFFF"/>
                  </a:solidFill>
                  <a:effectLst>
                    <a:outerShdw blurRad="50800" dist="88900" dir="2700000" algn="tl" rotWithShape="0">
                      <a:srgbClr val="000000"/>
                    </a:outerShdw>
                  </a:effectLst>
                  <a:latin typeface="Helvetica" charset="0"/>
                </a:rPr>
                <a:t> </a:t>
              </a:r>
              <a:r>
                <a:rPr lang="en-GB" sz="1800" b="1" dirty="0" err="1">
                  <a:solidFill>
                    <a:srgbClr val="FFFFFF"/>
                  </a:solidFill>
                  <a:effectLst>
                    <a:outerShdw blurRad="50800" dist="88900" dir="2700000" algn="tl" rotWithShape="0">
                      <a:srgbClr val="000000"/>
                    </a:outerShdw>
                  </a:effectLst>
                  <a:latin typeface="Helvetica" charset="0"/>
                </a:rPr>
                <a:t>mepfüepuo</a:t>
              </a:r>
              <a:r>
                <a:rPr lang="en-GB" sz="1800" b="1" dirty="0">
                  <a:solidFill>
                    <a:srgbClr val="FFFFFF"/>
                  </a:solidFill>
                  <a:effectLst>
                    <a:outerShdw blurRad="50800" dist="88900" dir="2700000" algn="tl" rotWithShape="0">
                      <a:srgbClr val="000000"/>
                    </a:outerShdw>
                  </a:effectLst>
                  <a:latin typeface="Helvetica" charset="0"/>
                </a:rPr>
                <a:t>)</a:t>
              </a:r>
              <a:r>
                <a:rPr lang="x-none" sz="1800" b="1" dirty="0">
                  <a:solidFill>
                    <a:srgbClr val="FFFFFF"/>
                  </a:solidFill>
                  <a:effectLst>
                    <a:outerShdw blurRad="50800" dist="88900" dir="2700000" algn="tl" rotWithShape="0">
                      <a:srgbClr val="000000"/>
                    </a:outerShdw>
                  </a:effectLst>
                  <a:latin typeface="Helvetica" charset="0"/>
                  <a:cs typeface="Arial" pitchFamily="34" charset="0"/>
                </a:rPr>
                <a:t>‏</a:t>
              </a:r>
              <a:endParaRPr lang="en-GB" sz="1800" b="1" dirty="0">
                <a:solidFill>
                  <a:srgbClr val="FFFFFF"/>
                </a:solidFill>
                <a:effectLst>
                  <a:outerShdw blurRad="50800" dist="88900" dir="2700000" algn="tl" rotWithShape="0">
                    <a:srgbClr val="000000"/>
                  </a:outerShdw>
                </a:effectLst>
                <a:latin typeface="Helvetica" charset="0"/>
              </a:endParaRPr>
            </a:p>
          </p:txBody>
        </p:sp>
        <p:sp>
          <p:nvSpPr>
            <p:cNvPr id="122919" name="Rectangle 10"/>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2920" name="Rectangle 11"/>
            <p:cNvSpPr>
              <a:spLocks noChangeArrowheads="1"/>
            </p:cNvSpPr>
            <p:nvPr/>
          </p:nvSpPr>
          <p:spPr bwMode="auto">
            <a:xfrm>
              <a:off x="2615" y="281"/>
              <a:ext cx="892" cy="288"/>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err="1">
                  <a:solidFill>
                    <a:srgbClr val="99FF66"/>
                  </a:solidFill>
                  <a:effectLst>
                    <a:outerShdw blurRad="50800" dist="88900" dir="2700000" algn="tl" rotWithShape="0">
                      <a:srgbClr val="000000"/>
                    </a:outerShdw>
                  </a:effectLst>
                  <a:latin typeface="Helvetica" charset="0"/>
                </a:rPr>
                <a:t>Kehou</a:t>
              </a:r>
              <a:r>
                <a:rPr lang="en-GB" sz="1700" b="1" dirty="0">
                  <a:solidFill>
                    <a:srgbClr val="99FF66"/>
                  </a:solidFill>
                  <a:effectLst>
                    <a:outerShdw blurRad="50800" dist="88900" dir="2700000" algn="tl" rotWithShape="0">
                      <a:srgbClr val="000000"/>
                    </a:outerShdw>
                  </a:effectLst>
                  <a:latin typeface="Helvetica" charset="0"/>
                </a:rPr>
                <a:t> nu </a:t>
              </a:r>
              <a:r>
                <a:rPr lang="en-GB" sz="1700" b="1" dirty="0" err="1">
                  <a:solidFill>
                    <a:srgbClr val="99FF66"/>
                  </a:solidFill>
                  <a:effectLst>
                    <a:outerShdw blurRad="50800" dist="88900" dir="2700000" algn="tl" rotWithShape="0">
                      <a:srgbClr val="000000"/>
                    </a:outerShdw>
                  </a:effectLst>
                  <a:latin typeface="Helvetica" charset="0"/>
                </a:rPr>
                <a:t>nyieko</a:t>
              </a:r>
              <a:endParaRPr lang="en-GB" sz="1700" b="1" dirty="0">
                <a:solidFill>
                  <a:srgbClr val="99FF66"/>
                </a:solidFill>
                <a:effectLst>
                  <a:outerShdw blurRad="50800" dist="88900" dir="2700000" algn="tl" rotWithShape="0">
                    <a:srgbClr val="000000"/>
                  </a:outerShdw>
                </a:effectLst>
                <a:latin typeface="Helvetica" charset="0"/>
              </a:endParaRPr>
            </a:p>
          </p:txBody>
        </p:sp>
      </p:grpSp>
      <p:sp>
        <p:nvSpPr>
          <p:cNvPr id="61452" name="Line 12"/>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1453" name="Line 13"/>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1454" name="Line 14"/>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122892" name="Rectangle 15"/>
          <p:cNvSpPr>
            <a:spLocks noChangeArrowheads="1"/>
          </p:cNvSpPr>
          <p:nvPr/>
        </p:nvSpPr>
        <p:spPr bwMode="auto">
          <a:xfrm>
            <a:off x="5815013" y="242888"/>
            <a:ext cx="3163887" cy="4090987"/>
          </a:xfrm>
          <a:prstGeom prst="rect">
            <a:avLst/>
          </a:prstGeom>
          <a:noFill/>
          <a:ln>
            <a:noFill/>
          </a:ln>
          <a:extLst/>
        </p:spPr>
        <p:txBody>
          <a:bodyPr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i="1" dirty="0">
              <a:solidFill>
                <a:srgbClr val="FFFFFF"/>
              </a:solidFill>
              <a:effectLst>
                <a:outerShdw blurRad="50800" dist="88900" dir="2700000" algn="tl" rotWithShape="0">
                  <a:srgbClr val="000000"/>
                </a:outerShdw>
              </a:effectLst>
              <a:latin typeface="Helvetica" charset="0"/>
            </a:endParaRPr>
          </a:p>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4700" b="1" i="1" dirty="0" err="1">
                <a:solidFill>
                  <a:srgbClr val="FFFFFF"/>
                </a:solidFill>
                <a:effectLst>
                  <a:outerShdw blurRad="50800" dist="88900" dir="2700000" algn="tl" rotWithShape="0">
                    <a:srgbClr val="000000"/>
                  </a:outerShdw>
                </a:effectLst>
                <a:latin typeface="Helvetica" charset="0"/>
              </a:rPr>
              <a:t>Kekreimiako</a:t>
            </a:r>
            <a:r>
              <a:rPr lang="en-US" altLang="ja-JP" sz="4700" b="1" i="1" dirty="0">
                <a:solidFill>
                  <a:srgbClr val="FFFFFF"/>
                </a:solidFill>
                <a:effectLst>
                  <a:outerShdw blurRad="50800" dist="88900" dir="2700000" algn="tl" rotWithShape="0">
                    <a:srgbClr val="000000"/>
                  </a:outerShdw>
                </a:effectLst>
                <a:latin typeface="Helvetica" charset="0"/>
              </a:rPr>
              <a:t> </a:t>
            </a:r>
            <a:r>
              <a:rPr lang="en-US" altLang="ja-JP" sz="4700" b="1" i="1" dirty="0" err="1">
                <a:solidFill>
                  <a:srgbClr val="FFFFFF"/>
                </a:solidFill>
                <a:effectLst>
                  <a:outerShdw blurRad="50800" dist="88900" dir="2700000" algn="tl" rotWithShape="0">
                    <a:srgbClr val="000000"/>
                  </a:outerShdw>
                </a:effectLst>
                <a:latin typeface="Helvetica" charset="0"/>
              </a:rPr>
              <a:t>kinu</a:t>
            </a:r>
            <a:r>
              <a:rPr lang="en-US" altLang="ja-JP" sz="4700" b="1" i="1" dirty="0">
                <a:solidFill>
                  <a:srgbClr val="FFFFFF"/>
                </a:solidFill>
                <a:effectLst>
                  <a:outerShdw blurRad="50800" dist="88900" dir="2700000" algn="tl" rotWithShape="0">
                    <a:srgbClr val="000000"/>
                  </a:outerShdw>
                </a:effectLst>
                <a:latin typeface="Helvetica" charset="0"/>
              </a:rPr>
              <a:t> </a:t>
            </a:r>
            <a:r>
              <a:rPr lang="en-US" altLang="ja-JP" sz="4700" b="1" i="1" dirty="0" err="1">
                <a:solidFill>
                  <a:srgbClr val="FFFFFF"/>
                </a:solidFill>
                <a:effectLst>
                  <a:outerShdw blurRad="50800" dist="88900" dir="2700000" algn="tl" rotWithShape="0">
                    <a:srgbClr val="000000"/>
                  </a:outerShdw>
                </a:effectLst>
                <a:latin typeface="Helvetica" charset="0"/>
              </a:rPr>
              <a:t>thukeshü</a:t>
            </a:r>
            <a:r>
              <a:rPr lang="en-US" altLang="ja-JP" sz="4700" b="1" i="1" dirty="0">
                <a:solidFill>
                  <a:srgbClr val="FFFFFF"/>
                </a:solidFill>
                <a:effectLst>
                  <a:outerShdw blurRad="50800" dist="88900" dir="2700000" algn="tl" rotWithShape="0">
                    <a:srgbClr val="000000"/>
                  </a:outerShdw>
                </a:effectLst>
                <a:latin typeface="Helvetica" charset="0"/>
              </a:rPr>
              <a:t> </a:t>
            </a:r>
            <a:r>
              <a:rPr lang="en-US" altLang="ja-JP" sz="4700" b="1" i="1" dirty="0" err="1">
                <a:solidFill>
                  <a:srgbClr val="FFFFFF"/>
                </a:solidFill>
                <a:effectLst>
                  <a:outerShdw blurRad="50800" dist="88900" dir="2700000" algn="tl" rotWithShape="0">
                    <a:srgbClr val="000000"/>
                  </a:outerShdw>
                </a:effectLst>
                <a:latin typeface="Helvetica" charset="0"/>
              </a:rPr>
              <a:t>leshüko</a:t>
            </a:r>
            <a:r>
              <a:rPr lang="ja-JP" altLang="en-GB" sz="4700" b="1" i="1">
                <a:solidFill>
                  <a:srgbClr val="FFFFFF"/>
                </a:solidFill>
                <a:effectLst>
                  <a:outerShdw blurRad="50800" dist="88900" dir="2700000" algn="tl" rotWithShape="0">
                    <a:srgbClr val="000000"/>
                  </a:outerShdw>
                </a:effectLst>
                <a:latin typeface="Helvetica" charset="0"/>
              </a:rPr>
              <a:t>”</a:t>
            </a:r>
            <a:endParaRPr lang="en-GB" sz="4700" b="1" i="1" dirty="0">
              <a:solidFill>
                <a:srgbClr val="FFFFFF"/>
              </a:solidFill>
              <a:effectLst>
                <a:outerShdw blurRad="50800" dist="88900" dir="2700000" algn="tl" rotWithShape="0">
                  <a:srgbClr val="000000"/>
                </a:outerShdw>
              </a:effectLst>
              <a:latin typeface="Helvetica" charset="0"/>
            </a:endParaRPr>
          </a:p>
        </p:txBody>
      </p:sp>
      <p:sp>
        <p:nvSpPr>
          <p:cNvPr id="122893" name="Text Box 16"/>
          <p:cNvSpPr txBox="1">
            <a:spLocks noChangeArrowheads="1"/>
          </p:cNvSpPr>
          <p:nvPr/>
        </p:nvSpPr>
        <p:spPr bwMode="auto">
          <a:xfrm>
            <a:off x="852488" y="2881313"/>
            <a:ext cx="2863850" cy="366712"/>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2894" name="Text Box 17"/>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61458" name="Rectangle 18"/>
          <p:cNvSpPr>
            <a:spLocks noChangeArrowheads="1"/>
          </p:cNvSpPr>
          <p:nvPr/>
        </p:nvSpPr>
        <p:spPr bwMode="auto">
          <a:xfrm>
            <a:off x="3983038" y="4865688"/>
            <a:ext cx="1768475" cy="1179515"/>
          </a:xfrm>
          <a:prstGeom prst="rect">
            <a:avLst/>
          </a:prstGeom>
          <a:noFill/>
          <a:ln>
            <a:noFill/>
          </a:ln>
          <a:extLst/>
        </p:spPr>
        <p:txBody>
          <a:bodyPr lIns="101308" tIns="50654" rIns="101308" bIns="50654">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err="1">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rPr>
              <a:t>Kekreimia</a:t>
            </a:r>
            <a:r>
              <a:rPr lang="en-GB" sz="1400" b="1" i="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rPr>
              <a:t>kinu</a:t>
            </a:r>
            <a:endParaRPr lang="en-GB" sz="1400" b="1" i="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rPr>
              <a:t>leshüko</a:t>
            </a:r>
            <a:endParaRPr lang="en-GB" sz="1400" b="1" i="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2896" name="Rectangle 19"/>
          <p:cNvSpPr>
            <a:spLocks noChangeArrowheads="1"/>
          </p:cNvSpPr>
          <p:nvPr/>
        </p:nvSpPr>
        <p:spPr bwMode="auto">
          <a:xfrm>
            <a:off x="3600450" y="3344863"/>
            <a:ext cx="2786063" cy="1766599"/>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Thesoloniako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Thesoloniako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Timothi</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Timothi</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Tita</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2897" name="Rectangle 20"/>
          <p:cNvSpPr>
            <a:spLocks noChangeArrowheads="1"/>
          </p:cNvSpPr>
          <p:nvPr/>
        </p:nvSpPr>
        <p:spPr bwMode="auto">
          <a:xfrm>
            <a:off x="3983038" y="2333625"/>
            <a:ext cx="1768475" cy="1570904"/>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Galatiako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Efesako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Filipiko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kolosiko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EA18"/>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2898" name="Rectangle 21"/>
          <p:cNvSpPr>
            <a:spLocks noChangeArrowheads="1"/>
          </p:cNvSpPr>
          <p:nvPr/>
        </p:nvSpPr>
        <p:spPr bwMode="auto">
          <a:xfrm>
            <a:off x="3983038" y="1744663"/>
            <a:ext cx="1768475" cy="1026909"/>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Romiako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kekieu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2899" name="Rectangle 22"/>
          <p:cNvSpPr>
            <a:spLocks noChangeArrowheads="1"/>
          </p:cNvSpPr>
          <p:nvPr/>
        </p:nvSpPr>
        <p:spPr bwMode="auto">
          <a:xfrm>
            <a:off x="3967163" y="1066800"/>
            <a:ext cx="1768475" cy="824033"/>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u="sng"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Aposletko</a:t>
            </a:r>
            <a:r>
              <a:rPr lang="en-GB" sz="1400" b="1" u="sng"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u="sng"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khuthu</a:t>
            </a:r>
            <a:endParaRPr lang="en-GB" sz="1400" b="1" u="sng"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Paul </a:t>
            </a: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dieyie</a:t>
            </a:r>
            <a:r>
              <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leshü</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a:t>
            </a: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2900" name="Rectangle 23"/>
          <p:cNvSpPr>
            <a:spLocks noChangeArrowheads="1"/>
          </p:cNvSpPr>
          <p:nvPr/>
        </p:nvSpPr>
        <p:spPr bwMode="auto">
          <a:xfrm>
            <a:off x="3983038" y="4464050"/>
            <a:ext cx="1768475" cy="983821"/>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EA18"/>
                </a:solidFill>
                <a:effectLst>
                  <a:outerShdw blurRad="50800" dist="88900" dir="2700000" algn="tl" rotWithShape="0">
                    <a:srgbClr val="000000"/>
                  </a:outerShdw>
                </a:effectLst>
                <a:latin typeface="Helvetica" charset="0"/>
                <a:ea typeface="ＭＳ Ｐゴシック" charset="0"/>
                <a:cs typeface="ＭＳ Ｐゴシック" charset="0"/>
              </a:rPr>
              <a:t>filemon</a:t>
            </a:r>
            <a:endParaRPr lang="en-GB" sz="1400" b="1" dirty="0">
              <a:solidFill>
                <a:srgbClr val="FFEA18"/>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2901" name="Rectangle 24"/>
          <p:cNvSpPr>
            <a:spLocks noChangeArrowheads="1"/>
          </p:cNvSpPr>
          <p:nvPr/>
        </p:nvSpPr>
        <p:spPr bwMode="auto">
          <a:xfrm>
            <a:off x="5973763" y="4822304"/>
            <a:ext cx="4084637" cy="2564510"/>
          </a:xfrm>
          <a:prstGeom prst="rect">
            <a:avLst/>
          </a:prstGeom>
          <a:noFill/>
          <a:ln>
            <a:noFill/>
          </a:ln>
          <a:extLst/>
        </p:spPr>
        <p:txBody>
          <a:bodyPr wrap="square" lIns="101308" tIns="50654" rIns="101308" bIns="50654">
            <a:spAutoFit/>
          </a:bodyPr>
          <a:lstStyle/>
          <a:p>
            <a:pPr>
              <a:lnSpc>
                <a:spcPct val="100000"/>
              </a:lnSpc>
              <a:spcBef>
                <a:spcPts val="193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4300" b="1" i="1" dirty="0" err="1">
                <a:solidFill>
                  <a:srgbClr val="99FF99"/>
                </a:solidFill>
                <a:effectLst>
                  <a:outerShdw blurRad="50800" dist="88900" dir="2700000" algn="tl" rotWithShape="0">
                    <a:srgbClr val="000000"/>
                  </a:outerShdw>
                </a:effectLst>
                <a:latin typeface="Helvetica" charset="0"/>
              </a:rPr>
              <a:t>Peteko</a:t>
            </a:r>
            <a:r>
              <a:rPr lang="en-GB" sz="4300" b="1" i="1" dirty="0">
                <a:solidFill>
                  <a:srgbClr val="99FF99"/>
                </a:solidFill>
                <a:effectLst>
                  <a:outerShdw blurRad="50800" dist="88900" dir="2700000" algn="tl" rotWithShape="0">
                    <a:srgbClr val="000000"/>
                  </a:outerShdw>
                </a:effectLst>
                <a:latin typeface="Helvetica" charset="0"/>
              </a:rPr>
              <a:t> la </a:t>
            </a:r>
            <a:r>
              <a:rPr lang="en-GB" sz="4300" b="1" i="1" dirty="0" err="1">
                <a:solidFill>
                  <a:srgbClr val="99FF99"/>
                </a:solidFill>
                <a:effectLst>
                  <a:outerShdw blurRad="50800" dist="88900" dir="2700000" algn="tl" rotWithShape="0">
                    <a:srgbClr val="000000"/>
                  </a:outerShdw>
                </a:effectLst>
                <a:latin typeface="Helvetica" charset="0"/>
              </a:rPr>
              <a:t>Apostelko</a:t>
            </a:r>
            <a:r>
              <a:rPr lang="en-GB" sz="4300" b="1" i="1" dirty="0">
                <a:solidFill>
                  <a:srgbClr val="99FF99"/>
                </a:solidFill>
                <a:effectLst>
                  <a:outerShdw blurRad="50800" dist="88900" dir="2700000" algn="tl" rotWithShape="0">
                    <a:srgbClr val="000000"/>
                  </a:outerShdw>
                </a:effectLst>
                <a:latin typeface="Helvetica" charset="0"/>
              </a:rPr>
              <a:t> </a:t>
            </a:r>
            <a:r>
              <a:rPr lang="en-GB" sz="4300" b="1" i="1" dirty="0" err="1">
                <a:solidFill>
                  <a:srgbClr val="99FF99"/>
                </a:solidFill>
                <a:effectLst>
                  <a:outerShdw blurRad="50800" dist="88900" dir="2700000" algn="tl" rotWithShape="0">
                    <a:srgbClr val="000000"/>
                  </a:outerShdw>
                </a:effectLst>
                <a:latin typeface="Helvetica" charset="0"/>
              </a:rPr>
              <a:t>khuthuko</a:t>
            </a:r>
            <a:r>
              <a:rPr lang="en-GB" sz="4300" b="1" i="1" dirty="0">
                <a:solidFill>
                  <a:srgbClr val="99FF99"/>
                </a:solidFill>
                <a:effectLst>
                  <a:outerShdw blurRad="50800" dist="88900" dir="2700000" algn="tl" rotWithShape="0">
                    <a:srgbClr val="000000"/>
                  </a:outerShdw>
                </a:effectLst>
                <a:latin typeface="Helvetica" charset="0"/>
              </a:rPr>
              <a:t> </a:t>
            </a:r>
            <a:r>
              <a:rPr lang="en-GB" sz="3100" b="1" i="1" dirty="0">
                <a:solidFill>
                  <a:srgbClr val="99FF99"/>
                </a:solidFill>
                <a:effectLst>
                  <a:outerShdw blurRad="50800" dist="88900" dir="2700000" algn="tl" rotWithShape="0">
                    <a:srgbClr val="000000"/>
                  </a:outerShdw>
                </a:effectLst>
                <a:latin typeface="Helvetica" charset="0"/>
              </a:rPr>
              <a:t>(Paul </a:t>
            </a:r>
            <a:r>
              <a:rPr lang="en-GB" sz="3100" b="1" i="1" dirty="0" err="1">
                <a:solidFill>
                  <a:srgbClr val="99FF99"/>
                </a:solidFill>
                <a:effectLst>
                  <a:outerShdw blurRad="50800" dist="88900" dir="2700000" algn="tl" rotWithShape="0">
                    <a:srgbClr val="000000"/>
                  </a:outerShdw>
                </a:effectLst>
                <a:latin typeface="Helvetica" charset="0"/>
              </a:rPr>
              <a:t>kinu</a:t>
            </a:r>
            <a:r>
              <a:rPr lang="en-GB" sz="3100" b="1" i="1" dirty="0">
                <a:solidFill>
                  <a:srgbClr val="99FF99"/>
                </a:solidFill>
                <a:effectLst>
                  <a:outerShdw blurRad="50800" dist="88900" dir="2700000" algn="tl" rotWithShape="0">
                    <a:srgbClr val="000000"/>
                  </a:outerShdw>
                </a:effectLst>
                <a:latin typeface="Helvetica" charset="0"/>
              </a:rPr>
              <a:t> nu </a:t>
            </a:r>
            <a:r>
              <a:rPr lang="en-GB" sz="3100" b="1" i="1" dirty="0" err="1">
                <a:solidFill>
                  <a:srgbClr val="99FF99"/>
                </a:solidFill>
                <a:effectLst>
                  <a:outerShdw blurRad="50800" dist="88900" dir="2700000" algn="tl" rotWithShape="0">
                    <a:srgbClr val="000000"/>
                  </a:outerShdw>
                </a:effectLst>
                <a:latin typeface="Helvetica" charset="0"/>
              </a:rPr>
              <a:t>kemo</a:t>
            </a:r>
            <a:r>
              <a:rPr lang="en-GB" sz="3100" b="1" i="1" dirty="0">
                <a:solidFill>
                  <a:srgbClr val="99FF99"/>
                </a:solidFill>
                <a:effectLst>
                  <a:outerShdw blurRad="50800" dist="88900" dir="2700000" algn="tl" rotWithShape="0">
                    <a:srgbClr val="000000"/>
                  </a:outerShdw>
                </a:effectLst>
                <a:latin typeface="Helvetica" charset="0"/>
              </a:rPr>
              <a:t>)</a:t>
            </a:r>
          </a:p>
        </p:txBody>
      </p:sp>
      <p:grpSp>
        <p:nvGrpSpPr>
          <p:cNvPr id="3" name="Group 25"/>
          <p:cNvGrpSpPr>
            <a:grpSpLocks/>
          </p:cNvGrpSpPr>
          <p:nvPr/>
        </p:nvGrpSpPr>
        <p:grpSpPr bwMode="auto">
          <a:xfrm>
            <a:off x="3983038" y="5457826"/>
            <a:ext cx="1768475" cy="2109788"/>
            <a:chOff x="2509" y="3438"/>
            <a:chExt cx="1114" cy="1329"/>
          </a:xfrm>
        </p:grpSpPr>
        <p:sp>
          <p:nvSpPr>
            <p:cNvPr id="122916" name="Rectangle 26"/>
            <p:cNvSpPr>
              <a:spLocks noChangeArrowheads="1"/>
            </p:cNvSpPr>
            <p:nvPr/>
          </p:nvSpPr>
          <p:spPr bwMode="auto">
            <a:xfrm>
              <a:off x="2509" y="3654"/>
              <a:ext cx="1114" cy="1113"/>
            </a:xfrm>
            <a:prstGeom prst="rect">
              <a:avLst/>
            </a:prstGeom>
            <a:noFill/>
            <a:ln>
              <a:noFill/>
            </a:ln>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88900" dir="2700000" algn="tl" rotWithShape="0">
                      <a:srgbClr val="000000"/>
                    </a:outerShdw>
                  </a:effectLst>
                  <a:latin typeface="Helvetica" charset="0"/>
                </a:rPr>
                <a:t>Jakob</a:t>
              </a:r>
              <a:endParaRPr lang="en-GB" sz="1400" b="1" dirty="0">
                <a:solidFill>
                  <a:srgbClr val="FFFF00"/>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1 </a:t>
              </a:r>
              <a:r>
                <a:rPr lang="en-GB" sz="1400" b="1" dirty="0" err="1">
                  <a:solidFill>
                    <a:srgbClr val="FFFF00"/>
                  </a:solidFill>
                  <a:effectLst>
                    <a:outerShdw blurRad="50800" dist="88900" dir="2700000" algn="tl" rotWithShape="0">
                      <a:srgbClr val="000000"/>
                    </a:outerShdw>
                  </a:effectLst>
                  <a:latin typeface="Helvetica" charset="0"/>
                </a:rPr>
                <a:t>Pitor</a:t>
              </a:r>
              <a:endParaRPr lang="en-GB" sz="1400" b="1" dirty="0">
                <a:solidFill>
                  <a:srgbClr val="FFFF00"/>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2 </a:t>
              </a:r>
              <a:r>
                <a:rPr lang="en-GB" sz="1400" b="1" dirty="0" err="1">
                  <a:solidFill>
                    <a:srgbClr val="FFFF00"/>
                  </a:solidFill>
                  <a:effectLst>
                    <a:outerShdw blurRad="50800" dist="88900" dir="2700000" algn="tl" rotWithShape="0">
                      <a:srgbClr val="000000"/>
                    </a:outerShdw>
                  </a:effectLst>
                  <a:latin typeface="Helvetica" charset="0"/>
                </a:rPr>
                <a:t>Pitor</a:t>
              </a:r>
              <a:endParaRPr lang="en-GB" sz="1400" b="1" dirty="0">
                <a:solidFill>
                  <a:srgbClr val="FFFF00"/>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1 Johan</a:t>
              </a: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2 Johan</a:t>
              </a: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3 Johan</a:t>
              </a: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88900" dir="2700000" algn="tl" rotWithShape="0">
                      <a:srgbClr val="000000"/>
                    </a:outerShdw>
                  </a:effectLst>
                  <a:latin typeface="Helvetica" charset="0"/>
                </a:rPr>
                <a:t>Juda</a:t>
              </a:r>
              <a:endParaRPr lang="en-GB" sz="1400" b="1" dirty="0">
                <a:solidFill>
                  <a:srgbClr val="FFFF00"/>
                </a:solidFill>
                <a:effectLst>
                  <a:outerShdw blurRad="50800" dist="88900" dir="2700000" algn="tl" rotWithShape="0">
                    <a:srgbClr val="000000"/>
                  </a:outerShdw>
                </a:effectLst>
                <a:latin typeface="Helvetica" charset="0"/>
              </a:endParaRPr>
            </a:p>
          </p:txBody>
        </p:sp>
        <p:sp>
          <p:nvSpPr>
            <p:cNvPr id="122917" name="Rectangle 27"/>
            <p:cNvSpPr>
              <a:spLocks noChangeArrowheads="1"/>
            </p:cNvSpPr>
            <p:nvPr/>
          </p:nvSpPr>
          <p:spPr bwMode="auto">
            <a:xfrm>
              <a:off x="2509" y="3438"/>
              <a:ext cx="1114" cy="620"/>
            </a:xfrm>
            <a:prstGeom prst="rect">
              <a:avLst/>
            </a:prstGeom>
            <a:noFill/>
            <a:ln>
              <a:noFill/>
            </a:ln>
            <a:extLst/>
          </p:spPr>
          <p:txBody>
            <a:bodyPr lIns="101520" tIns="50760" rIns="101520" bIns="50760">
              <a:spAutoFit/>
            </a:bodyPr>
            <a:lstStyle/>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rPr>
                <a:t>Ibriko</a:t>
              </a:r>
              <a:endParaRPr lang="en-GB" sz="1400" b="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00"/>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grpSp>
      <p:sp>
        <p:nvSpPr>
          <p:cNvPr id="61468" name="Rectangle 28"/>
          <p:cNvSpPr>
            <a:spLocks noChangeArrowheads="1"/>
          </p:cNvSpPr>
          <p:nvPr/>
        </p:nvSpPr>
        <p:spPr bwMode="auto">
          <a:xfrm>
            <a:off x="0" y="1519238"/>
            <a:ext cx="4171950" cy="3901670"/>
          </a:xfrm>
          <a:prstGeom prst="rect">
            <a:avLst/>
          </a:prstGeom>
          <a:noFill/>
          <a:ln>
            <a:noFill/>
          </a:ln>
          <a:extLst/>
        </p:spPr>
        <p:txBody>
          <a:bodyPr lIns="101308" tIns="50654" rIns="101308" bIns="50654">
            <a:spAutoFit/>
          </a:bodyPr>
          <a:lstStyle/>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88900" dir="2700000" algn="tl" rotWithShape="0">
                    <a:srgbClr val="000000"/>
                  </a:outerShdw>
                </a:effectLst>
                <a:latin typeface="Helvetica" charset="0"/>
              </a:rPr>
              <a:t>IBRIKO</a:t>
            </a: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88900" dir="2700000" algn="tl" rotWithShape="0">
                    <a:srgbClr val="000000"/>
                  </a:outerShdw>
                </a:effectLst>
                <a:latin typeface="Helvetica" charset="0"/>
              </a:rPr>
              <a:t>JACOB</a:t>
            </a: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88900" dir="2700000" algn="tl" rotWithShape="0">
                    <a:srgbClr val="000000"/>
                  </a:outerShdw>
                </a:effectLst>
                <a:latin typeface="Helvetica" charset="0"/>
              </a:rPr>
              <a:t> PITOR KERIEU</a:t>
            </a: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88900" dir="2700000" algn="tl" rotWithShape="0">
                    <a:srgbClr val="000000"/>
                  </a:outerShdw>
                </a:effectLst>
                <a:latin typeface="Helvetica" charset="0"/>
              </a:rPr>
              <a:t> PITOR KENIEU</a:t>
            </a: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88900" dir="2700000" algn="tl" rotWithShape="0">
                    <a:srgbClr val="000000"/>
                  </a:outerShdw>
                </a:effectLst>
                <a:latin typeface="Helvetica" charset="0"/>
              </a:rPr>
              <a:t> JOHAN KERIEU</a:t>
            </a: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88900" dir="2700000" algn="tl" rotWithShape="0">
                    <a:srgbClr val="000000"/>
                  </a:outerShdw>
                </a:effectLst>
                <a:latin typeface="Helvetica" charset="0"/>
              </a:rPr>
              <a:t>JOHAN KENIEU</a:t>
            </a: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88900" dir="2700000" algn="tl" rotWithShape="0">
                    <a:srgbClr val="000000"/>
                  </a:outerShdw>
                </a:effectLst>
                <a:latin typeface="Helvetica" charset="0"/>
              </a:rPr>
              <a:t> JOHAN SEU</a:t>
            </a: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900" b="1" dirty="0">
                <a:solidFill>
                  <a:srgbClr val="FFFFFF"/>
                </a:solidFill>
                <a:effectLst>
                  <a:outerShdw blurRad="50800" dist="88900" dir="2700000" algn="tl" rotWithShape="0">
                    <a:srgbClr val="000000"/>
                  </a:outerShdw>
                </a:effectLst>
                <a:latin typeface="Helvetica" charset="0"/>
              </a:rPr>
              <a:t>JUDA</a:t>
            </a:r>
          </a:p>
        </p:txBody>
      </p:sp>
      <p:sp>
        <p:nvSpPr>
          <p:cNvPr id="122905" name="Text Box 30"/>
          <p:cNvSpPr txBox="1">
            <a:spLocks noChangeArrowheads="1"/>
          </p:cNvSpPr>
          <p:nvPr/>
        </p:nvSpPr>
        <p:spPr bwMode="auto">
          <a:xfrm>
            <a:off x="8821738" y="7410450"/>
            <a:ext cx="184150" cy="244475"/>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2906" name="Text Box 31"/>
          <p:cNvSpPr txBox="1">
            <a:spLocks noChangeArrowheads="1"/>
          </p:cNvSpPr>
          <p:nvPr/>
        </p:nvSpPr>
        <p:spPr bwMode="auto">
          <a:xfrm>
            <a:off x="9424988" y="7019925"/>
            <a:ext cx="184150" cy="366713"/>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2907" name="Text Box 32"/>
          <p:cNvSpPr txBox="1">
            <a:spLocks noChangeArrowheads="1"/>
          </p:cNvSpPr>
          <p:nvPr/>
        </p:nvSpPr>
        <p:spPr bwMode="auto">
          <a:xfrm>
            <a:off x="866775" y="7429500"/>
            <a:ext cx="919163" cy="231775"/>
          </a:xfrm>
          <a:prstGeom prst="rect">
            <a:avLst/>
          </a:prstGeom>
          <a:noFill/>
          <a:ln>
            <a:noFill/>
          </a:ln>
          <a:extLst/>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900" b="1">
                <a:solidFill>
                  <a:srgbClr val="FFFFFF"/>
                </a:solidFill>
                <a:effectLst>
                  <a:outerShdw blurRad="50800" dist="88900" dir="2700000" algn="tl" rotWithShape="0">
                    <a:srgbClr val="000000"/>
                  </a:outerShdw>
                </a:effectLst>
                <a:latin typeface="Arial" pitchFamily="34" charset="0"/>
              </a:rPr>
              <a:t>©2006 TBBMI</a:t>
            </a:r>
          </a:p>
        </p:txBody>
      </p:sp>
      <p:sp>
        <p:nvSpPr>
          <p:cNvPr id="122908" name="Text Box 33"/>
          <p:cNvSpPr txBox="1">
            <a:spLocks noChangeArrowheads="1"/>
          </p:cNvSpPr>
          <p:nvPr/>
        </p:nvSpPr>
        <p:spPr bwMode="auto">
          <a:xfrm>
            <a:off x="9191625"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88900" dir="2700000" algn="tl" rotWithShape="0">
                    <a:srgbClr val="000000"/>
                  </a:outerShdw>
                </a:effectLst>
                <a:latin typeface="Comic Sans MS" pitchFamily="66" charset="0"/>
              </a:rPr>
              <a:t>58</a:t>
            </a:r>
          </a:p>
        </p:txBody>
      </p:sp>
      <p:sp>
        <p:nvSpPr>
          <p:cNvPr id="122909" name="Text Box 34"/>
          <p:cNvSpPr txBox="1">
            <a:spLocks noChangeArrowheads="1"/>
          </p:cNvSpPr>
          <p:nvPr/>
        </p:nvSpPr>
        <p:spPr bwMode="auto">
          <a:xfrm>
            <a:off x="9566275" y="7345363"/>
            <a:ext cx="307975"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88900" dir="2700000" algn="tl" rotWithShape="0">
                    <a:srgbClr val="000000"/>
                  </a:outerShdw>
                </a:effectLst>
                <a:latin typeface="Comic Sans MS" pitchFamily="66" charset="0"/>
              </a:rPr>
              <a:t>3</a:t>
            </a:r>
          </a:p>
        </p:txBody>
      </p:sp>
      <p:sp>
        <p:nvSpPr>
          <p:cNvPr id="61475" name="AutoShape 35"/>
          <p:cNvSpPr>
            <a:spLocks noChangeArrowheads="1"/>
          </p:cNvSpPr>
          <p:nvPr/>
        </p:nvSpPr>
        <p:spPr bwMode="auto">
          <a:xfrm>
            <a:off x="3995738" y="5013325"/>
            <a:ext cx="1897062" cy="2538413"/>
          </a:xfrm>
          <a:prstGeom prst="roundRect">
            <a:avLst>
              <a:gd name="adj" fmla="val 16667"/>
            </a:avLst>
          </a:prstGeom>
          <a:noFill/>
          <a:ln w="57240">
            <a:solidFill>
              <a:srgbClr val="FC0128"/>
            </a:solidFill>
            <a:miter lim="800000"/>
            <a:headEnd/>
            <a:tailEnd/>
          </a:ln>
          <a:effectLst>
            <a:outerShdw dist="40186" dir="4303642"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88900" dir="2700000" algn="tl" rotWithShape="0">
                  <a:srgbClr val="000000"/>
                </a:outerShdw>
              </a:effectLst>
              <a:latin typeface="Times New Roman" pitchFamily="-112" charset="0"/>
              <a:ea typeface="+mn-ea"/>
            </a:endParaRPr>
          </a:p>
        </p:txBody>
      </p:sp>
      <p:grpSp>
        <p:nvGrpSpPr>
          <p:cNvPr id="4" name="Group 36"/>
          <p:cNvGrpSpPr>
            <a:grpSpLocks/>
          </p:cNvGrpSpPr>
          <p:nvPr/>
        </p:nvGrpSpPr>
        <p:grpSpPr bwMode="auto">
          <a:xfrm>
            <a:off x="420688" y="5790356"/>
            <a:ext cx="3806826" cy="1982046"/>
            <a:chOff x="265" y="3605"/>
            <a:chExt cx="2398" cy="1291"/>
          </a:xfrm>
        </p:grpSpPr>
        <p:sp>
          <p:nvSpPr>
            <p:cNvPr id="122913" name="AutoShape 37"/>
            <p:cNvSpPr>
              <a:spLocks noChangeArrowheads="1"/>
            </p:cNvSpPr>
            <p:nvPr/>
          </p:nvSpPr>
          <p:spPr bwMode="auto">
            <a:xfrm>
              <a:off x="265" y="3605"/>
              <a:ext cx="2106" cy="129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2914" name="Rectangle 38"/>
            <p:cNvSpPr>
              <a:spLocks noChangeArrowheads="1"/>
            </p:cNvSpPr>
            <p:nvPr/>
          </p:nvSpPr>
          <p:spPr bwMode="auto">
            <a:xfrm>
              <a:off x="310" y="3611"/>
              <a:ext cx="2068" cy="1240"/>
            </a:xfrm>
            <a:prstGeom prst="rect">
              <a:avLst/>
            </a:prstGeom>
            <a:noFill/>
            <a:ln>
              <a:noFill/>
            </a:ln>
            <a:extLst/>
          </p:spPr>
          <p:txBody>
            <a:bodyPr wrap="square" lIns="101520" tIns="50760" rIns="101520" bIns="50760">
              <a:spAutoFit/>
            </a:bodyPr>
            <a:lstStyle/>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400" b="1" dirty="0">
                  <a:solidFill>
                    <a:srgbClr val="FFFFFF"/>
                  </a:solidFill>
                  <a:effectLst>
                    <a:outerShdw blurRad="50800" dist="88900" dir="2700000" algn="tl" rotWithShape="0">
                      <a:srgbClr val="000000"/>
                    </a:outerShdw>
                  </a:effectLst>
                  <a:latin typeface="Helvetica" charset="0"/>
                </a:rPr>
                <a:t> Jerusalem television nu,</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  </a:t>
              </a:r>
              <a:r>
                <a:rPr lang="en-GB" sz="1400" b="1" i="1" u="sng" dirty="0" err="1">
                  <a:solidFill>
                    <a:srgbClr val="FFFFFF"/>
                  </a:solidFill>
                  <a:effectLst>
                    <a:outerShdw blurRad="50800" dist="88900" dir="2700000" algn="tl" rotWithShape="0">
                      <a:srgbClr val="000000"/>
                    </a:outerShdw>
                  </a:effectLst>
                  <a:latin typeface="Helvetica" charset="0"/>
                </a:rPr>
                <a:t>Ibriko</a:t>
              </a:r>
              <a:r>
                <a:rPr lang="en-GB" sz="1400" b="1" i="1" u="sng" dirty="0">
                  <a:solidFill>
                    <a:srgbClr val="FFFFFF"/>
                  </a:solidFill>
                  <a:effectLst>
                    <a:outerShdw blurRad="50800" dist="88900" dir="2700000" algn="tl" rotWithShape="0">
                      <a:srgbClr val="000000"/>
                    </a:outerShdw>
                  </a:effectLst>
                  <a:latin typeface="Helvetica" charset="0"/>
                </a:rPr>
                <a:t>(s)</a:t>
              </a:r>
              <a:r>
                <a:rPr lang="en-GB" sz="1400" b="1" i="1" u="sng" dirty="0">
                  <a:solidFill>
                    <a:srgbClr val="FFFF00"/>
                  </a:solidFill>
                  <a:effectLst>
                    <a:outerShdw blurRad="50800" dist="88900" dir="2700000" algn="tl" rotWithShape="0">
                      <a:srgbClr val="000000"/>
                    </a:outerShdw>
                  </a:effectLst>
                  <a:latin typeface="Helvetica" charset="0"/>
                </a:rPr>
                <a:t> die nu </a:t>
              </a:r>
              <a:r>
                <a:rPr lang="en-GB" sz="1400" b="1" i="1" u="sng" dirty="0" err="1">
                  <a:solidFill>
                    <a:srgbClr val="FFFF00"/>
                  </a:solidFill>
                  <a:effectLst>
                    <a:outerShdw blurRad="50800" dist="88900" dir="2700000" algn="tl" rotWithShape="0">
                      <a:srgbClr val="000000"/>
                    </a:outerShdw>
                  </a:effectLst>
                  <a:latin typeface="Helvetica" charset="0"/>
                </a:rPr>
                <a:t>thedze</a:t>
              </a:r>
              <a:r>
                <a:rPr lang="en-GB" sz="1400" b="1" i="1" u="sng" dirty="0">
                  <a:solidFill>
                    <a:srgbClr val="FFFF00"/>
                  </a:solidFill>
                  <a:effectLst>
                    <a:outerShdw blurRad="50800" dist="88900" dir="2700000" algn="tl" rotWithShape="0">
                      <a:srgbClr val="000000"/>
                    </a:outerShdw>
                  </a:effectLst>
                  <a:latin typeface="Helvetica" charset="0"/>
                </a:rPr>
                <a:t> </a:t>
              </a:r>
              <a:r>
                <a:rPr lang="en-GB" sz="1400" b="1" i="1" u="sng" dirty="0" err="1">
                  <a:solidFill>
                    <a:srgbClr val="FFFF00"/>
                  </a:solidFill>
                  <a:effectLst>
                    <a:outerShdw blurRad="50800" dist="88900" dir="2700000" algn="tl" rotWithShape="0">
                      <a:srgbClr val="000000"/>
                    </a:outerShdw>
                  </a:effectLst>
                  <a:latin typeface="Helvetica" charset="0"/>
                </a:rPr>
                <a:t>pukeshü</a:t>
              </a:r>
              <a:r>
                <a:rPr lang="en-GB" sz="1400" b="1" i="1" u="sng" dirty="0">
                  <a:solidFill>
                    <a:srgbClr val="FFFF00"/>
                  </a:solidFill>
                  <a:effectLst>
                    <a:outerShdw blurRad="50800" dist="88900" dir="2700000" algn="tl" rotWithShape="0">
                      <a:srgbClr val="000000"/>
                    </a:outerShdw>
                  </a:effectLst>
                  <a:latin typeface="Helvetica" charset="0"/>
                </a:rPr>
                <a:t>-u</a:t>
              </a:r>
              <a:r>
                <a:rPr lang="en-GB" sz="1400" b="1" dirty="0">
                  <a:solidFill>
                    <a:srgbClr val="FFFF00"/>
                  </a:solidFill>
                  <a:effectLst>
                    <a:outerShdw blurRad="50800" dist="88900" dir="2700000" algn="tl" rotWithShape="0">
                      <a:srgbClr val="000000"/>
                    </a:outerShdw>
                  </a:effectLst>
                  <a:latin typeface="Helvetica" charset="0"/>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88900" dir="2700000" algn="tl" rotWithShape="0">
                      <a:srgbClr val="000000"/>
                    </a:outerShdw>
                  </a:effectLst>
                  <a:latin typeface="Helvetica" charset="0"/>
                </a:rPr>
                <a:t>           JAMES,</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88900" dir="2700000" algn="tl" rotWithShape="0">
                      <a:srgbClr val="000000"/>
                    </a:outerShdw>
                  </a:effectLst>
                  <a:latin typeface="Helvetica" charset="0"/>
                </a:rPr>
                <a:t>                P ITOR</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88900" dir="2700000" algn="tl" rotWithShape="0">
                      <a:srgbClr val="000000"/>
                    </a:outerShdw>
                  </a:effectLst>
                  <a:latin typeface="Helvetica" charset="0"/>
                </a:rPr>
                <a:t>                     JOHAN, </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                        mu </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                           </a:t>
              </a:r>
              <a:r>
                <a:rPr lang="en-GB" sz="1400" b="1" i="1" dirty="0">
                  <a:solidFill>
                    <a:srgbClr val="FFFF00"/>
                  </a:solidFill>
                  <a:effectLst>
                    <a:outerShdw blurRad="50800" dist="88900" dir="2700000" algn="tl" rotWithShape="0">
                      <a:srgbClr val="000000"/>
                    </a:outerShdw>
                  </a:effectLst>
                  <a:latin typeface="Helvetica" charset="0"/>
                </a:rPr>
                <a:t>JUDA.</a:t>
              </a:r>
              <a:r>
                <a:rPr lang="ja-JP" altLang="en-GB" sz="1400" b="1" i="1" dirty="0">
                  <a:solidFill>
                    <a:srgbClr val="FFFF00"/>
                  </a:solidFill>
                  <a:effectLst>
                    <a:outerShdw blurRad="50800" dist="88900" dir="2700000" algn="tl" rotWithShape="0">
                      <a:srgbClr val="000000"/>
                    </a:outerShdw>
                  </a:effectLst>
                  <a:latin typeface="Helvetica" charset="0"/>
                </a:rPr>
                <a:t>”</a:t>
              </a:r>
              <a:endParaRPr lang="en-GB" sz="1400" b="1" i="1" dirty="0">
                <a:solidFill>
                  <a:srgbClr val="FFFF00"/>
                </a:solidFill>
                <a:effectLst>
                  <a:outerShdw blurRad="50800" dist="88900" dir="2700000" algn="tl" rotWithShape="0">
                    <a:srgbClr val="000000"/>
                  </a:outerShdw>
                </a:effectLst>
                <a:latin typeface="Helvetica" charset="0"/>
              </a:endParaRPr>
            </a:p>
          </p:txBody>
        </p:sp>
        <p:sp>
          <p:nvSpPr>
            <p:cNvPr id="61479" name="Line 39"/>
            <p:cNvSpPr>
              <a:spLocks noChangeShapeType="1"/>
            </p:cNvSpPr>
            <p:nvPr/>
          </p:nvSpPr>
          <p:spPr bwMode="auto">
            <a:xfrm>
              <a:off x="2185" y="4225"/>
              <a:ext cx="478" cy="1"/>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effectLst>
                  <a:outerShdw blurRad="50800" dist="88900" dir="2700000" algn="tl" rotWithShape="0">
                    <a:srgbClr val="000000"/>
                  </a:outerShdw>
                </a:effectLst>
              </a:endParaRPr>
            </a:p>
          </p:txBody>
        </p:sp>
      </p:grpSp>
      <p:sp>
        <p:nvSpPr>
          <p:cNvPr id="61480" name="AutoShape 40"/>
          <p:cNvSpPr>
            <a:spLocks noChangeArrowheads="1"/>
          </p:cNvSpPr>
          <p:nvPr/>
        </p:nvSpPr>
        <p:spPr bwMode="auto">
          <a:xfrm>
            <a:off x="420688" y="5735638"/>
            <a:ext cx="3298378" cy="628650"/>
          </a:xfrm>
          <a:prstGeom prst="roundRect">
            <a:avLst>
              <a:gd name="adj" fmla="val 16667"/>
            </a:avLst>
          </a:prstGeom>
          <a:noFill/>
          <a:ln w="38160">
            <a:solidFill>
              <a:srgbClr val="FC0128"/>
            </a:solidFill>
            <a:miter lim="800000"/>
            <a:headEnd/>
            <a:tailEnd/>
          </a:ln>
          <a:effectLst>
            <a:outerShdw dist="40186" dir="4303642"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88900" dir="2700000" algn="tl" rotWithShape="0">
                  <a:srgbClr val="000000"/>
                </a:outerShdw>
              </a:effectLst>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1458"/>
                                        </p:tgtEl>
                                        <p:attrNameLst>
                                          <p:attrName>style.visibility</p:attrName>
                                        </p:attrNameLst>
                                      </p:cBhvr>
                                      <p:to>
                                        <p:strVal val="visible"/>
                                      </p:to>
                                    </p:set>
                                    <p:anim calcmode="lin" valueType="num">
                                      <p:cBhvr>
                                        <p:cTn id="7" dur="500" fill="hold"/>
                                        <p:tgtEl>
                                          <p:spTgt spid="61458"/>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61458"/>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61458"/>
                                        </p:tgtEl>
                                        <p:attrNameLst>
                                          <p:attrName>ppt_x</p:attrName>
                                        </p:attrNameLst>
                                      </p:cBhvr>
                                      <p:tavLst>
                                        <p:tav tm="100000">
                                          <p:val>
                                            <p:fltVal val="0.5"/>
                                          </p:val>
                                        </p:tav>
                                        <p:tav tm="100000">
                                          <p:val>
                                            <p:strVal val="#ppt_x"/>
                                          </p:val>
                                        </p:tav>
                                      </p:tavLst>
                                    </p:anim>
                                    <p:anim calcmode="lin" valueType="num">
                                      <p:cBhvr>
                                        <p:cTn id="10" dur="500" fill="hold"/>
                                        <p:tgtEl>
                                          <p:spTgt spid="6145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100000">
                                          <p:val>
                                            <p:strVal val="0-#ppt_w/2"/>
                                          </p:val>
                                        </p:tav>
                                        <p:tav tm="100000">
                                          <p:val>
                                            <p:strVal val="#ppt_x"/>
                                          </p:val>
                                        </p:tav>
                                      </p:tavLst>
                                    </p:anim>
                                    <p:anim calcmode="lin" valueType="num">
                                      <p:cBhvr>
                                        <p:cTn id="16" dur="500" fill="hold"/>
                                        <p:tgtEl>
                                          <p:spTgt spid="4"/>
                                        </p:tgtEl>
                                        <p:attrNameLst>
                                          <p:attrName>ppt_y</p:attrName>
                                        </p:attrNameLst>
                                      </p:cBhvr>
                                      <p:tavLst>
                                        <p:tav tm="100000">
                                          <p:val>
                                            <p:strVal val="#ppt_y"/>
                                          </p:val>
                                        </p:tav>
                                        <p:tav tm="100000">
                                          <p:val>
                                            <p:strVal val="#ppt_y"/>
                                          </p:val>
                                        </p:tav>
                                      </p:tavLst>
                                    </p:anim>
                                  </p:childTnLst>
                                </p:cTn>
                              </p:par>
                            </p:childTnLst>
                          </p:cTn>
                        </p:par>
                        <p:par>
                          <p:cTn id="17" fill="hold" nodeType="afterGroup">
                            <p:stCondLst>
                              <p:cond delay="0"/>
                            </p:stCondLst>
                            <p:childTnLst>
                              <p:par>
                                <p:cTn id="18" presetID="2" presetClass="entr" presetSubtype="1" fill="hold" grpId="0" nodeType="afterEffect">
                                  <p:stCondLst>
                                    <p:cond delay="0"/>
                                  </p:stCondLst>
                                  <p:childTnLst>
                                    <p:set>
                                      <p:cBhvr>
                                        <p:cTn id="19" dur="1" fill="hold">
                                          <p:stCondLst>
                                            <p:cond delay="0"/>
                                          </p:stCondLst>
                                        </p:cTn>
                                        <p:tgtEl>
                                          <p:spTgt spid="61480"/>
                                        </p:tgtEl>
                                        <p:attrNameLst>
                                          <p:attrName>style.visibility</p:attrName>
                                        </p:attrNameLst>
                                      </p:cBhvr>
                                      <p:to>
                                        <p:strVal val="visible"/>
                                      </p:to>
                                    </p:set>
                                    <p:anim calcmode="lin" valueType="num">
                                      <p:cBhvr>
                                        <p:cTn id="20" dur="500" fill="hold"/>
                                        <p:tgtEl>
                                          <p:spTgt spid="61480"/>
                                        </p:tgtEl>
                                        <p:attrNameLst>
                                          <p:attrName>ppt_x</p:attrName>
                                        </p:attrNameLst>
                                      </p:cBhvr>
                                      <p:tavLst>
                                        <p:tav tm="100000">
                                          <p:val>
                                            <p:strVal val="#ppt_x"/>
                                          </p:val>
                                        </p:tav>
                                        <p:tav tm="100000">
                                          <p:val>
                                            <p:strVal val="#ppt_x"/>
                                          </p:val>
                                        </p:tav>
                                      </p:tavLst>
                                    </p:anim>
                                    <p:anim calcmode="lin" valueType="num">
                                      <p:cBhvr>
                                        <p:cTn id="21" dur="500" fill="hold"/>
                                        <p:tgtEl>
                                          <p:spTgt spid="61480"/>
                                        </p:tgtEl>
                                        <p:attrNameLst>
                                          <p:attrName>ppt_y</p:attrName>
                                        </p:attrNameLst>
                                      </p:cBhvr>
                                      <p:tavLst>
                                        <p:tav tm="10000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3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100000">
                                          <p:val>
                                            <p:strVal val="(6*min(ma#ppt_x(#ppt_w*#ppt_h,.3),1)-7.4)/-.7*#ppt_w"/>
                                          </p:val>
                                        </p:tav>
                                        <p:tav tm="100000">
                                          <p:val>
                                            <p:strVal val="#ppt_w"/>
                                          </p:val>
                                        </p:tav>
                                      </p:tavLst>
                                    </p:anim>
                                    <p:anim calcmode="lin" valueType="num">
                                      <p:cBhvr>
                                        <p:cTn id="27" dur="500" fill="hold"/>
                                        <p:tgtEl>
                                          <p:spTgt spid="3"/>
                                        </p:tgtEl>
                                        <p:attrNameLst>
                                          <p:attrName>ppt_h</p:attrName>
                                        </p:attrNameLst>
                                      </p:cBhvr>
                                      <p:tavLst>
                                        <p:tav tm="100000">
                                          <p:val>
                                            <p:strVal val="(6*min(ma#ppt_x(#ppt_w*#ppt_h,.3),1)-7.4)/-.7*#ppt_h"/>
                                          </p:val>
                                        </p:tav>
                                        <p:tav tm="100000">
                                          <p:val>
                                            <p:strVal val="#ppt_h"/>
                                          </p:val>
                                        </p:tav>
                                      </p:tavLst>
                                    </p:anim>
                                    <p:anim calcmode="lin" valueType="num">
                                      <p:cBhvr>
                                        <p:cTn id="28" dur="500" fill="hold"/>
                                        <p:tgtEl>
                                          <p:spTgt spid="3"/>
                                        </p:tgtEl>
                                        <p:attrNameLst>
                                          <p:attrName>ppt_x</p:attrName>
                                        </p:attrNameLst>
                                      </p:cBhvr>
                                      <p:tavLst>
                                        <p:tav tm="100000">
                                          <p:val>
                                            <p:fltVal val="0.5"/>
                                          </p:val>
                                        </p:tav>
                                        <p:tav tm="100000">
                                          <p:val>
                                            <p:strVal val="#ppt_x"/>
                                          </p:val>
                                        </p:tav>
                                      </p:tavLst>
                                    </p:anim>
                                    <p:anim calcmode="lin" valueType="num">
                                      <p:cBhvr>
                                        <p:cTn id="29" dur="500" fill="hold"/>
                                        <p:tgtEl>
                                          <p:spTgt spid="3"/>
                                        </p:tgtEl>
                                        <p:attrNameLst>
                                          <p:attrName>ppt_y</p:attrName>
                                        </p:attrNameLst>
                                      </p:cBhvr>
                                      <p:tavLst>
                                        <p:tav tm="100000">
                                          <p:val>
                                            <p:strVal val="1+(6*min(ma#ppt_x(#ppt_w*#ppt_h,.3),1)-7.4)/-.7*#ppt_h/2"/>
                                          </p:val>
                                        </p:tav>
                                        <p:tav tm="100000">
                                          <p:val>
                                            <p:strVal val="#ppt_y"/>
                                          </p:val>
                                        </p:tav>
                                      </p:tavLst>
                                    </p:anim>
                                  </p:childTnLst>
                                </p:cTn>
                              </p:par>
                            </p:childTnLst>
                          </p:cTn>
                        </p:par>
                        <p:par>
                          <p:cTn id="30" fill="hold" nodeType="afterGroup">
                            <p:stCondLst>
                              <p:cond delay="500"/>
                            </p:stCondLst>
                            <p:childTnLst>
                              <p:par>
                                <p:cTn id="31" presetID="4" presetClass="entr" presetSubtype="32" fill="hold" nodeType="afterEffect">
                                  <p:stCondLst>
                                    <p:cond delay="0"/>
                                  </p:stCondLst>
                                  <p:childTnLst>
                                    <p:set>
                                      <p:cBhvr>
                                        <p:cTn id="32" dur="1" fill="hold">
                                          <p:stCondLst>
                                            <p:cond delay="0"/>
                                          </p:stCondLst>
                                        </p:cTn>
                                        <p:tgtEl>
                                          <p:spTgt spid="61468">
                                            <p:txEl>
                                              <p:pRg st="1" end="1"/>
                                            </p:txEl>
                                          </p:spTgt>
                                        </p:tgtEl>
                                        <p:attrNameLst>
                                          <p:attrName>style.visibility</p:attrName>
                                        </p:attrNameLst>
                                      </p:cBhvr>
                                      <p:to>
                                        <p:strVal val="visible"/>
                                      </p:to>
                                    </p:set>
                                    <p:animEffect transition="in" filter="box(out)">
                                      <p:cBhvr>
                                        <p:cTn id="33" dur="500"/>
                                        <p:tgtEl>
                                          <p:spTgt spid="61468">
                                            <p:txEl>
                                              <p:pRg st="1" end="1"/>
                                            </p:txEl>
                                          </p:spTgt>
                                        </p:tgtEl>
                                      </p:cBhvr>
                                    </p:animEffect>
                                  </p:childTnLst>
                                </p:cTn>
                              </p:par>
                            </p:childTnLst>
                          </p:cTn>
                        </p:par>
                        <p:par>
                          <p:cTn id="34" fill="hold">
                            <p:stCondLst>
                              <p:cond delay="1000"/>
                            </p:stCondLst>
                            <p:childTnLst>
                              <p:par>
                                <p:cTn id="35" presetID="4" presetClass="entr" presetSubtype="32" fill="hold" nodeType="afterEffect">
                                  <p:stCondLst>
                                    <p:cond delay="0"/>
                                  </p:stCondLst>
                                  <p:childTnLst>
                                    <p:set>
                                      <p:cBhvr>
                                        <p:cTn id="36" dur="1" fill="hold">
                                          <p:stCondLst>
                                            <p:cond delay="0"/>
                                          </p:stCondLst>
                                        </p:cTn>
                                        <p:tgtEl>
                                          <p:spTgt spid="61468">
                                            <p:txEl>
                                              <p:pRg st="0" end="0"/>
                                            </p:txEl>
                                          </p:spTgt>
                                        </p:tgtEl>
                                        <p:attrNameLst>
                                          <p:attrName>style.visibility</p:attrName>
                                        </p:attrNameLst>
                                      </p:cBhvr>
                                      <p:to>
                                        <p:strVal val="visible"/>
                                      </p:to>
                                    </p:set>
                                    <p:animEffect transition="in" filter="box(out)">
                                      <p:cBhvr>
                                        <p:cTn id="37" dur="500"/>
                                        <p:tgtEl>
                                          <p:spTgt spid="61468">
                                            <p:txEl>
                                              <p:pRg st="0" end="0"/>
                                            </p:txEl>
                                          </p:spTgt>
                                        </p:tgtEl>
                                      </p:cBhvr>
                                    </p:animEffect>
                                  </p:childTnLst>
                                </p:cTn>
                              </p:par>
                            </p:childTnLst>
                          </p:cTn>
                        </p:par>
                        <p:par>
                          <p:cTn id="38" fill="hold" nodeType="afterGroup">
                            <p:stCondLst>
                              <p:cond delay="1500"/>
                            </p:stCondLst>
                            <p:childTnLst>
                              <p:par>
                                <p:cTn id="39" presetID="4" presetClass="entr" presetSubtype="32" fill="hold" nodeType="afterEffect">
                                  <p:stCondLst>
                                    <p:cond delay="0"/>
                                  </p:stCondLst>
                                  <p:childTnLst>
                                    <p:set>
                                      <p:cBhvr>
                                        <p:cTn id="40" dur="1" fill="hold">
                                          <p:stCondLst>
                                            <p:cond delay="0"/>
                                          </p:stCondLst>
                                        </p:cTn>
                                        <p:tgtEl>
                                          <p:spTgt spid="61468">
                                            <p:txEl>
                                              <p:pRg st="2" end="2"/>
                                            </p:txEl>
                                          </p:spTgt>
                                        </p:tgtEl>
                                        <p:attrNameLst>
                                          <p:attrName>style.visibility</p:attrName>
                                        </p:attrNameLst>
                                      </p:cBhvr>
                                      <p:to>
                                        <p:strVal val="visible"/>
                                      </p:to>
                                    </p:set>
                                    <p:animEffect transition="in" filter="box(out)">
                                      <p:cBhvr>
                                        <p:cTn id="41" dur="500"/>
                                        <p:tgtEl>
                                          <p:spTgt spid="61468">
                                            <p:txEl>
                                              <p:pRg st="2" end="2"/>
                                            </p:txEl>
                                          </p:spTgt>
                                        </p:tgtEl>
                                      </p:cBhvr>
                                    </p:animEffect>
                                  </p:childTnLst>
                                </p:cTn>
                              </p:par>
                            </p:childTnLst>
                          </p:cTn>
                        </p:par>
                        <p:par>
                          <p:cTn id="42" fill="hold" nodeType="afterGroup">
                            <p:stCondLst>
                              <p:cond delay="2000"/>
                            </p:stCondLst>
                            <p:childTnLst>
                              <p:par>
                                <p:cTn id="43" presetID="4" presetClass="entr" presetSubtype="32" fill="hold" nodeType="afterEffect">
                                  <p:stCondLst>
                                    <p:cond delay="0"/>
                                  </p:stCondLst>
                                  <p:childTnLst>
                                    <p:set>
                                      <p:cBhvr>
                                        <p:cTn id="44" dur="1" fill="hold">
                                          <p:stCondLst>
                                            <p:cond delay="0"/>
                                          </p:stCondLst>
                                        </p:cTn>
                                        <p:tgtEl>
                                          <p:spTgt spid="61468">
                                            <p:txEl>
                                              <p:pRg st="3" end="3"/>
                                            </p:txEl>
                                          </p:spTgt>
                                        </p:tgtEl>
                                        <p:attrNameLst>
                                          <p:attrName>style.visibility</p:attrName>
                                        </p:attrNameLst>
                                      </p:cBhvr>
                                      <p:to>
                                        <p:strVal val="visible"/>
                                      </p:to>
                                    </p:set>
                                    <p:animEffect transition="in" filter="box(out)">
                                      <p:cBhvr>
                                        <p:cTn id="45" dur="500"/>
                                        <p:tgtEl>
                                          <p:spTgt spid="61468">
                                            <p:txEl>
                                              <p:pRg st="3" end="3"/>
                                            </p:txEl>
                                          </p:spTgt>
                                        </p:tgtEl>
                                      </p:cBhvr>
                                    </p:animEffect>
                                  </p:childTnLst>
                                </p:cTn>
                              </p:par>
                            </p:childTnLst>
                          </p:cTn>
                        </p:par>
                        <p:par>
                          <p:cTn id="46" fill="hold" nodeType="afterGroup">
                            <p:stCondLst>
                              <p:cond delay="2500"/>
                            </p:stCondLst>
                            <p:childTnLst>
                              <p:par>
                                <p:cTn id="47" presetID="4" presetClass="entr" presetSubtype="32" fill="hold" nodeType="afterEffect">
                                  <p:stCondLst>
                                    <p:cond delay="0"/>
                                  </p:stCondLst>
                                  <p:childTnLst>
                                    <p:set>
                                      <p:cBhvr>
                                        <p:cTn id="48" dur="1" fill="hold">
                                          <p:stCondLst>
                                            <p:cond delay="0"/>
                                          </p:stCondLst>
                                        </p:cTn>
                                        <p:tgtEl>
                                          <p:spTgt spid="61468">
                                            <p:txEl>
                                              <p:pRg st="4" end="4"/>
                                            </p:txEl>
                                          </p:spTgt>
                                        </p:tgtEl>
                                        <p:attrNameLst>
                                          <p:attrName>style.visibility</p:attrName>
                                        </p:attrNameLst>
                                      </p:cBhvr>
                                      <p:to>
                                        <p:strVal val="visible"/>
                                      </p:to>
                                    </p:set>
                                    <p:animEffect transition="in" filter="box(out)">
                                      <p:cBhvr>
                                        <p:cTn id="49" dur="500"/>
                                        <p:tgtEl>
                                          <p:spTgt spid="61468">
                                            <p:txEl>
                                              <p:pRg st="4" end="4"/>
                                            </p:txEl>
                                          </p:spTgt>
                                        </p:tgtEl>
                                      </p:cBhvr>
                                    </p:animEffect>
                                  </p:childTnLst>
                                </p:cTn>
                              </p:par>
                            </p:childTnLst>
                          </p:cTn>
                        </p:par>
                        <p:par>
                          <p:cTn id="50" fill="hold">
                            <p:stCondLst>
                              <p:cond delay="3000"/>
                            </p:stCondLst>
                            <p:childTnLst>
                              <p:par>
                                <p:cTn id="51" presetID="4" presetClass="entr" presetSubtype="32" fill="hold" nodeType="afterEffect">
                                  <p:stCondLst>
                                    <p:cond delay="0"/>
                                  </p:stCondLst>
                                  <p:childTnLst>
                                    <p:set>
                                      <p:cBhvr>
                                        <p:cTn id="52" dur="1" fill="hold">
                                          <p:stCondLst>
                                            <p:cond delay="0"/>
                                          </p:stCondLst>
                                        </p:cTn>
                                        <p:tgtEl>
                                          <p:spTgt spid="61468">
                                            <p:txEl>
                                              <p:pRg st="5" end="5"/>
                                            </p:txEl>
                                          </p:spTgt>
                                        </p:tgtEl>
                                        <p:attrNameLst>
                                          <p:attrName>style.visibility</p:attrName>
                                        </p:attrNameLst>
                                      </p:cBhvr>
                                      <p:to>
                                        <p:strVal val="visible"/>
                                      </p:to>
                                    </p:set>
                                    <p:animEffect transition="in" filter="box(out)">
                                      <p:cBhvr>
                                        <p:cTn id="53" dur="500"/>
                                        <p:tgtEl>
                                          <p:spTgt spid="61468">
                                            <p:txEl>
                                              <p:pRg st="5" end="5"/>
                                            </p:txEl>
                                          </p:spTgt>
                                        </p:tgtEl>
                                      </p:cBhvr>
                                    </p:animEffect>
                                  </p:childTnLst>
                                </p:cTn>
                              </p:par>
                            </p:childTnLst>
                          </p:cTn>
                        </p:par>
                        <p:par>
                          <p:cTn id="54" fill="hold" nodeType="afterGroup">
                            <p:stCondLst>
                              <p:cond delay="3500"/>
                            </p:stCondLst>
                            <p:childTnLst>
                              <p:par>
                                <p:cTn id="55" presetID="4" presetClass="entr" presetSubtype="32" fill="hold" nodeType="afterEffect">
                                  <p:stCondLst>
                                    <p:cond delay="0"/>
                                  </p:stCondLst>
                                  <p:childTnLst>
                                    <p:set>
                                      <p:cBhvr>
                                        <p:cTn id="56" dur="1" fill="hold">
                                          <p:stCondLst>
                                            <p:cond delay="0"/>
                                          </p:stCondLst>
                                        </p:cTn>
                                        <p:tgtEl>
                                          <p:spTgt spid="61468">
                                            <p:txEl>
                                              <p:pRg st="6" end="6"/>
                                            </p:txEl>
                                          </p:spTgt>
                                        </p:tgtEl>
                                        <p:attrNameLst>
                                          <p:attrName>style.visibility</p:attrName>
                                        </p:attrNameLst>
                                      </p:cBhvr>
                                      <p:to>
                                        <p:strVal val="visible"/>
                                      </p:to>
                                    </p:set>
                                    <p:animEffect transition="in" filter="box(out)">
                                      <p:cBhvr>
                                        <p:cTn id="57" dur="500"/>
                                        <p:tgtEl>
                                          <p:spTgt spid="61468">
                                            <p:txEl>
                                              <p:pRg st="6" end="6"/>
                                            </p:txEl>
                                          </p:spTgt>
                                        </p:tgtEl>
                                      </p:cBhvr>
                                    </p:animEffect>
                                  </p:childTnLst>
                                </p:cTn>
                              </p:par>
                            </p:childTnLst>
                          </p:cTn>
                        </p:par>
                        <p:par>
                          <p:cTn id="58" fill="hold" nodeType="afterGroup">
                            <p:stCondLst>
                              <p:cond delay="4000"/>
                            </p:stCondLst>
                            <p:childTnLst>
                              <p:par>
                                <p:cTn id="59" presetID="4" presetClass="entr" presetSubtype="32" fill="hold" nodeType="afterEffect">
                                  <p:stCondLst>
                                    <p:cond delay="0"/>
                                  </p:stCondLst>
                                  <p:childTnLst>
                                    <p:set>
                                      <p:cBhvr>
                                        <p:cTn id="60" dur="1" fill="hold">
                                          <p:stCondLst>
                                            <p:cond delay="0"/>
                                          </p:stCondLst>
                                        </p:cTn>
                                        <p:tgtEl>
                                          <p:spTgt spid="61468">
                                            <p:txEl>
                                              <p:pRg st="7" end="7"/>
                                            </p:txEl>
                                          </p:spTgt>
                                        </p:tgtEl>
                                        <p:attrNameLst>
                                          <p:attrName>style.visibility</p:attrName>
                                        </p:attrNameLst>
                                      </p:cBhvr>
                                      <p:to>
                                        <p:strVal val="visible"/>
                                      </p:to>
                                    </p:set>
                                    <p:animEffect transition="in" filter="box(out)">
                                      <p:cBhvr>
                                        <p:cTn id="61" dur="500"/>
                                        <p:tgtEl>
                                          <p:spTgt spid="61468">
                                            <p:txEl>
                                              <p:pRg st="7" end="7"/>
                                            </p:txEl>
                                          </p:spTgt>
                                        </p:tgtEl>
                                      </p:cBhvr>
                                    </p:animEffect>
                                  </p:childTnLst>
                                </p:cTn>
                              </p:par>
                            </p:childTnLst>
                          </p:cTn>
                        </p:par>
                        <p:par>
                          <p:cTn id="62" fill="hold" nodeType="afterGroup">
                            <p:stCondLst>
                              <p:cond delay="4500"/>
                            </p:stCondLst>
                            <p:childTnLst>
                              <p:par>
                                <p:cTn id="63" presetID="2" presetClass="entr" presetSubtype="1" fill="hold" grpId="0" nodeType="afterEffect">
                                  <p:stCondLst>
                                    <p:cond delay="0"/>
                                  </p:stCondLst>
                                  <p:childTnLst>
                                    <p:set>
                                      <p:cBhvr>
                                        <p:cTn id="64" dur="1" fill="hold">
                                          <p:stCondLst>
                                            <p:cond delay="0"/>
                                          </p:stCondLst>
                                        </p:cTn>
                                        <p:tgtEl>
                                          <p:spTgt spid="61475"/>
                                        </p:tgtEl>
                                        <p:attrNameLst>
                                          <p:attrName>style.visibility</p:attrName>
                                        </p:attrNameLst>
                                      </p:cBhvr>
                                      <p:to>
                                        <p:strVal val="visible"/>
                                      </p:to>
                                    </p:set>
                                    <p:anim calcmode="lin" valueType="num">
                                      <p:cBhvr>
                                        <p:cTn id="65" dur="500" fill="hold"/>
                                        <p:tgtEl>
                                          <p:spTgt spid="61475"/>
                                        </p:tgtEl>
                                        <p:attrNameLst>
                                          <p:attrName>ppt_x</p:attrName>
                                        </p:attrNameLst>
                                      </p:cBhvr>
                                      <p:tavLst>
                                        <p:tav tm="100000">
                                          <p:val>
                                            <p:strVal val="#ppt_x"/>
                                          </p:val>
                                        </p:tav>
                                        <p:tav tm="100000">
                                          <p:val>
                                            <p:strVal val="#ppt_x"/>
                                          </p:val>
                                        </p:tav>
                                      </p:tavLst>
                                    </p:anim>
                                    <p:anim calcmode="lin" valueType="num">
                                      <p:cBhvr>
                                        <p:cTn id="66" dur="500" fill="hold"/>
                                        <p:tgtEl>
                                          <p:spTgt spid="61475"/>
                                        </p:tgtEl>
                                        <p:attrNameLst>
                                          <p:attrName>ppt_y</p:attrName>
                                        </p:attrNameLst>
                                      </p:cBhvr>
                                      <p:tavLst>
                                        <p:tav tm="10000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5" grpId="0" animBg="1"/>
      <p:bldP spid="6148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p:spPr>
        <p:txBody>
          <a:bodyPr lIns="91255" tIns="45626" rIns="91255" bIns="45626"/>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4930" name="Rectangle 2"/>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4931" name="Text Box 3"/>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4932" name="Rectangle 4"/>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62469"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2470"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2471"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2472"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grpSp>
        <p:nvGrpSpPr>
          <p:cNvPr id="65546" name="Group 9"/>
          <p:cNvGrpSpPr>
            <a:grpSpLocks/>
          </p:cNvGrpSpPr>
          <p:nvPr/>
        </p:nvGrpSpPr>
        <p:grpSpPr bwMode="auto">
          <a:xfrm>
            <a:off x="3600450" y="0"/>
            <a:ext cx="2643188" cy="1046163"/>
            <a:chOff x="2278" y="0"/>
            <a:chExt cx="1610" cy="659"/>
          </a:xfrm>
        </p:grpSpPr>
        <p:sp>
          <p:nvSpPr>
            <p:cNvPr id="124983" name="Rectangle 10"/>
            <p:cNvSpPr>
              <a:spLocks noChangeArrowheads="1"/>
            </p:cNvSpPr>
            <p:nvPr/>
          </p:nvSpPr>
          <p:spPr bwMode="auto">
            <a:xfrm>
              <a:off x="2278" y="0"/>
              <a:ext cx="1610" cy="494"/>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88900" dir="2700000" algn="tl" rotWithShape="0">
                      <a:srgbClr val="000000"/>
                    </a:outerShdw>
                  </a:effectLst>
                  <a:latin typeface="Helvetica" charset="0"/>
                </a:rPr>
                <a:t>(</a:t>
              </a:r>
              <a:r>
                <a:rPr lang="en-GB" sz="1800" b="1" dirty="0" err="1">
                  <a:solidFill>
                    <a:srgbClr val="FFFFFF"/>
                  </a:solidFill>
                  <a:effectLst>
                    <a:outerShdw blurRad="50800" dist="88900" dir="2700000" algn="tl" rotWithShape="0">
                      <a:srgbClr val="000000"/>
                    </a:outerShdw>
                  </a:effectLst>
                  <a:latin typeface="Helvetica" charset="0"/>
                </a:rPr>
                <a:t>leshüda</a:t>
              </a:r>
              <a:r>
                <a:rPr lang="en-GB" sz="1800" b="1" dirty="0">
                  <a:solidFill>
                    <a:srgbClr val="FFFFFF"/>
                  </a:solidFill>
                  <a:effectLst>
                    <a:outerShdw blurRad="50800" dist="88900" dir="2700000" algn="tl" rotWithShape="0">
                      <a:srgbClr val="000000"/>
                    </a:outerShdw>
                  </a:effectLst>
                  <a:latin typeface="Helvetica" charset="0"/>
                </a:rPr>
                <a:t> </a:t>
              </a:r>
              <a:r>
                <a:rPr lang="en-GB" sz="1800" b="1" dirty="0" err="1">
                  <a:solidFill>
                    <a:srgbClr val="FFFFFF"/>
                  </a:solidFill>
                  <a:effectLst>
                    <a:outerShdw blurRad="50800" dist="88900" dir="2700000" algn="tl" rotWithShape="0">
                      <a:srgbClr val="000000"/>
                    </a:outerShdw>
                  </a:effectLst>
                  <a:latin typeface="Helvetica" charset="0"/>
                </a:rPr>
                <a:t>mepfüepuo</a:t>
              </a:r>
              <a:r>
                <a:rPr lang="en-GB" sz="1800" b="1" dirty="0">
                  <a:solidFill>
                    <a:srgbClr val="FFFFFF"/>
                  </a:solidFill>
                  <a:effectLst>
                    <a:outerShdw blurRad="50800" dist="88900" dir="2700000" algn="tl" rotWithShape="0">
                      <a:srgbClr val="000000"/>
                    </a:outerShdw>
                  </a:effectLst>
                  <a:latin typeface="Helvetica" charset="0"/>
                </a:rPr>
                <a:t>)</a:t>
              </a:r>
            </a:p>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88900" dir="2700000" algn="tl" rotWithShape="0">
                      <a:srgbClr val="000000"/>
                    </a:outerShdw>
                  </a:effectLst>
                  <a:latin typeface="Helvetica" charset="0"/>
                  <a:cs typeface="Arial" pitchFamily="34" charset="0"/>
                </a:rPr>
                <a:t>         </a:t>
              </a:r>
              <a:r>
                <a:rPr lang="en-GB" sz="1800" b="1" dirty="0" err="1">
                  <a:solidFill>
                    <a:srgbClr val="FFFFFF"/>
                  </a:solidFill>
                  <a:effectLst>
                    <a:outerShdw blurRad="50800" dist="88900" dir="2700000" algn="tl" rotWithShape="0">
                      <a:srgbClr val="000000"/>
                    </a:outerShdw>
                  </a:effectLst>
                  <a:latin typeface="Helvetica" charset="0"/>
                  <a:cs typeface="Arial" pitchFamily="34" charset="0"/>
                </a:rPr>
                <a:t>kehou</a:t>
              </a:r>
              <a:r>
                <a:rPr lang="en-GB" sz="1800" b="1" dirty="0">
                  <a:solidFill>
                    <a:srgbClr val="FFFFFF"/>
                  </a:solidFill>
                  <a:effectLst>
                    <a:outerShdw blurRad="50800" dist="88900" dir="2700000" algn="tl" rotWithShape="0">
                      <a:srgbClr val="000000"/>
                    </a:outerShdw>
                  </a:effectLst>
                  <a:latin typeface="Helvetica" charset="0"/>
                  <a:cs typeface="Arial" pitchFamily="34" charset="0"/>
                </a:rPr>
                <a:t> nu </a:t>
              </a:r>
              <a:r>
                <a:rPr lang="en-GB" sz="1800" b="1" dirty="0" err="1">
                  <a:solidFill>
                    <a:srgbClr val="FFFFFF"/>
                  </a:solidFill>
                  <a:effectLst>
                    <a:outerShdw blurRad="50800" dist="88900" dir="2700000" algn="tl" rotWithShape="0">
                      <a:srgbClr val="000000"/>
                    </a:outerShdw>
                  </a:effectLst>
                  <a:latin typeface="Helvetica" charset="0"/>
                  <a:cs typeface="Arial" pitchFamily="34" charset="0"/>
                </a:rPr>
                <a:t>keee</a:t>
              </a:r>
              <a:r>
                <a:rPr lang="x-none" sz="1800" b="1" dirty="0">
                  <a:solidFill>
                    <a:srgbClr val="FFFFFF"/>
                  </a:solidFill>
                  <a:effectLst>
                    <a:outerShdw blurRad="50800" dist="88900" dir="2700000" algn="tl" rotWithShape="0">
                      <a:srgbClr val="000000"/>
                    </a:outerShdw>
                  </a:effectLst>
                  <a:latin typeface="Helvetica" charset="0"/>
                  <a:cs typeface="Arial" pitchFamily="34" charset="0"/>
                </a:rPr>
                <a:t>‏</a:t>
              </a:r>
              <a:endParaRPr lang="en-GB" sz="1800" b="1" dirty="0">
                <a:solidFill>
                  <a:srgbClr val="FFFFFF"/>
                </a:solidFill>
                <a:effectLst>
                  <a:outerShdw blurRad="50800" dist="88900" dir="2700000" algn="tl" rotWithShape="0">
                    <a:srgbClr val="000000"/>
                  </a:outerShdw>
                </a:effectLst>
                <a:latin typeface="Helvetica" charset="0"/>
              </a:endParaRPr>
            </a:p>
          </p:txBody>
        </p:sp>
        <p:sp>
          <p:nvSpPr>
            <p:cNvPr id="124984"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4985" name="Rectangle 12"/>
            <p:cNvSpPr>
              <a:spLocks noChangeArrowheads="1"/>
            </p:cNvSpPr>
            <p:nvPr/>
          </p:nvSpPr>
          <p:spPr bwMode="auto">
            <a:xfrm>
              <a:off x="2615" y="281"/>
              <a:ext cx="892" cy="181"/>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99FF66"/>
                </a:solidFill>
                <a:effectLst>
                  <a:outerShdw blurRad="50800" dist="88900" dir="2700000" algn="tl" rotWithShape="0">
                    <a:srgbClr val="000000"/>
                  </a:outerShdw>
                </a:effectLst>
                <a:latin typeface="Helvetica" charset="0"/>
              </a:endParaRPr>
            </a:p>
          </p:txBody>
        </p:sp>
      </p:grpSp>
      <p:sp>
        <p:nvSpPr>
          <p:cNvPr id="62477"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2478"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2479"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124941" name="Rectangle 16"/>
          <p:cNvSpPr>
            <a:spLocks noChangeArrowheads="1"/>
          </p:cNvSpPr>
          <p:nvPr/>
        </p:nvSpPr>
        <p:spPr bwMode="auto">
          <a:xfrm>
            <a:off x="5799138" y="1066800"/>
            <a:ext cx="3492500" cy="5888038"/>
          </a:xfrm>
          <a:prstGeom prst="rect">
            <a:avLst/>
          </a:prstGeom>
          <a:noFill/>
          <a:ln>
            <a:noFill/>
          </a:ln>
          <a:extLst/>
        </p:spPr>
        <p:txBody>
          <a:bodyPr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4700" b="1" i="1" dirty="0" err="1">
                <a:solidFill>
                  <a:srgbClr val="FFFFFF"/>
                </a:solidFill>
                <a:effectLst>
                  <a:outerShdw blurRad="50800" dist="88900" dir="2700000" algn="tl" rotWithShape="0">
                    <a:srgbClr val="000000"/>
                  </a:outerShdw>
                </a:effectLst>
                <a:latin typeface="Helvetica" charset="0"/>
              </a:rPr>
              <a:t>Ketholeshü</a:t>
            </a:r>
            <a:r>
              <a:rPr lang="en-GB" sz="4700" b="1" i="1" dirty="0">
                <a:solidFill>
                  <a:srgbClr val="FFFFFF"/>
                </a:solidFill>
                <a:effectLst>
                  <a:outerShdw blurRad="50800" dist="88900" dir="2700000" algn="tl" rotWithShape="0">
                    <a:srgbClr val="000000"/>
                  </a:outerShdw>
                </a:effectLst>
                <a:latin typeface="Helvetica" charset="0"/>
              </a:rPr>
              <a:t> </a:t>
            </a:r>
            <a:r>
              <a:rPr lang="en-GB" sz="4700" b="1" i="1" dirty="0" err="1">
                <a:solidFill>
                  <a:srgbClr val="FFFFFF"/>
                </a:solidFill>
                <a:effectLst>
                  <a:outerShdw blurRad="50800" dist="88900" dir="2700000" algn="tl" rotWithShape="0">
                    <a:srgbClr val="000000"/>
                  </a:outerShdw>
                </a:effectLst>
                <a:latin typeface="Helvetica" charset="0"/>
              </a:rPr>
              <a:t>kesau</a:t>
            </a:r>
            <a:r>
              <a:rPr lang="en-GB" sz="4700" b="1" i="1" dirty="0">
                <a:solidFill>
                  <a:srgbClr val="FFFFFF"/>
                </a:solidFill>
                <a:effectLst>
                  <a:outerShdw blurRad="50800" dist="88900" dir="2700000" algn="tl" rotWithShape="0">
                    <a:srgbClr val="000000"/>
                  </a:outerShdw>
                </a:effectLst>
                <a:latin typeface="Helvetica" charset="0"/>
              </a:rPr>
              <a:t> nu </a:t>
            </a:r>
            <a:r>
              <a:rPr lang="en-GB" sz="4700" b="1" i="1" dirty="0" err="1">
                <a:solidFill>
                  <a:srgbClr val="FFFFFF"/>
                </a:solidFill>
                <a:effectLst>
                  <a:outerShdw blurRad="50800" dist="88900" dir="2700000" algn="tl" rotWithShape="0">
                    <a:srgbClr val="000000"/>
                  </a:outerShdw>
                </a:effectLst>
                <a:latin typeface="Helvetica" charset="0"/>
              </a:rPr>
              <a:t>Apostels</a:t>
            </a:r>
            <a:r>
              <a:rPr lang="en-GB" sz="4700" b="1" i="1" dirty="0">
                <a:solidFill>
                  <a:srgbClr val="FFFFFF"/>
                </a:solidFill>
                <a:effectLst>
                  <a:outerShdw blurRad="50800" dist="88900" dir="2700000" algn="tl" rotWithShape="0">
                    <a:srgbClr val="000000"/>
                  </a:outerShdw>
                </a:effectLst>
                <a:latin typeface="Helvetica" charset="0"/>
              </a:rPr>
              <a:t> </a:t>
            </a:r>
            <a:r>
              <a:rPr lang="en-GB" sz="4700" b="1" i="1" dirty="0" err="1">
                <a:solidFill>
                  <a:srgbClr val="FFFFFF"/>
                </a:solidFill>
                <a:effectLst>
                  <a:outerShdw blurRad="50800" dist="88900" dir="2700000" algn="tl" rotWithShape="0">
                    <a:srgbClr val="000000"/>
                  </a:outerShdw>
                </a:effectLst>
                <a:latin typeface="Helvetica" charset="0"/>
              </a:rPr>
              <a:t>ko</a:t>
            </a:r>
            <a:r>
              <a:rPr lang="en-GB" sz="4700" b="1" i="1" dirty="0">
                <a:solidFill>
                  <a:srgbClr val="FFFFFF"/>
                </a:solidFill>
                <a:effectLst>
                  <a:outerShdw blurRad="50800" dist="88900" dir="2700000" algn="tl" rotWithShape="0">
                    <a:srgbClr val="000000"/>
                  </a:outerShdw>
                </a:effectLst>
                <a:latin typeface="Helvetica" charset="0"/>
              </a:rPr>
              <a:t> </a:t>
            </a:r>
            <a:r>
              <a:rPr lang="en-GB" sz="4700" b="1" i="1" dirty="0" err="1">
                <a:solidFill>
                  <a:srgbClr val="FFFFFF"/>
                </a:solidFill>
                <a:effectLst>
                  <a:outerShdw blurRad="50800" dist="88900" dir="2700000" algn="tl" rotWithShape="0">
                    <a:srgbClr val="000000"/>
                  </a:outerShdw>
                </a:effectLst>
                <a:latin typeface="Helvetica" charset="0"/>
              </a:rPr>
              <a:t>khuthuko</a:t>
            </a:r>
            <a:r>
              <a:rPr lang="en-GB" sz="4700" b="1" i="1" dirty="0">
                <a:solidFill>
                  <a:srgbClr val="FFFFFF"/>
                </a:solidFill>
                <a:effectLst>
                  <a:outerShdw blurRad="50800" dist="88900" dir="2700000" algn="tl" rotWithShape="0">
                    <a:srgbClr val="000000"/>
                  </a:outerShdw>
                </a:effectLst>
                <a:latin typeface="Helvetica" charset="0"/>
              </a:rPr>
              <a:t> </a:t>
            </a:r>
            <a:r>
              <a:rPr lang="en-GB" sz="4700" b="1" i="1" dirty="0" err="1">
                <a:solidFill>
                  <a:srgbClr val="FFFFFF"/>
                </a:solidFill>
                <a:effectLst>
                  <a:outerShdw blurRad="50800" dist="88900" dir="2700000" algn="tl" rotWithShape="0">
                    <a:srgbClr val="000000"/>
                  </a:outerShdw>
                </a:effectLst>
                <a:latin typeface="Helvetica" charset="0"/>
              </a:rPr>
              <a:t>kengu</a:t>
            </a:r>
            <a:r>
              <a:rPr lang="en-GB" sz="4700" b="1" i="1" dirty="0">
                <a:solidFill>
                  <a:srgbClr val="FFFFFF"/>
                </a:solidFill>
                <a:effectLst>
                  <a:outerShdw blurRad="50800" dist="88900" dir="2700000" algn="tl" rotWithShape="0">
                    <a:srgbClr val="000000"/>
                  </a:outerShdw>
                </a:effectLst>
                <a:latin typeface="Helvetica" charset="0"/>
              </a:rPr>
              <a:t> </a:t>
            </a:r>
            <a:r>
              <a:rPr lang="en-GB" sz="4700" b="1" i="1" dirty="0" err="1">
                <a:solidFill>
                  <a:srgbClr val="FFFFFF"/>
                </a:solidFill>
                <a:effectLst>
                  <a:outerShdw blurRad="50800" dist="88900" dir="2700000" algn="tl" rotWithShape="0">
                    <a:srgbClr val="000000"/>
                  </a:outerShdw>
                </a:effectLst>
                <a:latin typeface="Helvetica" charset="0"/>
              </a:rPr>
              <a:t>tseikelie</a:t>
            </a:r>
            <a:r>
              <a:rPr lang="en-GB" sz="4700" b="1" i="1" dirty="0">
                <a:solidFill>
                  <a:srgbClr val="FFFFFF"/>
                </a:solidFill>
                <a:effectLst>
                  <a:outerShdw blurRad="50800" dist="88900" dir="2700000" algn="tl" rotWithShape="0">
                    <a:srgbClr val="000000"/>
                  </a:outerShdw>
                </a:effectLst>
                <a:latin typeface="Helvetica" charset="0"/>
              </a:rPr>
              <a:t>. (</a:t>
            </a:r>
            <a:r>
              <a:rPr lang="en-GB" sz="4700" b="1" i="1" dirty="0" err="1">
                <a:solidFill>
                  <a:srgbClr val="FFFFFF"/>
                </a:solidFill>
                <a:effectLst>
                  <a:outerShdw blurRad="50800" dist="88900" dir="2700000" algn="tl" rotWithShape="0">
                    <a:srgbClr val="000000"/>
                  </a:outerShdw>
                </a:effectLst>
                <a:latin typeface="Helvetica" charset="0"/>
              </a:rPr>
              <a:t>Leshüko</a:t>
            </a:r>
            <a:r>
              <a:rPr lang="en-GB" sz="4700" b="1" i="1" dirty="0">
                <a:solidFill>
                  <a:srgbClr val="FFFFFF"/>
                </a:solidFill>
                <a:effectLst>
                  <a:outerShdw blurRad="50800" dist="88900" dir="2700000" algn="tl" rotWithShape="0">
                    <a:srgbClr val="000000"/>
                  </a:outerShdw>
                </a:effectLst>
                <a:latin typeface="Helvetica" charset="0"/>
              </a:rPr>
              <a:t>)</a:t>
            </a:r>
          </a:p>
        </p:txBody>
      </p:sp>
      <p:grpSp>
        <p:nvGrpSpPr>
          <p:cNvPr id="65551" name="Group 17"/>
          <p:cNvGrpSpPr>
            <a:grpSpLocks/>
          </p:cNvGrpSpPr>
          <p:nvPr/>
        </p:nvGrpSpPr>
        <p:grpSpPr bwMode="auto">
          <a:xfrm>
            <a:off x="1006849" y="1655763"/>
            <a:ext cx="2726023" cy="996950"/>
            <a:chOff x="616" y="1043"/>
            <a:chExt cx="1822" cy="628"/>
          </a:xfrm>
        </p:grpSpPr>
        <p:sp>
          <p:nvSpPr>
            <p:cNvPr id="124981" name="AutoShape 18"/>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4982" name="Rectangle 19"/>
            <p:cNvSpPr>
              <a:spLocks noChangeArrowheads="1"/>
            </p:cNvSpPr>
            <p:nvPr/>
          </p:nvSpPr>
          <p:spPr bwMode="auto">
            <a:xfrm>
              <a:off x="616" y="1043"/>
              <a:ext cx="1822" cy="473"/>
            </a:xfrm>
            <a:prstGeom prst="rect">
              <a:avLst/>
            </a:prstGeom>
            <a:noFill/>
            <a:ln>
              <a:noFill/>
            </a:ln>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effectLst>
                  <a:outerShdw blurRad="50800" dist="889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700" b="1" dirty="0">
                  <a:effectLst>
                    <a:outerShdw blurRad="50800" dist="88900" dir="2700000" algn="tl" rotWithShape="0">
                      <a:srgbClr val="000000"/>
                    </a:outerShdw>
                  </a:effectLst>
                  <a:latin typeface="Helvetica" charset="0"/>
                </a:rPr>
                <a:t>“</a:t>
              </a:r>
              <a:r>
                <a:rPr lang="en-GB" altLang="ja-JP" sz="1700" b="1" dirty="0" err="1">
                  <a:effectLst>
                    <a:outerShdw blurRad="50800" dist="88900" dir="2700000" algn="tl" rotWithShape="0">
                      <a:srgbClr val="000000"/>
                    </a:outerShdw>
                  </a:effectLst>
                  <a:latin typeface="Helvetica" charset="0"/>
                </a:rPr>
                <a:t>Romiako</a:t>
              </a:r>
              <a:r>
                <a:rPr lang="en-GB" altLang="ja-JP" sz="1700" b="1" dirty="0">
                  <a:effectLst>
                    <a:outerShdw blurRad="50800" dist="88900" dir="2700000" algn="tl" rotWithShape="0">
                      <a:srgbClr val="000000"/>
                    </a:outerShdw>
                  </a:effectLst>
                  <a:latin typeface="Helvetica" charset="0"/>
                </a:rPr>
                <a:t> </a:t>
              </a:r>
              <a:r>
                <a:rPr lang="en-GB" altLang="ja-JP" sz="1700" b="1" dirty="0" err="1">
                  <a:effectLst>
                    <a:outerShdw blurRad="50800" dist="88900" dir="2700000" algn="tl" rotWithShape="0">
                      <a:srgbClr val="000000"/>
                    </a:outerShdw>
                  </a:effectLst>
                  <a:latin typeface="Helvetica" charset="0"/>
                </a:rPr>
                <a:t>kro</a:t>
              </a:r>
              <a:r>
                <a:rPr lang="en-GB" altLang="ja-JP" sz="1700" b="1" dirty="0">
                  <a:effectLst>
                    <a:outerShdw blurRad="50800" dist="88900" dir="2700000" algn="tl" rotWithShape="0">
                      <a:srgbClr val="000000"/>
                    </a:outerShdw>
                  </a:effectLst>
                  <a:latin typeface="Helvetica" charset="0"/>
                </a:rPr>
                <a:t> </a:t>
              </a:r>
              <a:r>
                <a:rPr lang="en-GB" altLang="ja-JP" sz="1700" b="1" dirty="0" err="1">
                  <a:effectLst>
                    <a:outerShdw blurRad="50800" dist="88900" dir="2700000" algn="tl" rotWithShape="0">
                      <a:srgbClr val="000000"/>
                    </a:outerShdw>
                  </a:effectLst>
                  <a:latin typeface="Helvetica" charset="0"/>
                </a:rPr>
                <a:t>puo</a:t>
              </a:r>
              <a:r>
                <a:rPr lang="en-GB" altLang="ja-JP" sz="1700" b="1" dirty="0">
                  <a:effectLst>
                    <a:outerShdw blurRad="50800" dist="88900" dir="2700000" algn="tl" rotWithShape="0">
                      <a:srgbClr val="000000"/>
                    </a:outerShdw>
                  </a:effectLst>
                  <a:latin typeface="Helvetica" charset="0"/>
                </a:rPr>
                <a:t> </a:t>
              </a:r>
              <a:r>
                <a:rPr lang="en-GB" altLang="ja-JP" sz="1700" b="1" dirty="0" err="1">
                  <a:effectLst>
                    <a:outerShdw blurRad="50800" dist="88900" dir="2700000" algn="tl" rotWithShape="0">
                      <a:srgbClr val="000000"/>
                    </a:outerShdw>
                  </a:effectLst>
                  <a:latin typeface="Helvetica" charset="0"/>
                </a:rPr>
                <a:t>korinth</a:t>
              </a:r>
              <a:r>
                <a:rPr lang="en-GB" altLang="ja-JP" sz="1700" b="1" dirty="0">
                  <a:effectLst>
                    <a:outerShdw blurRad="50800" dist="88900" dir="2700000" algn="tl" rotWithShape="0">
                      <a:srgbClr val="000000"/>
                    </a:outerShdw>
                  </a:effectLst>
                  <a:latin typeface="Helvetica" charset="0"/>
                </a:rPr>
                <a:t> </a:t>
              </a:r>
              <a:r>
                <a:rPr lang="en-GB" altLang="ja-JP" sz="1700" b="1" dirty="0" err="1">
                  <a:effectLst>
                    <a:outerShdw blurRad="50800" dist="88900" dir="2700000" algn="tl" rotWithShape="0">
                      <a:srgbClr val="000000"/>
                    </a:outerShdw>
                  </a:effectLst>
                  <a:latin typeface="Helvetica" charset="0"/>
                </a:rPr>
                <a:t>kenie</a:t>
              </a:r>
              <a:r>
                <a:rPr lang="en-GB" altLang="ja-JP" sz="1700" b="1" dirty="0">
                  <a:effectLst>
                    <a:outerShdw blurRad="50800" dist="88900" dir="2700000" algn="tl" rotWithShape="0">
                      <a:srgbClr val="000000"/>
                    </a:outerShdw>
                  </a:effectLst>
                  <a:latin typeface="Helvetica" charset="0"/>
                </a:rPr>
                <a:t> </a:t>
              </a:r>
              <a:r>
                <a:rPr lang="en-GB" altLang="ja-JP" sz="1700" b="1" dirty="0" err="1" smtClean="0">
                  <a:effectLst>
                    <a:outerShdw blurRad="50800" dist="88900" dir="2700000" algn="tl" rotWithShape="0">
                      <a:srgbClr val="000000"/>
                    </a:outerShdw>
                  </a:effectLst>
                  <a:latin typeface="Helvetica" charset="0"/>
                </a:rPr>
                <a:t>baya</a:t>
              </a:r>
              <a:r>
                <a:rPr lang="en-GB" sz="1700" b="1" dirty="0" smtClean="0">
                  <a:effectLst>
                    <a:outerShdw blurRad="50800" dist="88900" dir="2700000" algn="tl" rotWithShape="0">
                      <a:srgbClr val="000000"/>
                    </a:outerShdw>
                  </a:effectLst>
                  <a:latin typeface="Helvetica" charset="0"/>
                </a:rPr>
                <a:t>.</a:t>
              </a:r>
              <a:r>
                <a:rPr lang="ja-JP" altLang="en-GB" sz="1700" b="1" dirty="0">
                  <a:effectLst>
                    <a:outerShdw blurRad="50800" dist="88900" dir="2700000" algn="tl" rotWithShape="0">
                      <a:srgbClr val="000000"/>
                    </a:outerShdw>
                  </a:effectLst>
                  <a:latin typeface="Helvetica" charset="0"/>
                </a:rPr>
                <a:t>”</a:t>
              </a:r>
              <a:endParaRPr lang="en-GB" sz="1700" b="1" dirty="0">
                <a:effectLst>
                  <a:outerShdw blurRad="50800" dist="88900" dir="2700000" algn="tl" rotWithShape="0">
                    <a:srgbClr val="000000"/>
                  </a:outerShdw>
                </a:effectLst>
                <a:latin typeface="Helvetica" charset="0"/>
              </a:endParaRPr>
            </a:p>
          </p:txBody>
        </p:sp>
      </p:grpSp>
      <p:sp>
        <p:nvSpPr>
          <p:cNvPr id="62484" name="Line 20"/>
          <p:cNvSpPr>
            <a:spLocks noChangeShapeType="1"/>
          </p:cNvSpPr>
          <p:nvPr/>
        </p:nvSpPr>
        <p:spPr bwMode="auto">
          <a:xfrm>
            <a:off x="3411538" y="2187575"/>
            <a:ext cx="758825" cy="1588"/>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124944" name="Text Box 21"/>
          <p:cNvSpPr txBox="1">
            <a:spLocks noChangeArrowheads="1"/>
          </p:cNvSpPr>
          <p:nvPr/>
        </p:nvSpPr>
        <p:spPr bwMode="auto">
          <a:xfrm>
            <a:off x="852488" y="2881313"/>
            <a:ext cx="2863850" cy="366712"/>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grpSp>
        <p:nvGrpSpPr>
          <p:cNvPr id="65554" name="Group 22"/>
          <p:cNvGrpSpPr>
            <a:grpSpLocks/>
          </p:cNvGrpSpPr>
          <p:nvPr/>
        </p:nvGrpSpPr>
        <p:grpSpPr bwMode="auto">
          <a:xfrm>
            <a:off x="852736" y="2794000"/>
            <a:ext cx="2808312" cy="939800"/>
            <a:chOff x="517" y="1760"/>
            <a:chExt cx="1877" cy="592"/>
          </a:xfrm>
        </p:grpSpPr>
        <p:sp>
          <p:nvSpPr>
            <p:cNvPr id="124979" name="AutoShape 23"/>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4980" name="Rectangle 24"/>
            <p:cNvSpPr>
              <a:spLocks noChangeArrowheads="1"/>
            </p:cNvSpPr>
            <p:nvPr/>
          </p:nvSpPr>
          <p:spPr bwMode="auto">
            <a:xfrm>
              <a:off x="517" y="1808"/>
              <a:ext cx="1877" cy="544"/>
            </a:xfrm>
            <a:prstGeom prst="rect">
              <a:avLst/>
            </a:prstGeom>
            <a:noFill/>
            <a:ln>
              <a:noFill/>
            </a:ln>
            <a:extLst/>
          </p:spPr>
          <p:txBody>
            <a:bodyPr wrap="square"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400" b="1" dirty="0" smtClean="0">
                  <a:effectLst>
                    <a:outerShdw blurRad="50800" dist="88900" dir="2700000" algn="tl" rotWithShape="0">
                      <a:srgbClr val="000000"/>
                    </a:outerShdw>
                  </a:effectLst>
                  <a:latin typeface="Helvetica" charset="0"/>
                </a:rPr>
                <a:t>“</a:t>
              </a:r>
              <a:r>
                <a:rPr lang="en-GB" altLang="ja-JP" sz="1400" b="1" u="sng" dirty="0" err="1" smtClean="0">
                  <a:effectLst>
                    <a:outerShdw blurRad="50800" dist="88900" dir="2700000" algn="tl" rotWithShape="0">
                      <a:srgbClr val="000000"/>
                    </a:outerShdw>
                  </a:effectLst>
                  <a:latin typeface="Helvetica" charset="0"/>
                </a:rPr>
                <a:t>Juda</a:t>
              </a:r>
              <a:r>
                <a:rPr lang="en-GB" altLang="ja-JP" sz="1400" b="1" u="sng" dirty="0" smtClean="0">
                  <a:effectLst>
                    <a:outerShdw blurRad="50800" dist="88900" dir="2700000" algn="tl" rotWithShape="0">
                      <a:srgbClr val="000000"/>
                    </a:outerShdw>
                  </a:effectLst>
                  <a:latin typeface="Helvetica" charset="0"/>
                </a:rPr>
                <a:t> </a:t>
              </a:r>
              <a:r>
                <a:rPr lang="en-GB" altLang="ja-JP" sz="1400" b="1" u="sng" dirty="0" err="1">
                  <a:effectLst>
                    <a:outerShdw blurRad="50800" dist="88900" dir="2700000" algn="tl" rotWithShape="0">
                      <a:srgbClr val="000000"/>
                    </a:outerShdw>
                  </a:effectLst>
                  <a:latin typeface="Helvetica" charset="0"/>
                </a:rPr>
                <a:t>kemoko</a:t>
              </a:r>
              <a:r>
                <a:rPr lang="en-GB" altLang="ja-JP" sz="1400" b="1" u="sng" dirty="0">
                  <a:effectLst>
                    <a:outerShdw blurRad="50800" dist="88900" dir="2700000" algn="tl" rotWithShape="0">
                      <a:srgbClr val="000000"/>
                    </a:outerShdw>
                  </a:effectLst>
                  <a:latin typeface="Helvetica" charset="0"/>
                </a:rPr>
                <a:t> </a:t>
              </a:r>
              <a:r>
                <a:rPr lang="en-GB" altLang="ja-JP" sz="1400" b="1" u="sng" dirty="0" err="1">
                  <a:effectLst>
                    <a:outerShdw blurRad="50800" dist="88900" dir="2700000" algn="tl" rotWithShape="0">
                      <a:srgbClr val="000000"/>
                    </a:outerShdw>
                  </a:effectLst>
                  <a:latin typeface="Helvetica" charset="0"/>
                </a:rPr>
                <a:t>thevochü</a:t>
              </a:r>
              <a:r>
                <a:rPr lang="en-GB" altLang="ja-JP" sz="1400" b="1" u="sng" dirty="0">
                  <a:effectLst>
                    <a:outerShdw blurRad="50800" dist="88900" dir="2700000" algn="tl" rotWithShape="0">
                      <a:srgbClr val="000000"/>
                    </a:outerShdw>
                  </a:effectLst>
                  <a:latin typeface="Helvetica" charset="0"/>
                </a:rPr>
                <a:t> </a:t>
              </a:r>
              <a:r>
                <a:rPr lang="en-GB" altLang="ja-JP" sz="1400" b="1" u="sng" dirty="0" err="1">
                  <a:effectLst>
                    <a:outerShdw blurRad="50800" dist="88900" dir="2700000" algn="tl" rotWithShape="0">
                      <a:srgbClr val="000000"/>
                    </a:outerShdw>
                  </a:effectLst>
                  <a:latin typeface="Helvetica" charset="0"/>
                </a:rPr>
                <a:t>kecü</a:t>
              </a:r>
              <a:r>
                <a:rPr lang="en-GB" altLang="ja-JP" sz="1400" b="1" dirty="0">
                  <a:effectLst>
                    <a:outerShdw blurRad="50800" dist="88900" dir="2700000" algn="tl" rotWithShape="0">
                      <a:srgbClr val="000000"/>
                    </a:outerShdw>
                  </a:effectLst>
                  <a:latin typeface="Helvetica" charset="0"/>
                </a:rPr>
                <a:t>.</a:t>
              </a:r>
              <a:r>
                <a:rPr lang="ja-JP" altLang="en-GB" sz="1400" b="1" dirty="0">
                  <a:effectLst>
                    <a:outerShdw blurRad="50800" dist="88900" dir="2700000" algn="tl" rotWithShape="0">
                      <a:srgbClr val="000000"/>
                    </a:outerShdw>
                  </a:effectLst>
                  <a:latin typeface="Helvetica" charset="0"/>
                </a:rPr>
                <a:t>”</a:t>
              </a:r>
              <a:endParaRPr lang="en-GB" sz="1400" b="1" dirty="0">
                <a:effectLst>
                  <a:outerShdw blurRad="50800" dist="88900" dir="2700000" algn="tl" rotWithShape="0">
                    <a:srgbClr val="000000"/>
                  </a:outerShdw>
                </a:effectLst>
                <a:latin typeface="Helvetica" charset="0"/>
              </a:endParaRPr>
            </a:p>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400" b="1" dirty="0">
                  <a:effectLst>
                    <a:outerShdw blurRad="50800" dist="88900" dir="2700000" algn="tl" rotWithShape="0">
                      <a:srgbClr val="000000"/>
                    </a:outerShdw>
                  </a:effectLst>
                  <a:latin typeface="Helvetica" charset="0"/>
                </a:rPr>
                <a:t>.</a:t>
              </a:r>
              <a:r>
                <a:rPr lang="ja-JP" altLang="en-GB" sz="1400" b="1" dirty="0">
                  <a:effectLst>
                    <a:outerShdw blurRad="50800" dist="88900" dir="2700000" algn="tl" rotWithShape="0">
                      <a:srgbClr val="000000"/>
                    </a:outerShdw>
                  </a:effectLst>
                  <a:latin typeface="Helvetica" charset="0"/>
                </a:rPr>
                <a:t>”</a:t>
              </a:r>
              <a:endParaRPr lang="en-GB" sz="1400" b="1" dirty="0">
                <a:effectLst>
                  <a:outerShdw blurRad="50800" dist="88900" dir="2700000" algn="tl" rotWithShape="0">
                    <a:srgbClr val="000000"/>
                  </a:outerShdw>
                </a:effectLst>
                <a:latin typeface="Helvetica" charset="0"/>
              </a:endParaRPr>
            </a:p>
          </p:txBody>
        </p:sp>
      </p:grpSp>
      <p:grpSp>
        <p:nvGrpSpPr>
          <p:cNvPr id="65555" name="Group 25"/>
          <p:cNvGrpSpPr>
            <a:grpSpLocks/>
          </p:cNvGrpSpPr>
          <p:nvPr/>
        </p:nvGrpSpPr>
        <p:grpSpPr bwMode="auto">
          <a:xfrm>
            <a:off x="695325" y="3516313"/>
            <a:ext cx="3184525" cy="1344612"/>
            <a:chOff x="438" y="2215"/>
            <a:chExt cx="2006" cy="847"/>
          </a:xfrm>
        </p:grpSpPr>
        <p:sp>
          <p:nvSpPr>
            <p:cNvPr id="124977" name="AutoShape 26"/>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4978" name="Rectangle 27"/>
            <p:cNvSpPr>
              <a:spLocks noChangeArrowheads="1"/>
            </p:cNvSpPr>
            <p:nvPr/>
          </p:nvSpPr>
          <p:spPr bwMode="auto">
            <a:xfrm>
              <a:off x="438" y="2301"/>
              <a:ext cx="2006" cy="761"/>
            </a:xfrm>
            <a:prstGeom prst="rect">
              <a:avLst/>
            </a:prstGeom>
            <a:noFill/>
            <a:ln>
              <a:noFill/>
            </a:ln>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a:solidFill>
                    <a:srgbClr val="FFFFFF"/>
                  </a:solidFill>
                  <a:effectLst>
                    <a:outerShdw blurRad="50800" dist="88900" dir="2700000" algn="tl" rotWithShape="0">
                      <a:srgbClr val="000000"/>
                    </a:outerShdw>
                  </a:effectLst>
                  <a:latin typeface="Helvetica" charset="0"/>
                </a:rPr>
                <a:t>The Church Treasurer</a:t>
              </a:r>
              <a:r>
                <a:rPr lang="fr-FR" altLang="ja-JP" sz="1700" b="1">
                  <a:solidFill>
                    <a:srgbClr val="FFFFFF"/>
                  </a:solidFill>
                  <a:effectLst>
                    <a:outerShdw blurRad="50800" dist="88900" dir="2700000" algn="tl" rotWithShape="0">
                      <a:srgbClr val="000000"/>
                    </a:outerShdw>
                  </a:effectLst>
                  <a:latin typeface="Helvetica" charset="0"/>
                </a:rPr>
                <a:t>'</a:t>
              </a:r>
              <a:r>
                <a:rPr lang="en-GB" altLang="ja-JP" sz="1700" b="1">
                  <a:solidFill>
                    <a:srgbClr val="FFFFFF"/>
                  </a:solidFill>
                  <a:effectLst>
                    <a:outerShdw blurRad="50800" dist="88900" dir="2700000" algn="tl" rotWithShape="0">
                      <a:srgbClr val="000000"/>
                    </a:outerShdw>
                  </a:effectLst>
                  <a:latin typeface="Helvetica" charset="0"/>
                </a:rPr>
                <a:t>s </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a:solidFill>
                    <a:srgbClr val="FFFFFF"/>
                  </a:solidFill>
                  <a:effectLst>
                    <a:outerShdw blurRad="50800" dist="88900" dir="2700000" algn="tl" rotWithShape="0">
                      <a:srgbClr val="000000"/>
                    </a:outerShdw>
                  </a:effectLst>
                  <a:latin typeface="Helvetica" charset="0"/>
                </a:rPr>
                <a:t>Lament: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700" b="1">
                  <a:solidFill>
                    <a:srgbClr val="FFFFFF"/>
                  </a:solidFill>
                  <a:effectLst>
                    <a:outerShdw blurRad="50800" dist="88900" dir="2700000" algn="tl" rotWithShape="0">
                      <a:srgbClr val="000000"/>
                    </a:outerShdw>
                  </a:effectLst>
                  <a:latin typeface="Helvetica" charset="0"/>
                </a:rPr>
                <a:t>“</a:t>
              </a:r>
              <a:r>
                <a:rPr lang="en-GB" altLang="ja-JP" sz="1700" b="1" u="sng">
                  <a:solidFill>
                    <a:srgbClr val="FFFFFF"/>
                  </a:solidFill>
                  <a:effectLst>
                    <a:outerShdw blurRad="50800" dist="88900" dir="2700000" algn="tl" rotWithShape="0">
                      <a:srgbClr val="000000"/>
                    </a:outerShdw>
                  </a:effectLst>
                  <a:latin typeface="Helvetica" charset="0"/>
                </a:rPr>
                <a:t>TH</a:t>
              </a:r>
              <a:r>
                <a:rPr lang="en-GB" altLang="ja-JP" sz="1700" b="1">
                  <a:solidFill>
                    <a:srgbClr val="FFFFFF"/>
                  </a:solidFill>
                  <a:effectLst>
                    <a:outerShdw blurRad="50800" dist="88900" dir="2700000" algn="tl" rotWithShape="0">
                      <a:srgbClr val="000000"/>
                    </a:outerShdw>
                  </a:effectLst>
                  <a:latin typeface="Helvetica" charset="0"/>
                </a:rPr>
                <a:t>ose </a:t>
              </a:r>
              <a:r>
                <a:rPr lang="en-GB" altLang="ja-JP" sz="1700" b="1" u="sng">
                  <a:solidFill>
                    <a:srgbClr val="FFFFFF"/>
                  </a:solidFill>
                  <a:effectLst>
                    <a:outerShdw blurRad="50800" dist="88900" dir="2700000" algn="tl" rotWithShape="0">
                      <a:srgbClr val="000000"/>
                    </a:outerShdw>
                  </a:effectLst>
                  <a:latin typeface="Helvetica" charset="0"/>
                </a:rPr>
                <a:t>TIM</a:t>
              </a:r>
              <a:r>
                <a:rPr lang="en-GB" altLang="ja-JP" sz="1700" b="1">
                  <a:solidFill>
                    <a:srgbClr val="FFFFFF"/>
                  </a:solidFill>
                  <a:effectLst>
                    <a:outerShdw blurRad="50800" dist="88900" dir="2700000" algn="tl" rotWithShape="0">
                      <a:srgbClr val="000000"/>
                    </a:outerShdw>
                  </a:effectLst>
                  <a:latin typeface="Helvetica" charset="0"/>
                </a:rPr>
                <a:t>id </a:t>
              </a:r>
              <a:r>
                <a:rPr lang="en-GB" altLang="ja-JP" sz="1700" b="1" u="sng">
                  <a:solidFill>
                    <a:srgbClr val="FFFFFF"/>
                  </a:solidFill>
                  <a:effectLst>
                    <a:outerShdw blurRad="50800" dist="88900" dir="2700000" algn="tl" rotWithShape="0">
                      <a:srgbClr val="000000"/>
                    </a:outerShdw>
                  </a:effectLst>
                  <a:latin typeface="Helvetica" charset="0"/>
                </a:rPr>
                <a:t>TIT</a:t>
              </a:r>
              <a:r>
                <a:rPr lang="en-GB" altLang="ja-JP" sz="1700" b="1">
                  <a:solidFill>
                    <a:srgbClr val="FFFFFF"/>
                  </a:solidFill>
                  <a:effectLst>
                    <a:outerShdw blurRad="50800" dist="88900" dir="2700000" algn="tl" rotWithShape="0">
                      <a:srgbClr val="000000"/>
                    </a:outerShdw>
                  </a:effectLst>
                  <a:latin typeface="Helvetica" charset="0"/>
                </a:rPr>
                <a:t>hers.</a:t>
              </a:r>
              <a:r>
                <a:rPr lang="ja-JP" altLang="en-GB" sz="1700" b="1">
                  <a:solidFill>
                    <a:srgbClr val="FFFFFF"/>
                  </a:solidFill>
                  <a:effectLst>
                    <a:outerShdw blurRad="50800" dist="88900" dir="2700000" algn="tl" rotWithShape="0">
                      <a:srgbClr val="000000"/>
                    </a:outerShdw>
                  </a:effectLst>
                  <a:latin typeface="Helvetica" charset="0"/>
                </a:rPr>
                <a:t>”</a:t>
              </a:r>
              <a:endParaRPr lang="en-GB" altLang="ja-JP" sz="1700" b="1">
                <a:solidFill>
                  <a:srgbClr val="FFFFFF"/>
                </a:solidFill>
                <a:effectLst>
                  <a:outerShdw blurRad="50800" dist="889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a:solidFill>
                  <a:srgbClr val="FFFFFF"/>
                </a:solidFill>
                <a:effectLst>
                  <a:outerShdw blurRad="50800" dist="88900" dir="2700000" algn="tl" rotWithShape="0">
                    <a:srgbClr val="000000"/>
                  </a:outerShdw>
                </a:effectLst>
                <a:latin typeface="Helvetica" charset="0"/>
              </a:endParaRPr>
            </a:p>
          </p:txBody>
        </p:sp>
      </p:grpSp>
      <p:grpSp>
        <p:nvGrpSpPr>
          <p:cNvPr id="65556" name="Group 28"/>
          <p:cNvGrpSpPr>
            <a:grpSpLocks/>
          </p:cNvGrpSpPr>
          <p:nvPr/>
        </p:nvGrpSpPr>
        <p:grpSpPr bwMode="auto">
          <a:xfrm>
            <a:off x="676275" y="4700588"/>
            <a:ext cx="3184525" cy="715962"/>
            <a:chOff x="426" y="2961"/>
            <a:chExt cx="2006" cy="451"/>
          </a:xfrm>
        </p:grpSpPr>
        <p:sp>
          <p:nvSpPr>
            <p:cNvPr id="124975" name="AutoShape 29"/>
            <p:cNvSpPr>
              <a:spLocks noChangeArrowheads="1"/>
            </p:cNvSpPr>
            <p:nvPr/>
          </p:nvSpPr>
          <p:spPr bwMode="auto">
            <a:xfrm>
              <a:off x="50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4976" name="Rectangle 30"/>
            <p:cNvSpPr>
              <a:spLocks noChangeArrowheads="1"/>
            </p:cNvSpPr>
            <p:nvPr/>
          </p:nvSpPr>
          <p:spPr bwMode="auto">
            <a:xfrm>
              <a:off x="426" y="3037"/>
              <a:ext cx="2006" cy="375"/>
            </a:xfrm>
            <a:prstGeom prst="rect">
              <a:avLst/>
            </a:prstGeom>
            <a:noFill/>
            <a:ln>
              <a:noFill/>
            </a:ln>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700" b="1">
                  <a:solidFill>
                    <a:srgbClr val="FFFFFF"/>
                  </a:solidFill>
                  <a:effectLst>
                    <a:outerShdw blurRad="50800" dist="88900" dir="2700000" algn="tl" rotWithShape="0">
                      <a:srgbClr val="000000"/>
                    </a:outerShdw>
                  </a:effectLst>
                  <a:latin typeface="Helvetica" charset="0"/>
                </a:rPr>
                <a:t>“</a:t>
              </a:r>
              <a:r>
                <a:rPr lang="en-GB" altLang="ja-JP" sz="1700" b="1">
                  <a:solidFill>
                    <a:srgbClr val="FFFFFF"/>
                  </a:solidFill>
                  <a:effectLst>
                    <a:outerShdw blurRad="50800" dist="88900" dir="2700000" algn="tl" rotWithShape="0">
                      <a:srgbClr val="000000"/>
                    </a:outerShdw>
                  </a:effectLst>
                  <a:latin typeface="Helvetica" charset="0"/>
                </a:rPr>
                <a:t>The end of Paul</a:t>
              </a:r>
              <a:r>
                <a:rPr lang="fr-FR" altLang="ja-JP" sz="1700" b="1">
                  <a:solidFill>
                    <a:srgbClr val="FFFFFF"/>
                  </a:solidFill>
                  <a:effectLst>
                    <a:outerShdw blurRad="50800" dist="88900" dir="2700000" algn="tl" rotWithShape="0">
                      <a:srgbClr val="000000"/>
                    </a:outerShdw>
                  </a:effectLst>
                  <a:latin typeface="Helvetica" charset="0"/>
                </a:rPr>
                <a:t>'</a:t>
              </a:r>
              <a:r>
                <a:rPr lang="en-GB" altLang="ja-JP" sz="1700" b="1">
                  <a:solidFill>
                    <a:srgbClr val="FFFFFF"/>
                  </a:solidFill>
                  <a:effectLst>
                    <a:outerShdw blurRad="50800" dist="88900" dir="2700000" algn="tl" rotWithShape="0">
                      <a:srgbClr val="000000"/>
                    </a:outerShdw>
                  </a:effectLst>
                  <a:latin typeface="Helvetica" charset="0"/>
                </a:rPr>
                <a:t>s PHILE.</a:t>
              </a:r>
              <a:r>
                <a:rPr lang="ja-JP" altLang="en-GB" sz="1700" b="1">
                  <a:solidFill>
                    <a:srgbClr val="FFFFFF"/>
                  </a:solidFill>
                  <a:effectLst>
                    <a:outerShdw blurRad="50800" dist="88900" dir="2700000" algn="tl" rotWithShape="0">
                      <a:srgbClr val="000000"/>
                    </a:outerShdw>
                  </a:effectLst>
                  <a:latin typeface="Helvetica" charset="0"/>
                </a:rPr>
                <a:t>”</a:t>
              </a:r>
              <a:endParaRPr lang="en-GB" altLang="ja-JP" sz="1700" b="1">
                <a:solidFill>
                  <a:srgbClr val="FFFFFF"/>
                </a:solidFill>
                <a:effectLst>
                  <a:outerShdw blurRad="50800" dist="889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a:solidFill>
                  <a:srgbClr val="FFFFFF"/>
                </a:solidFill>
                <a:effectLst>
                  <a:outerShdw blurRad="50800" dist="88900" dir="2700000" algn="tl" rotWithShape="0">
                    <a:srgbClr val="000000"/>
                  </a:outerShdw>
                </a:effectLst>
                <a:latin typeface="Helvetica" charset="0"/>
              </a:endParaRPr>
            </a:p>
          </p:txBody>
        </p:sp>
      </p:grpSp>
      <p:sp>
        <p:nvSpPr>
          <p:cNvPr id="124948" name="AutoShape 31"/>
          <p:cNvSpPr>
            <a:spLocks noChangeArrowheads="1"/>
          </p:cNvSpPr>
          <p:nvPr/>
        </p:nvSpPr>
        <p:spPr bwMode="auto">
          <a:xfrm>
            <a:off x="348680" y="5581650"/>
            <a:ext cx="3415283" cy="2051050"/>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lIns="91255" tIns="45626" rIns="91255" bIns="45626"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4949" name="Rectangle 32"/>
          <p:cNvSpPr>
            <a:spLocks noChangeArrowheads="1"/>
          </p:cNvSpPr>
          <p:nvPr/>
        </p:nvSpPr>
        <p:spPr bwMode="auto">
          <a:xfrm>
            <a:off x="420688" y="5664200"/>
            <a:ext cx="3354387" cy="1903047"/>
          </a:xfrm>
          <a:prstGeom prst="rect">
            <a:avLst/>
          </a:prstGeom>
          <a:noFill/>
          <a:ln>
            <a:noFill/>
          </a:ln>
          <a:extLst/>
        </p:spPr>
        <p:txBody>
          <a:bodyPr wrap="square" lIns="101308" tIns="50654" rIns="101308" bIns="50654">
            <a:spAutoFit/>
          </a:bodyPr>
          <a:lstStyle/>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ja-JP" altLang="en-GB" sz="1400" b="1" dirty="0">
                <a:solidFill>
                  <a:srgbClr val="FFFFFF"/>
                </a:solidFill>
                <a:effectLst>
                  <a:outerShdw blurRad="50800" dist="88900" dir="2700000" algn="tl" rotWithShape="0">
                    <a:srgbClr val="000000"/>
                  </a:outerShdw>
                </a:effectLst>
                <a:latin typeface="Helvetica" charset="0"/>
              </a:rPr>
              <a:t>“</a:t>
            </a:r>
            <a:r>
              <a:rPr lang="en-GB" altLang="ja-JP" sz="1400" b="1" dirty="0">
                <a:solidFill>
                  <a:srgbClr val="FFFFFF"/>
                </a:solidFill>
                <a:effectLst>
                  <a:outerShdw blurRad="50800" dist="88900" dir="2700000" algn="tl" rotWithShape="0">
                    <a:srgbClr val="000000"/>
                  </a:outerShdw>
                </a:effectLst>
                <a:latin typeface="Helvetica" charset="0"/>
              </a:rPr>
              <a:t>Jerusalem television nu,</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  </a:t>
            </a:r>
            <a:r>
              <a:rPr lang="en-GB" sz="1400" b="1" i="1" u="sng" dirty="0" err="1">
                <a:solidFill>
                  <a:srgbClr val="FFFFFF"/>
                </a:solidFill>
                <a:effectLst>
                  <a:outerShdw blurRad="50800" dist="88900" dir="2700000" algn="tl" rotWithShape="0">
                    <a:srgbClr val="000000"/>
                  </a:outerShdw>
                </a:effectLst>
                <a:latin typeface="Helvetica" charset="0"/>
              </a:rPr>
              <a:t>Ibriko</a:t>
            </a:r>
            <a:r>
              <a:rPr lang="en-GB" sz="1400" b="1" i="1" u="sng" dirty="0">
                <a:solidFill>
                  <a:srgbClr val="FFFFFF"/>
                </a:solidFill>
                <a:effectLst>
                  <a:outerShdw blurRad="50800" dist="88900" dir="2700000" algn="tl" rotWithShape="0">
                    <a:srgbClr val="000000"/>
                  </a:outerShdw>
                </a:effectLst>
                <a:latin typeface="Helvetica" charset="0"/>
              </a:rPr>
              <a:t>(s)</a:t>
            </a:r>
            <a:r>
              <a:rPr lang="en-GB" sz="1400" b="1" i="1" u="sng" dirty="0">
                <a:solidFill>
                  <a:srgbClr val="FFFF00"/>
                </a:solidFill>
                <a:effectLst>
                  <a:outerShdw blurRad="50800" dist="88900" dir="2700000" algn="tl" rotWithShape="0">
                    <a:srgbClr val="000000"/>
                  </a:outerShdw>
                </a:effectLst>
                <a:latin typeface="Helvetica" charset="0"/>
              </a:rPr>
              <a:t> die nu </a:t>
            </a:r>
            <a:r>
              <a:rPr lang="en-GB" sz="1400" b="1" i="1" u="sng" dirty="0" err="1">
                <a:solidFill>
                  <a:srgbClr val="FFFF00"/>
                </a:solidFill>
                <a:effectLst>
                  <a:outerShdw blurRad="50800" dist="88900" dir="2700000" algn="tl" rotWithShape="0">
                    <a:srgbClr val="000000"/>
                  </a:outerShdw>
                </a:effectLst>
                <a:latin typeface="Helvetica" charset="0"/>
              </a:rPr>
              <a:t>thedze</a:t>
            </a:r>
            <a:r>
              <a:rPr lang="en-GB" sz="1400" b="1" i="1" u="sng" dirty="0">
                <a:solidFill>
                  <a:srgbClr val="FFFF00"/>
                </a:solidFill>
                <a:effectLst>
                  <a:outerShdw blurRad="50800" dist="88900" dir="2700000" algn="tl" rotWithShape="0">
                    <a:srgbClr val="000000"/>
                  </a:outerShdw>
                </a:effectLst>
                <a:latin typeface="Helvetica" charset="0"/>
              </a:rPr>
              <a:t> </a:t>
            </a:r>
            <a:r>
              <a:rPr lang="en-GB" sz="1400" b="1" i="1" u="sng" dirty="0" err="1">
                <a:solidFill>
                  <a:srgbClr val="FFFF00"/>
                </a:solidFill>
                <a:effectLst>
                  <a:outerShdw blurRad="50800" dist="88900" dir="2700000" algn="tl" rotWithShape="0">
                    <a:srgbClr val="000000"/>
                  </a:outerShdw>
                </a:effectLst>
                <a:latin typeface="Helvetica" charset="0"/>
              </a:rPr>
              <a:t>pukeshü</a:t>
            </a:r>
            <a:r>
              <a:rPr lang="en-GB" sz="1400" b="1" i="1" u="sng" dirty="0">
                <a:solidFill>
                  <a:srgbClr val="FFFF00"/>
                </a:solidFill>
                <a:effectLst>
                  <a:outerShdw blurRad="50800" dist="88900" dir="2700000" algn="tl" rotWithShape="0">
                    <a:srgbClr val="000000"/>
                  </a:outerShdw>
                </a:effectLst>
                <a:latin typeface="Helvetica" charset="0"/>
              </a:rPr>
              <a:t>-u</a:t>
            </a:r>
            <a:r>
              <a:rPr lang="en-GB" sz="1400" b="1" dirty="0">
                <a:solidFill>
                  <a:srgbClr val="FFFF00"/>
                </a:solidFill>
                <a:effectLst>
                  <a:outerShdw blurRad="50800" dist="88900" dir="2700000" algn="tl" rotWithShape="0">
                    <a:srgbClr val="000000"/>
                  </a:outerShdw>
                </a:effectLst>
                <a:latin typeface="Helvetica" charset="0"/>
              </a:rPr>
              <a:t>...</a:t>
            </a: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88900" dir="2700000" algn="tl" rotWithShape="0">
                    <a:srgbClr val="000000"/>
                  </a:outerShdw>
                </a:effectLst>
                <a:latin typeface="Helvetica" charset="0"/>
              </a:rPr>
              <a:t>           JAMES,</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88900" dir="2700000" algn="tl" rotWithShape="0">
                    <a:srgbClr val="000000"/>
                  </a:outerShdw>
                </a:effectLst>
                <a:latin typeface="Helvetica" charset="0"/>
              </a:rPr>
              <a:t>                P ITOR</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00"/>
                </a:solidFill>
                <a:effectLst>
                  <a:outerShdw blurRad="50800" dist="88900" dir="2700000" algn="tl" rotWithShape="0">
                    <a:srgbClr val="000000"/>
                  </a:outerShdw>
                </a:effectLst>
                <a:latin typeface="Helvetica" charset="0"/>
              </a:rPr>
              <a:t>                     JOHAN, </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                        mu </a:t>
            </a: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88900" dir="2700000" algn="tl" rotWithShape="0">
                    <a:srgbClr val="000000"/>
                  </a:outerShdw>
                </a:effectLst>
                <a:latin typeface="Helvetica" charset="0"/>
              </a:rPr>
              <a:t>                           </a:t>
            </a:r>
            <a:r>
              <a:rPr lang="en-GB" sz="1400" b="1" i="1" dirty="0">
                <a:solidFill>
                  <a:srgbClr val="FFFF00"/>
                </a:solidFill>
                <a:effectLst>
                  <a:outerShdw blurRad="50800" dist="88900" dir="2700000" algn="tl" rotWithShape="0">
                    <a:srgbClr val="000000"/>
                  </a:outerShdw>
                </a:effectLst>
                <a:latin typeface="Helvetica" charset="0"/>
              </a:rPr>
              <a:t>JUDA.</a:t>
            </a:r>
            <a:r>
              <a:rPr lang="ja-JP" altLang="en-GB" sz="1400" b="1" i="1" dirty="0">
                <a:solidFill>
                  <a:srgbClr val="FFFF00"/>
                </a:solidFill>
                <a:effectLst>
                  <a:outerShdw blurRad="50800" dist="88900" dir="2700000" algn="tl" rotWithShape="0">
                    <a:srgbClr val="000000"/>
                  </a:outerShdw>
                </a:effectLst>
                <a:latin typeface="Helvetica" charset="0"/>
              </a:rPr>
              <a:t>”</a:t>
            </a:r>
            <a:r>
              <a:rPr lang="en-GB" sz="1400" b="1" i="1" dirty="0">
                <a:solidFill>
                  <a:srgbClr val="FFFFFF"/>
                </a:solidFill>
                <a:effectLst>
                  <a:outerShdw blurRad="50800" dist="88900" dir="2700000" algn="tl" rotWithShape="0">
                    <a:srgbClr val="000000"/>
                  </a:outerShdw>
                </a:effectLst>
                <a:latin typeface="Helvetica" charset="0"/>
              </a:rPr>
              <a:t>.</a:t>
            </a:r>
            <a:r>
              <a:rPr lang="ja-JP" altLang="en-GB" sz="1400" b="1" i="1" dirty="0">
                <a:solidFill>
                  <a:srgbClr val="FFFFFF"/>
                </a:solidFill>
                <a:effectLst>
                  <a:outerShdw blurRad="50800" dist="88900" dir="2700000" algn="tl" rotWithShape="0">
                    <a:srgbClr val="000000"/>
                  </a:outerShdw>
                </a:effectLst>
                <a:latin typeface="Helvetica" charset="0"/>
              </a:rPr>
              <a:t>”</a:t>
            </a:r>
            <a:endParaRPr lang="en-GB" sz="1400" b="1" i="1" dirty="0">
              <a:solidFill>
                <a:srgbClr val="FFFFFF"/>
              </a:solidFill>
              <a:effectLst>
                <a:outerShdw blurRad="50800" dist="88900" dir="2700000" algn="tl" rotWithShape="0">
                  <a:srgbClr val="000000"/>
                </a:outerShdw>
              </a:effectLst>
              <a:latin typeface="Helvetica" charset="0"/>
            </a:endParaRPr>
          </a:p>
        </p:txBody>
      </p:sp>
      <p:sp>
        <p:nvSpPr>
          <p:cNvPr id="124950" name="Rectangle 33"/>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4951" name="Text Box 34"/>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4952" name="Rectangle 35"/>
          <p:cNvSpPr>
            <a:spLocks noChangeArrowheads="1"/>
          </p:cNvSpPr>
          <p:nvPr/>
        </p:nvSpPr>
        <p:spPr bwMode="auto">
          <a:xfrm>
            <a:off x="3983038" y="5800725"/>
            <a:ext cx="1768475" cy="1822450"/>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James</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1 Peter</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2 Peter</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1 John</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2 John</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3 John</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Jude</a:t>
            </a:r>
          </a:p>
        </p:txBody>
      </p:sp>
      <p:sp>
        <p:nvSpPr>
          <p:cNvPr id="124953" name="Rectangle 36"/>
          <p:cNvSpPr>
            <a:spLocks noChangeArrowheads="1"/>
          </p:cNvSpPr>
          <p:nvPr/>
        </p:nvSpPr>
        <p:spPr bwMode="auto">
          <a:xfrm>
            <a:off x="3983038" y="4865688"/>
            <a:ext cx="1768475" cy="1216025"/>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Letters from</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The Others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4954" name="Rectangle 37"/>
          <p:cNvSpPr>
            <a:spLocks noChangeArrowheads="1"/>
          </p:cNvSpPr>
          <p:nvPr/>
        </p:nvSpPr>
        <p:spPr bwMode="auto">
          <a:xfrm>
            <a:off x="3983038" y="5457825"/>
            <a:ext cx="1768475" cy="1014413"/>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Hebrews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4955" name="Rectangle 38"/>
          <p:cNvSpPr>
            <a:spLocks noChangeArrowheads="1"/>
          </p:cNvSpPr>
          <p:nvPr/>
        </p:nvSpPr>
        <p:spPr bwMode="auto">
          <a:xfrm>
            <a:off x="4029075" y="3529013"/>
            <a:ext cx="1768475" cy="1822450"/>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1 Thessalonians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2 Thessalonians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1 Timothy</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2 Timothy</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Titus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4956" name="Rectangle 39"/>
          <p:cNvSpPr>
            <a:spLocks noChangeArrowheads="1"/>
          </p:cNvSpPr>
          <p:nvPr/>
        </p:nvSpPr>
        <p:spPr bwMode="auto">
          <a:xfrm>
            <a:off x="3983038" y="2333625"/>
            <a:ext cx="1768475" cy="1419225"/>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Galatians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Ephesians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Philippians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Colossians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4957" name="Rectangle 40"/>
          <p:cNvSpPr>
            <a:spLocks noChangeArrowheads="1"/>
          </p:cNvSpPr>
          <p:nvPr/>
        </p:nvSpPr>
        <p:spPr bwMode="auto">
          <a:xfrm>
            <a:off x="3983038" y="1744663"/>
            <a:ext cx="1768475" cy="1461387"/>
          </a:xfrm>
          <a:prstGeom prst="rect">
            <a:avLst/>
          </a:prstGeom>
          <a:noFill/>
          <a:ln>
            <a:noFill/>
          </a:ln>
          <a:extLst/>
        </p:spPr>
        <p:txBody>
          <a:bodyPr lIns="101308" tIns="50654" rIns="101308" bIns="50654">
            <a:spAutoFit/>
          </a:bodyPr>
          <a:lstStyle/>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Romiako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kekieu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Romans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1 Corinthians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2 Corinthians</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4958" name="Rectangle 41"/>
          <p:cNvSpPr>
            <a:spLocks noChangeArrowheads="1"/>
          </p:cNvSpPr>
          <p:nvPr/>
        </p:nvSpPr>
        <p:spPr bwMode="auto">
          <a:xfrm>
            <a:off x="3967163" y="1066800"/>
            <a:ext cx="1768475" cy="1258511"/>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u="sng"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Aposletko</a:t>
            </a:r>
            <a:r>
              <a:rPr lang="en-GB" sz="1400" b="1" u="sng"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u="sng"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khuthu</a:t>
            </a:r>
            <a:endParaRPr lang="en-GB" sz="1400" b="1" u="sng"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Paul </a:t>
            </a: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dieyie</a:t>
            </a:r>
            <a:r>
              <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leshü</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a:t>
            </a: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4959" name="Rectangle 42"/>
          <p:cNvSpPr>
            <a:spLocks noChangeArrowheads="1"/>
          </p:cNvSpPr>
          <p:nvPr/>
        </p:nvSpPr>
        <p:spPr bwMode="auto">
          <a:xfrm>
            <a:off x="3983038" y="4464050"/>
            <a:ext cx="1768475" cy="1014413"/>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Philemon</a:t>
            </a: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62507" name="Line 43"/>
          <p:cNvSpPr>
            <a:spLocks noChangeShapeType="1"/>
          </p:cNvSpPr>
          <p:nvPr/>
        </p:nvSpPr>
        <p:spPr bwMode="auto">
          <a:xfrm>
            <a:off x="3603625" y="3049588"/>
            <a:ext cx="758825" cy="1587"/>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2508" name="Line 44"/>
          <p:cNvSpPr>
            <a:spLocks noChangeShapeType="1"/>
          </p:cNvSpPr>
          <p:nvPr/>
        </p:nvSpPr>
        <p:spPr bwMode="auto">
          <a:xfrm>
            <a:off x="3468688" y="4173538"/>
            <a:ext cx="758825" cy="3175"/>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2509" name="Line 45"/>
          <p:cNvSpPr>
            <a:spLocks noChangeShapeType="1"/>
          </p:cNvSpPr>
          <p:nvPr/>
        </p:nvSpPr>
        <p:spPr bwMode="auto">
          <a:xfrm>
            <a:off x="3595688" y="4943475"/>
            <a:ext cx="758825" cy="1588"/>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2510" name="Line 46"/>
          <p:cNvSpPr>
            <a:spLocks noChangeShapeType="1"/>
          </p:cNvSpPr>
          <p:nvPr/>
        </p:nvSpPr>
        <p:spPr bwMode="auto">
          <a:xfrm flipV="1">
            <a:off x="3468688" y="6553200"/>
            <a:ext cx="758825" cy="15875"/>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2511" name="AutoShape 47"/>
          <p:cNvSpPr>
            <a:spLocks noChangeArrowheads="1"/>
          </p:cNvSpPr>
          <p:nvPr/>
        </p:nvSpPr>
        <p:spPr bwMode="auto">
          <a:xfrm>
            <a:off x="4152900" y="1808163"/>
            <a:ext cx="1433513" cy="852487"/>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88900" dir="2700000" algn="tl" rotWithShape="0">
                  <a:srgbClr val="000000"/>
                </a:outerShdw>
              </a:effectLst>
              <a:latin typeface="Times New Roman" pitchFamily="-112" charset="0"/>
              <a:ea typeface="+mn-ea"/>
            </a:endParaRPr>
          </a:p>
        </p:txBody>
      </p:sp>
      <p:sp>
        <p:nvSpPr>
          <p:cNvPr id="62512" name="AutoShape 48"/>
          <p:cNvSpPr>
            <a:spLocks noChangeArrowheads="1"/>
          </p:cNvSpPr>
          <p:nvPr/>
        </p:nvSpPr>
        <p:spPr bwMode="auto">
          <a:xfrm>
            <a:off x="4119563" y="2616200"/>
            <a:ext cx="1433512" cy="882650"/>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88900" dir="2700000" algn="tl" rotWithShape="0">
                  <a:srgbClr val="000000"/>
                </a:outerShdw>
              </a:effectLst>
              <a:latin typeface="Times New Roman" pitchFamily="-112" charset="0"/>
              <a:ea typeface="+mn-ea"/>
            </a:endParaRPr>
          </a:p>
        </p:txBody>
      </p:sp>
      <p:sp>
        <p:nvSpPr>
          <p:cNvPr id="62513" name="AutoShape 49"/>
          <p:cNvSpPr>
            <a:spLocks noChangeArrowheads="1"/>
          </p:cNvSpPr>
          <p:nvPr/>
        </p:nvSpPr>
        <p:spPr bwMode="auto">
          <a:xfrm>
            <a:off x="4121150" y="3532188"/>
            <a:ext cx="1433513" cy="1181100"/>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88900" dir="2700000" algn="tl" rotWithShape="0">
                  <a:srgbClr val="000000"/>
                </a:outerShdw>
              </a:effectLst>
              <a:latin typeface="Times New Roman" pitchFamily="-112" charset="0"/>
              <a:ea typeface="+mn-ea"/>
            </a:endParaRPr>
          </a:p>
        </p:txBody>
      </p:sp>
      <p:sp>
        <p:nvSpPr>
          <p:cNvPr id="62514" name="AutoShape 50"/>
          <p:cNvSpPr>
            <a:spLocks noChangeArrowheads="1"/>
          </p:cNvSpPr>
          <p:nvPr/>
        </p:nvSpPr>
        <p:spPr bwMode="auto">
          <a:xfrm>
            <a:off x="4100513" y="4686300"/>
            <a:ext cx="1433512" cy="374650"/>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88900" dir="2700000" algn="tl" rotWithShape="0">
                  <a:srgbClr val="000000"/>
                </a:outerShdw>
              </a:effectLst>
              <a:latin typeface="Times New Roman" pitchFamily="-112" charset="0"/>
              <a:ea typeface="+mn-ea"/>
            </a:endParaRPr>
          </a:p>
        </p:txBody>
      </p:sp>
      <p:sp>
        <p:nvSpPr>
          <p:cNvPr id="62515" name="AutoShape 51"/>
          <p:cNvSpPr>
            <a:spLocks noChangeArrowheads="1"/>
          </p:cNvSpPr>
          <p:nvPr/>
        </p:nvSpPr>
        <p:spPr bwMode="auto">
          <a:xfrm>
            <a:off x="4119563" y="5167313"/>
            <a:ext cx="1433512" cy="2360612"/>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88900" dir="2700000" algn="tl" rotWithShape="0">
                  <a:srgbClr val="000000"/>
                </a:outerShdw>
              </a:effectLst>
              <a:latin typeface="Times New Roman" pitchFamily="-112" charset="0"/>
              <a:ea typeface="+mn-ea"/>
            </a:endParaRPr>
          </a:p>
        </p:txBody>
      </p:sp>
      <p:sp>
        <p:nvSpPr>
          <p:cNvPr id="124969" name="Text Box 52"/>
          <p:cNvSpPr txBox="1">
            <a:spLocks noChangeArrowheads="1"/>
          </p:cNvSpPr>
          <p:nvPr/>
        </p:nvSpPr>
        <p:spPr bwMode="auto">
          <a:xfrm>
            <a:off x="9696450"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A27C"/>
                </a:solidFill>
                <a:effectLst>
                  <a:outerShdw blurRad="50800" dist="88900" dir="2700000" algn="tl" rotWithShape="0">
                    <a:srgbClr val="000000"/>
                  </a:outerShdw>
                </a:effectLst>
                <a:latin typeface="Comic Sans MS" pitchFamily="66" charset="0"/>
              </a:rPr>
              <a:t> </a:t>
            </a:r>
          </a:p>
        </p:txBody>
      </p:sp>
      <p:sp>
        <p:nvSpPr>
          <p:cNvPr id="124970" name="Text Box 53"/>
          <p:cNvSpPr txBox="1">
            <a:spLocks noChangeArrowheads="1"/>
          </p:cNvSpPr>
          <p:nvPr/>
        </p:nvSpPr>
        <p:spPr bwMode="auto">
          <a:xfrm>
            <a:off x="8821738" y="7410450"/>
            <a:ext cx="184150" cy="244475"/>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4971" name="Text Box 54"/>
          <p:cNvSpPr txBox="1">
            <a:spLocks noChangeArrowheads="1"/>
          </p:cNvSpPr>
          <p:nvPr/>
        </p:nvSpPr>
        <p:spPr bwMode="auto">
          <a:xfrm>
            <a:off x="9456738" y="7096125"/>
            <a:ext cx="184150" cy="366713"/>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4972" name="Text Box 55"/>
          <p:cNvSpPr txBox="1">
            <a:spLocks noChangeArrowheads="1"/>
          </p:cNvSpPr>
          <p:nvPr/>
        </p:nvSpPr>
        <p:spPr bwMode="auto">
          <a:xfrm>
            <a:off x="866775" y="7429500"/>
            <a:ext cx="919163" cy="231775"/>
          </a:xfrm>
          <a:prstGeom prst="rect">
            <a:avLst/>
          </a:prstGeom>
          <a:noFill/>
          <a:ln>
            <a:noFill/>
          </a:ln>
          <a:extLst/>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900" b="1">
                <a:solidFill>
                  <a:srgbClr val="FFFFFF"/>
                </a:solidFill>
                <a:effectLst>
                  <a:outerShdw blurRad="50800" dist="88900" dir="2700000" algn="tl" rotWithShape="0">
                    <a:srgbClr val="000000"/>
                  </a:outerShdw>
                </a:effectLst>
                <a:latin typeface="Arial" pitchFamily="34" charset="0"/>
              </a:rPr>
              <a:t>©2006 TBBMI</a:t>
            </a:r>
          </a:p>
        </p:txBody>
      </p:sp>
      <p:sp>
        <p:nvSpPr>
          <p:cNvPr id="124973" name="Text Box 56"/>
          <p:cNvSpPr txBox="1">
            <a:spLocks noChangeArrowheads="1"/>
          </p:cNvSpPr>
          <p:nvPr/>
        </p:nvSpPr>
        <p:spPr bwMode="auto">
          <a:xfrm>
            <a:off x="9191625"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88900" dir="2700000" algn="tl" rotWithShape="0">
                    <a:srgbClr val="000000"/>
                  </a:outerShdw>
                </a:effectLst>
                <a:latin typeface="Comic Sans MS" pitchFamily="66" charset="0"/>
              </a:rPr>
              <a:t>59</a:t>
            </a:r>
          </a:p>
        </p:txBody>
      </p:sp>
      <p:sp>
        <p:nvSpPr>
          <p:cNvPr id="124974" name="Text Box 57"/>
          <p:cNvSpPr txBox="1">
            <a:spLocks noChangeArrowheads="1"/>
          </p:cNvSpPr>
          <p:nvPr/>
        </p:nvSpPr>
        <p:spPr bwMode="auto">
          <a:xfrm>
            <a:off x="9566275" y="7345363"/>
            <a:ext cx="311150"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88900" dir="2700000" algn="tl" rotWithShape="0">
                    <a:srgbClr val="000000"/>
                  </a:outerShdw>
                </a:effectLst>
                <a:latin typeface="Comic Sans MS" pitchFamily="66" charset="0"/>
              </a:rPr>
              <a:t>5</a:t>
            </a:r>
          </a:p>
        </p:txBody>
      </p:sp>
      <p:sp>
        <p:nvSpPr>
          <p:cNvPr id="59" name="Rectangle 58"/>
          <p:cNvSpPr/>
          <p:nvPr/>
        </p:nvSpPr>
        <p:spPr>
          <a:xfrm>
            <a:off x="3490495" y="3700463"/>
            <a:ext cx="3077410" cy="397545"/>
          </a:xfrm>
          <a:prstGeom prst="rect">
            <a:avLst/>
          </a:prstGeom>
        </p:spPr>
        <p:txBody>
          <a:bodyPr wrap="none">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800" b="1" dirty="0" err="1">
                <a:solidFill>
                  <a:srgbClr val="99FF66"/>
                </a:solidFill>
                <a:effectLst>
                  <a:outerShdw blurRad="50800" dist="88900" dir="2700000" algn="tl" rotWithShape="0">
                    <a:srgbClr val="000000"/>
                  </a:outerShdw>
                </a:effectLst>
                <a:latin typeface="Helvetica" charset="0"/>
              </a:rPr>
              <a:t>Kehou</a:t>
            </a:r>
            <a:r>
              <a:rPr lang="en-GB" sz="2800" b="1" dirty="0">
                <a:solidFill>
                  <a:srgbClr val="99FF66"/>
                </a:solidFill>
                <a:effectLst>
                  <a:outerShdw blurRad="50800" dist="88900" dir="2700000" algn="tl" rotWithShape="0">
                    <a:srgbClr val="000000"/>
                  </a:outerShdw>
                </a:effectLst>
                <a:latin typeface="Helvetica" charset="0"/>
              </a:rPr>
              <a:t> nu </a:t>
            </a:r>
            <a:r>
              <a:rPr lang="en-GB" sz="2800" b="1" dirty="0" err="1">
                <a:solidFill>
                  <a:srgbClr val="99FF66"/>
                </a:solidFill>
                <a:effectLst>
                  <a:outerShdw blurRad="50800" dist="88900" dir="2700000" algn="tl" rotWithShape="0">
                    <a:srgbClr val="000000"/>
                  </a:outerShdw>
                </a:effectLst>
                <a:latin typeface="Helvetica" charset="0"/>
              </a:rPr>
              <a:t>nyieko</a:t>
            </a:r>
            <a:endParaRPr lang="en-GB" sz="2800" b="1" dirty="0">
              <a:solidFill>
                <a:srgbClr val="99FF66"/>
              </a:solidFill>
              <a:effectLst>
                <a:outerShdw blurRad="50800" dist="88900" dir="2700000" algn="tl" rotWithShape="0">
                  <a:srgbClr val="000000"/>
                </a:outerShdw>
              </a:effectLst>
              <a:latin typeface="Helvetica" charset="0"/>
            </a:endParaRPr>
          </a:p>
        </p:txBody>
      </p:sp>
      <p:sp>
        <p:nvSpPr>
          <p:cNvPr id="60" name="Rectangle 59"/>
          <p:cNvSpPr/>
          <p:nvPr/>
        </p:nvSpPr>
        <p:spPr>
          <a:xfrm>
            <a:off x="3490495" y="3700463"/>
            <a:ext cx="3077410" cy="397545"/>
          </a:xfrm>
          <a:prstGeom prst="rect">
            <a:avLst/>
          </a:prstGeom>
        </p:spPr>
        <p:txBody>
          <a:bodyPr wrap="none">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800" b="1" dirty="0" err="1">
                <a:solidFill>
                  <a:srgbClr val="99FF66"/>
                </a:solidFill>
                <a:effectLst>
                  <a:outerShdw blurRad="50800" dist="88900" dir="2700000" algn="tl" rotWithShape="0">
                    <a:srgbClr val="000000"/>
                  </a:outerShdw>
                </a:effectLst>
                <a:latin typeface="Helvetica" charset="0"/>
              </a:rPr>
              <a:t>Kehou</a:t>
            </a:r>
            <a:r>
              <a:rPr lang="en-GB" sz="2800" b="1" dirty="0">
                <a:solidFill>
                  <a:srgbClr val="99FF66"/>
                </a:solidFill>
                <a:effectLst>
                  <a:outerShdw blurRad="50800" dist="88900" dir="2700000" algn="tl" rotWithShape="0">
                    <a:srgbClr val="000000"/>
                  </a:outerShdw>
                </a:effectLst>
                <a:latin typeface="Helvetica" charset="0"/>
              </a:rPr>
              <a:t> nu </a:t>
            </a:r>
            <a:r>
              <a:rPr lang="en-GB" sz="2800" b="1" dirty="0" err="1">
                <a:solidFill>
                  <a:srgbClr val="99FF66"/>
                </a:solidFill>
                <a:effectLst>
                  <a:outerShdw blurRad="50800" dist="88900" dir="2700000" algn="tl" rotWithShape="0">
                    <a:srgbClr val="000000"/>
                  </a:outerShdw>
                </a:effectLst>
                <a:latin typeface="Helvetica" charset="0"/>
              </a:rPr>
              <a:t>nyieko</a:t>
            </a:r>
            <a:endParaRPr lang="en-GB" sz="2800" b="1" dirty="0">
              <a:solidFill>
                <a:srgbClr val="99FF66"/>
              </a:solidFill>
              <a:effectLst>
                <a:outerShdw blurRad="50800" dist="88900" dir="2700000" algn="tl" rotWithShape="0">
                  <a:srgbClr val="000000"/>
                </a:outerShdw>
              </a:effectLst>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p:cTn id="6" dur="1" fill="hold">
                                          <p:stCondLst>
                                            <p:cond delay="0"/>
                                          </p:stCondLst>
                                        </p:cTn>
                                        <p:tgtEl>
                                          <p:spTgt spid="62511"/>
                                        </p:tgtEl>
                                        <p:attrNameLst>
                                          <p:attrName>style.visibility</p:attrName>
                                        </p:attrNameLst>
                                      </p:cBhvr>
                                      <p:to>
                                        <p:strVal val="visible"/>
                                      </p:to>
                                    </p:set>
                                    <p:animEffect transition="in" filter="fade">
                                      <p:cBhvr>
                                        <p:cTn id="7" dur="1000"/>
                                        <p:tgtEl>
                                          <p:spTgt spid="62511"/>
                                        </p:tgtEl>
                                      </p:cBhvr>
                                    </p:animEffect>
                                  </p:childTnLst>
                                  <p:subTnLst>
                                    <p:set>
                                      <p:cBhvr override="childStyle">
                                        <p:cTn dur="1" fill="hold" display="0" masterRel="nextClick" afterEffect="1"/>
                                        <p:tgtEl>
                                          <p:spTgt spid="6251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grpId="0" nodeType="clickEffect">
                                  <p:stCondLst>
                                    <p:cond delay="0"/>
                                  </p:stCondLst>
                                  <p:childTnLst>
                                    <p:set>
                                      <p:cBhvr>
                                        <p:cTn id="11" dur="1" fill="hold">
                                          <p:stCondLst>
                                            <p:cond delay="0"/>
                                          </p:stCondLst>
                                        </p:cTn>
                                        <p:tgtEl>
                                          <p:spTgt spid="62512"/>
                                        </p:tgtEl>
                                        <p:attrNameLst>
                                          <p:attrName>style.visibility</p:attrName>
                                        </p:attrNameLst>
                                      </p:cBhvr>
                                      <p:to>
                                        <p:strVal val="visible"/>
                                      </p:to>
                                    </p:set>
                                    <p:animEffect transition="in" filter="fade">
                                      <p:cBhvr>
                                        <p:cTn id="12" dur="1000"/>
                                        <p:tgtEl>
                                          <p:spTgt spid="62512"/>
                                        </p:tgtEl>
                                      </p:cBhvr>
                                    </p:animEffect>
                                  </p:childTnLst>
                                  <p:subTnLst>
                                    <p:set>
                                      <p:cBhvr override="childStyle">
                                        <p:cTn dur="1" fill="hold" display="0" masterRel="nextClick" afterEffect="1"/>
                                        <p:tgtEl>
                                          <p:spTgt spid="6251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grpId="0" nodeType="clickEffect">
                                  <p:stCondLst>
                                    <p:cond delay="0"/>
                                  </p:stCondLst>
                                  <p:childTnLst>
                                    <p:set>
                                      <p:cBhvr>
                                        <p:cTn id="16" dur="1" fill="hold">
                                          <p:stCondLst>
                                            <p:cond delay="0"/>
                                          </p:stCondLst>
                                        </p:cTn>
                                        <p:tgtEl>
                                          <p:spTgt spid="62513"/>
                                        </p:tgtEl>
                                        <p:attrNameLst>
                                          <p:attrName>style.visibility</p:attrName>
                                        </p:attrNameLst>
                                      </p:cBhvr>
                                      <p:to>
                                        <p:strVal val="visible"/>
                                      </p:to>
                                    </p:set>
                                    <p:animEffect transition="in" filter="fade">
                                      <p:cBhvr>
                                        <p:cTn id="17" dur="1000"/>
                                        <p:tgtEl>
                                          <p:spTgt spid="62513"/>
                                        </p:tgtEl>
                                      </p:cBhvr>
                                    </p:animEffect>
                                  </p:childTnLst>
                                  <p:subTnLst>
                                    <p:set>
                                      <p:cBhvr override="childStyle">
                                        <p:cTn dur="1" fill="hold" display="0" masterRel="nextClick" afterEffect="1"/>
                                        <p:tgtEl>
                                          <p:spTgt spid="62513"/>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grpId="0" nodeType="clickEffect">
                                  <p:stCondLst>
                                    <p:cond delay="0"/>
                                  </p:stCondLst>
                                  <p:childTnLst>
                                    <p:set>
                                      <p:cBhvr>
                                        <p:cTn id="21" dur="1" fill="hold">
                                          <p:stCondLst>
                                            <p:cond delay="0"/>
                                          </p:stCondLst>
                                        </p:cTn>
                                        <p:tgtEl>
                                          <p:spTgt spid="62514"/>
                                        </p:tgtEl>
                                        <p:attrNameLst>
                                          <p:attrName>style.visibility</p:attrName>
                                        </p:attrNameLst>
                                      </p:cBhvr>
                                      <p:to>
                                        <p:strVal val="visible"/>
                                      </p:to>
                                    </p:set>
                                    <p:animEffect transition="in" filter="fade">
                                      <p:cBhvr>
                                        <p:cTn id="22" dur="1000"/>
                                        <p:tgtEl>
                                          <p:spTgt spid="62514"/>
                                        </p:tgtEl>
                                      </p:cBhvr>
                                    </p:animEffect>
                                  </p:childTnLst>
                                  <p:subTnLst>
                                    <p:set>
                                      <p:cBhvr override="childStyle">
                                        <p:cTn dur="1" fill="hold" display="0" masterRel="nextClick" afterEffect="1"/>
                                        <p:tgtEl>
                                          <p:spTgt spid="6251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grpId="0" nodeType="clickEffect">
                                  <p:stCondLst>
                                    <p:cond delay="0"/>
                                  </p:stCondLst>
                                  <p:childTnLst>
                                    <p:set>
                                      <p:cBhvr>
                                        <p:cTn id="26" dur="1" fill="hold">
                                          <p:stCondLst>
                                            <p:cond delay="0"/>
                                          </p:stCondLst>
                                        </p:cTn>
                                        <p:tgtEl>
                                          <p:spTgt spid="62515"/>
                                        </p:tgtEl>
                                        <p:attrNameLst>
                                          <p:attrName>style.visibility</p:attrName>
                                        </p:attrNameLst>
                                      </p:cBhvr>
                                      <p:to>
                                        <p:strVal val="visible"/>
                                      </p:to>
                                    </p:set>
                                    <p:animEffect transition="in" filter="fade">
                                      <p:cBhvr>
                                        <p:cTn id="27" dur="1000"/>
                                        <p:tgtEl>
                                          <p:spTgt spid="6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11" grpId="0" animBg="1"/>
      <p:bldP spid="62512" grpId="0" animBg="1"/>
      <p:bldP spid="62513" grpId="0" animBg="1"/>
      <p:bldP spid="62514" grpId="0" animBg="1"/>
      <p:bldP spid="625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87425" y="1350963"/>
            <a:ext cx="4257675" cy="5559425"/>
            <a:chOff x="552" y="921"/>
            <a:chExt cx="2682" cy="3502"/>
          </a:xfrm>
        </p:grpSpPr>
        <p:pic>
          <p:nvPicPr>
            <p:cNvPr id="19" name="Picture 3"/>
            <p:cNvPicPr>
              <a:picLocks noChangeAspect="1" noChangeArrowheads="1"/>
            </p:cNvPicPr>
            <p:nvPr/>
          </p:nvPicPr>
          <p:blipFill>
            <a:blip r:embed="rId3"/>
            <a:srcRect l="29514" t="20314" r="34377" b="10156"/>
            <a:stretch>
              <a:fillRect/>
            </a:stretch>
          </p:blipFill>
          <p:spPr bwMode="auto">
            <a:xfrm>
              <a:off x="552" y="921"/>
              <a:ext cx="2683" cy="3503"/>
            </a:xfrm>
            <a:prstGeom prst="rect">
              <a:avLst/>
            </a:prstGeom>
            <a:noFill/>
            <a:ln w="76320">
              <a:solidFill>
                <a:srgbClr val="00AE00"/>
              </a:solidFill>
              <a:miter lim="800000"/>
              <a:headEnd/>
              <a:tailEnd/>
            </a:ln>
            <a:effectLst>
              <a:outerShdw dist="109185" dir="3271692" algn="ctr" rotWithShape="0">
                <a:srgbClr val="808080"/>
              </a:outerShdw>
            </a:effectLst>
          </p:spPr>
        </p:pic>
        <p:sp>
          <p:nvSpPr>
            <p:cNvPr id="12305" name="Rectangle 4"/>
            <p:cNvSpPr>
              <a:spLocks noChangeArrowheads="1"/>
            </p:cNvSpPr>
            <p:nvPr/>
          </p:nvSpPr>
          <p:spPr bwMode="auto">
            <a:xfrm>
              <a:off x="2984" y="963"/>
              <a:ext cx="214" cy="122"/>
            </a:xfrm>
            <a:prstGeom prst="rect">
              <a:avLst/>
            </a:prstGeom>
            <a:solidFill>
              <a:srgbClr val="FFFFFF"/>
            </a:solidFill>
            <a:ln w="9525">
              <a:noFill/>
              <a:round/>
              <a:headEnd/>
              <a:tailEnd/>
            </a:ln>
          </p:spPr>
          <p:txBody>
            <a:bodyPr wrap="none" anchor="ctr"/>
            <a:lstStyle/>
            <a:p>
              <a:endParaRPr lang="en-US"/>
            </a:p>
          </p:txBody>
        </p:sp>
      </p:grpSp>
      <p:sp>
        <p:nvSpPr>
          <p:cNvPr id="12291" name="Rectangle 1"/>
          <p:cNvSpPr>
            <a:spLocks noChangeArrowheads="1"/>
          </p:cNvSpPr>
          <p:nvPr/>
        </p:nvSpPr>
        <p:spPr bwMode="auto">
          <a:xfrm>
            <a:off x="169863" y="7427913"/>
            <a:ext cx="1454150" cy="241300"/>
          </a:xfrm>
          <a:prstGeom prst="rect">
            <a:avLst/>
          </a:prstGeom>
          <a:noFill/>
          <a:ln w="9525">
            <a:noFill/>
            <a:round/>
            <a:headEnd/>
            <a:tailEnd/>
          </a:ln>
        </p:spPr>
        <p:txBody>
          <a:bodyPr wrap="none" lIns="91255" tIns="45626" rIns="91255" bIns="45626" anchor="ctr"/>
          <a:lstStyle/>
          <a:p>
            <a:endParaRPr lang="en-US"/>
          </a:p>
        </p:txBody>
      </p:sp>
      <p:sp>
        <p:nvSpPr>
          <p:cNvPr id="12292" name="Text Box 5"/>
          <p:cNvSpPr txBox="1">
            <a:spLocks noChangeArrowheads="1"/>
          </p:cNvSpPr>
          <p:nvPr/>
        </p:nvSpPr>
        <p:spPr bwMode="auto">
          <a:xfrm>
            <a:off x="9696450" y="3175"/>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12293" name="Text Box 6"/>
          <p:cNvSpPr txBox="1">
            <a:spLocks noChangeArrowheads="1"/>
          </p:cNvSpPr>
          <p:nvPr/>
        </p:nvSpPr>
        <p:spPr bwMode="auto">
          <a:xfrm>
            <a:off x="9696450" y="2063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EA18"/>
                </a:solidFill>
                <a:latin typeface="Comic Sans MS" pitchFamily="66" charset="0"/>
              </a:rPr>
              <a:t> </a:t>
            </a:r>
          </a:p>
        </p:txBody>
      </p:sp>
      <p:sp>
        <p:nvSpPr>
          <p:cNvPr id="12294" name="Text Box 7"/>
          <p:cNvSpPr txBox="1">
            <a:spLocks noChangeArrowheads="1"/>
          </p:cNvSpPr>
          <p:nvPr/>
        </p:nvSpPr>
        <p:spPr bwMode="auto">
          <a:xfrm>
            <a:off x="5969000" y="1804988"/>
            <a:ext cx="30226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Dieliekevi</a:t>
            </a:r>
          </a:p>
        </p:txBody>
      </p:sp>
      <p:sp>
        <p:nvSpPr>
          <p:cNvPr id="12295" name="Text Box 8"/>
          <p:cNvSpPr txBox="1">
            <a:spLocks noChangeArrowheads="1"/>
          </p:cNvSpPr>
          <p:nvPr/>
        </p:nvSpPr>
        <p:spPr bwMode="auto">
          <a:xfrm>
            <a:off x="5957888" y="3252788"/>
            <a:ext cx="3286125"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Mhakechüko</a:t>
            </a:r>
          </a:p>
        </p:txBody>
      </p:sp>
      <p:sp>
        <p:nvSpPr>
          <p:cNvPr id="12296" name="Text Box 9"/>
          <p:cNvSpPr txBox="1">
            <a:spLocks noChangeArrowheads="1"/>
          </p:cNvSpPr>
          <p:nvPr/>
        </p:nvSpPr>
        <p:spPr bwMode="auto">
          <a:xfrm>
            <a:off x="6032500" y="4702175"/>
            <a:ext cx="3035300" cy="1201738"/>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Apostelko kethu</a:t>
            </a:r>
          </a:p>
        </p:txBody>
      </p:sp>
      <p:sp>
        <p:nvSpPr>
          <p:cNvPr id="12297" name="Text Box 10"/>
          <p:cNvSpPr txBox="1">
            <a:spLocks noChangeArrowheads="1"/>
          </p:cNvSpPr>
          <p:nvPr/>
        </p:nvSpPr>
        <p:spPr bwMode="auto">
          <a:xfrm>
            <a:off x="5867400" y="6149975"/>
            <a:ext cx="33782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Pesikeshü</a:t>
            </a:r>
          </a:p>
        </p:txBody>
      </p:sp>
      <p:sp>
        <p:nvSpPr>
          <p:cNvPr id="12298" name="Text Box 11"/>
          <p:cNvSpPr txBox="1">
            <a:spLocks noChangeArrowheads="1"/>
          </p:cNvSpPr>
          <p:nvPr/>
        </p:nvSpPr>
        <p:spPr bwMode="auto">
          <a:xfrm>
            <a:off x="8821738" y="7399338"/>
            <a:ext cx="184150" cy="268287"/>
          </a:xfrm>
          <a:prstGeom prst="rect">
            <a:avLst/>
          </a:prstGeom>
          <a:noFill/>
          <a:ln w="9525">
            <a:noFill/>
            <a:round/>
            <a:headEnd/>
            <a:tailEnd/>
          </a:ln>
        </p:spPr>
        <p:txBody>
          <a:bodyPr wrap="none" lIns="91255" tIns="45626" rIns="91255" bIns="45626" anchor="ctr"/>
          <a:lstStyle/>
          <a:p>
            <a:endParaRPr lang="en-US"/>
          </a:p>
        </p:txBody>
      </p:sp>
      <p:sp>
        <p:nvSpPr>
          <p:cNvPr id="12299" name="Text Box 12"/>
          <p:cNvSpPr txBox="1">
            <a:spLocks noChangeArrowheads="1"/>
          </p:cNvSpPr>
          <p:nvPr/>
        </p:nvSpPr>
        <p:spPr bwMode="auto">
          <a:xfrm>
            <a:off x="9191625" y="7412038"/>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06</a:t>
            </a:r>
          </a:p>
        </p:txBody>
      </p:sp>
      <p:grpSp>
        <p:nvGrpSpPr>
          <p:cNvPr id="3" name="Group 13"/>
          <p:cNvGrpSpPr>
            <a:grpSpLocks/>
          </p:cNvGrpSpPr>
          <p:nvPr/>
        </p:nvGrpSpPr>
        <p:grpSpPr bwMode="auto">
          <a:xfrm>
            <a:off x="2182813" y="2774950"/>
            <a:ext cx="7437437" cy="1658938"/>
            <a:chOff x="1375" y="1748"/>
            <a:chExt cx="4685" cy="1045"/>
          </a:xfrm>
        </p:grpSpPr>
        <p:sp>
          <p:nvSpPr>
            <p:cNvPr id="8206" name="Oval 14"/>
            <p:cNvSpPr>
              <a:spLocks noChangeArrowheads="1"/>
            </p:cNvSpPr>
            <p:nvPr/>
          </p:nvSpPr>
          <p:spPr bwMode="auto">
            <a:xfrm>
              <a:off x="3444" y="2095"/>
              <a:ext cx="2616" cy="698"/>
            </a:xfrm>
            <a:prstGeom prst="ellipse">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207" name="Line 15"/>
            <p:cNvSpPr>
              <a:spLocks noChangeShapeType="1"/>
            </p:cNvSpPr>
            <p:nvPr/>
          </p:nvSpPr>
          <p:spPr bwMode="auto">
            <a:xfrm flipH="1" flipV="1">
              <a:off x="2063" y="1897"/>
              <a:ext cx="1370" cy="521"/>
            </a:xfrm>
            <a:prstGeom prst="line">
              <a:avLst/>
            </a:prstGeom>
            <a:noFill/>
            <a:ln w="76320">
              <a:solidFill>
                <a:srgbClr val="FC0128"/>
              </a:solidFill>
              <a:miter lim="800000"/>
              <a:headEnd/>
              <a:tailEnd type="triangle" w="med" len="med"/>
            </a:ln>
            <a:effectLst>
              <a:outerShdw dist="17819" dir="2700000" algn="ctr" rotWithShape="0">
                <a:srgbClr val="808080"/>
              </a:outerShdw>
            </a:effectLst>
          </p:spPr>
          <p:txBody>
            <a:bodyPr/>
            <a:lstStyle/>
            <a:p>
              <a:pPr>
                <a:defRPr/>
              </a:pPr>
              <a:endParaRPr lang="en-US"/>
            </a:p>
          </p:txBody>
        </p:sp>
        <p:sp>
          <p:nvSpPr>
            <p:cNvPr id="8208" name="AutoShape 16"/>
            <p:cNvSpPr>
              <a:spLocks noChangeArrowheads="1"/>
            </p:cNvSpPr>
            <p:nvPr/>
          </p:nvSpPr>
          <p:spPr bwMode="auto">
            <a:xfrm>
              <a:off x="1375" y="1748"/>
              <a:ext cx="692" cy="473"/>
            </a:xfrm>
            <a:prstGeom prst="roundRect">
              <a:avLst>
                <a:gd name="adj" fmla="val 16667"/>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srcRect l="15977" t="17213" r="27527" b="17598"/>
          <a:stretch>
            <a:fillRect/>
          </a:stretch>
        </p:blipFill>
        <p:spPr bwMode="auto">
          <a:xfrm>
            <a:off x="539750" y="1284288"/>
            <a:ext cx="3168650" cy="2536825"/>
          </a:xfrm>
          <a:prstGeom prst="rect">
            <a:avLst/>
          </a:prstGeom>
          <a:noFill/>
          <a:ln w="9525">
            <a:noFill/>
            <a:round/>
            <a:headEnd/>
            <a:tailEnd/>
          </a:ln>
          <a:effectLst>
            <a:outerShdw dist="89605" dir="2700000" algn="ctr" rotWithShape="0">
              <a:srgbClr val="808080"/>
            </a:outerShdw>
          </a:effectLst>
        </p:spPr>
      </p:pic>
      <p:sp>
        <p:nvSpPr>
          <p:cNvPr id="126978" name="Line 2"/>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p:spPr>
        <p:txBody>
          <a:bodyPr lIns="91255" tIns="45626" rIns="91255" bIns="45626"/>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6979" name="Rectangle 3"/>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6980" name="Text Box 4"/>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6981" name="Rectangle 5"/>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63494"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3495"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3496"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3497"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grpSp>
        <p:nvGrpSpPr>
          <p:cNvPr id="66571" name="Group 10"/>
          <p:cNvGrpSpPr>
            <a:grpSpLocks/>
          </p:cNvGrpSpPr>
          <p:nvPr/>
        </p:nvGrpSpPr>
        <p:grpSpPr bwMode="auto">
          <a:xfrm>
            <a:off x="3671888" y="0"/>
            <a:ext cx="2641600" cy="1209675"/>
            <a:chOff x="2321" y="0"/>
            <a:chExt cx="1610" cy="762"/>
          </a:xfrm>
        </p:grpSpPr>
        <p:sp>
          <p:nvSpPr>
            <p:cNvPr id="127007" name="Rectangle 11"/>
            <p:cNvSpPr>
              <a:spLocks noChangeArrowheads="1"/>
            </p:cNvSpPr>
            <p:nvPr/>
          </p:nvSpPr>
          <p:spPr bwMode="auto">
            <a:xfrm>
              <a:off x="2321" y="0"/>
              <a:ext cx="1610" cy="231"/>
            </a:xfrm>
            <a:prstGeom prst="rect">
              <a:avLst/>
            </a:prstGeom>
            <a:noFill/>
            <a:ln>
              <a:noFill/>
            </a:ln>
            <a:extLst/>
          </p:spPr>
          <p:txBody>
            <a:bodyPr lIns="90360" tIns="44280" rIns="90360" bIns="44280">
              <a:spAutoFit/>
            </a:bodyPr>
            <a:lstStyle/>
            <a:p>
              <a:pP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a:solidFill>
                    <a:srgbClr val="FFFFFF"/>
                  </a:solidFill>
                  <a:effectLst>
                    <a:outerShdw blurRad="50800" dist="88900" dir="2700000" algn="tl" rotWithShape="0">
                      <a:srgbClr val="000000"/>
                    </a:outerShdw>
                  </a:effectLst>
                  <a:latin typeface="Helvetica" charset="0"/>
                </a:rPr>
                <a:t>(</a:t>
              </a:r>
              <a:r>
                <a:rPr lang="en-GB" sz="1800" b="1" dirty="0" err="1">
                  <a:solidFill>
                    <a:srgbClr val="FFFFFF"/>
                  </a:solidFill>
                  <a:effectLst>
                    <a:outerShdw blurRad="50800" dist="88900" dir="2700000" algn="tl" rotWithShape="0">
                      <a:srgbClr val="000000"/>
                    </a:outerShdw>
                  </a:effectLst>
                  <a:latin typeface="Helvetica" charset="0"/>
                </a:rPr>
                <a:t>leshüda</a:t>
              </a:r>
              <a:r>
                <a:rPr lang="en-GB" sz="1800" b="1" dirty="0">
                  <a:solidFill>
                    <a:srgbClr val="FFFFFF"/>
                  </a:solidFill>
                  <a:effectLst>
                    <a:outerShdw blurRad="50800" dist="88900" dir="2700000" algn="tl" rotWithShape="0">
                      <a:srgbClr val="000000"/>
                    </a:outerShdw>
                  </a:effectLst>
                  <a:latin typeface="Helvetica" charset="0"/>
                </a:rPr>
                <a:t> </a:t>
              </a:r>
              <a:r>
                <a:rPr lang="en-GB" sz="1800" b="1" dirty="0" err="1">
                  <a:solidFill>
                    <a:srgbClr val="FFFFFF"/>
                  </a:solidFill>
                  <a:effectLst>
                    <a:outerShdw blurRad="50800" dist="88900" dir="2700000" algn="tl" rotWithShape="0">
                      <a:srgbClr val="000000"/>
                    </a:outerShdw>
                  </a:effectLst>
                  <a:latin typeface="Helvetica" charset="0"/>
                </a:rPr>
                <a:t>mepfüepuo</a:t>
              </a:r>
              <a:r>
                <a:rPr lang="en-GB" sz="1800" b="1" dirty="0">
                  <a:solidFill>
                    <a:srgbClr val="FFFFFF"/>
                  </a:solidFill>
                  <a:effectLst>
                    <a:outerShdw blurRad="50800" dist="88900" dir="2700000" algn="tl" rotWithShape="0">
                      <a:srgbClr val="000000"/>
                    </a:outerShdw>
                  </a:effectLst>
                  <a:latin typeface="Helvetica" charset="0"/>
                </a:rPr>
                <a:t>)</a:t>
              </a:r>
              <a:r>
                <a:rPr lang="x-none" sz="1800" b="1" dirty="0">
                  <a:solidFill>
                    <a:srgbClr val="FFFFFF"/>
                  </a:solidFill>
                  <a:effectLst>
                    <a:outerShdw blurRad="50800" dist="88900" dir="2700000" algn="tl" rotWithShape="0">
                      <a:srgbClr val="000000"/>
                    </a:outerShdw>
                  </a:effectLst>
                  <a:latin typeface="Helvetica" charset="0"/>
                  <a:cs typeface="Arial" pitchFamily="34" charset="0"/>
                </a:rPr>
                <a:t>‏</a:t>
              </a:r>
              <a:endParaRPr lang="en-GB" sz="1800" b="1" dirty="0">
                <a:solidFill>
                  <a:srgbClr val="FFFFFF"/>
                </a:solidFill>
                <a:effectLst>
                  <a:outerShdw blurRad="50800" dist="88900" dir="2700000" algn="tl" rotWithShape="0">
                    <a:srgbClr val="000000"/>
                  </a:outerShdw>
                </a:effectLst>
                <a:latin typeface="Helvetica" charset="0"/>
              </a:endParaRPr>
            </a:p>
          </p:txBody>
        </p:sp>
        <p:sp>
          <p:nvSpPr>
            <p:cNvPr id="127008"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7009" name="Rectangle 13"/>
            <p:cNvSpPr>
              <a:spLocks noChangeArrowheads="1"/>
            </p:cNvSpPr>
            <p:nvPr/>
          </p:nvSpPr>
          <p:spPr bwMode="auto">
            <a:xfrm>
              <a:off x="2615" y="281"/>
              <a:ext cx="892" cy="481"/>
            </a:xfrm>
            <a:prstGeom prst="rect">
              <a:avLst/>
            </a:prstGeom>
            <a:noFill/>
            <a:ln>
              <a:noFill/>
            </a:ln>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err="1">
                  <a:solidFill>
                    <a:srgbClr val="99FF66"/>
                  </a:solidFill>
                  <a:effectLst>
                    <a:outerShdw blurRad="50800" dist="88900" dir="2700000" algn="tl" rotWithShape="0">
                      <a:srgbClr val="000000"/>
                    </a:outerShdw>
                  </a:effectLst>
                  <a:latin typeface="Helvetica" charset="0"/>
                </a:rPr>
                <a:t>Kehou</a:t>
              </a:r>
              <a:r>
                <a:rPr lang="en-GB" sz="1700" b="1" dirty="0">
                  <a:solidFill>
                    <a:srgbClr val="99FF66"/>
                  </a:solidFill>
                  <a:effectLst>
                    <a:outerShdw blurRad="50800" dist="88900" dir="2700000" algn="tl" rotWithShape="0">
                      <a:srgbClr val="000000"/>
                    </a:outerShdw>
                  </a:effectLst>
                  <a:latin typeface="Helvetica" charset="0"/>
                </a:rPr>
                <a:t> nu </a:t>
              </a:r>
              <a:r>
                <a:rPr lang="en-GB" sz="1700" b="1" dirty="0" err="1">
                  <a:solidFill>
                    <a:srgbClr val="99FF66"/>
                  </a:solidFill>
                  <a:effectLst>
                    <a:outerShdw blurRad="50800" dist="88900" dir="2700000" algn="tl" rotWithShape="0">
                      <a:srgbClr val="000000"/>
                    </a:outerShdw>
                  </a:effectLst>
                  <a:latin typeface="Helvetica" charset="0"/>
                </a:rPr>
                <a:t>nyieko</a:t>
              </a:r>
              <a:endParaRPr lang="en-GB" sz="1700" b="1" dirty="0">
                <a:solidFill>
                  <a:srgbClr val="99FF66"/>
                </a:solidFill>
                <a:effectLst>
                  <a:outerShdw blurRad="50800" dist="88900" dir="2700000" algn="tl" rotWithShape="0">
                    <a:srgbClr val="000000"/>
                  </a:outerShdw>
                </a:effectLst>
                <a:latin typeface="Helvetica" charset="0"/>
              </a:endParaRP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99FF66"/>
                </a:solidFill>
                <a:effectLst>
                  <a:outerShdw blurRad="50800" dist="88900" dir="2700000" algn="tl" rotWithShape="0">
                    <a:srgbClr val="000000"/>
                  </a:outerShdw>
                </a:effectLst>
                <a:latin typeface="Helvetica" charset="0"/>
              </a:endParaRPr>
            </a:p>
          </p:txBody>
        </p:sp>
      </p:grpSp>
      <p:sp>
        <p:nvSpPr>
          <p:cNvPr id="63502"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3503"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63504"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255" tIns="45626" rIns="91255" bIns="45626"/>
          <a:lstStyle/>
          <a:p>
            <a:pPr>
              <a:defRPr/>
            </a:pPr>
            <a:endParaRPr lang="en-US">
              <a:effectLst>
                <a:outerShdw blurRad="50800" dist="88900" dir="2700000" algn="tl" rotWithShape="0">
                  <a:srgbClr val="000000"/>
                </a:outerShdw>
              </a:effectLst>
            </a:endParaRPr>
          </a:p>
        </p:txBody>
      </p:sp>
      <p:sp>
        <p:nvSpPr>
          <p:cNvPr id="126990" name="Rectangle 17"/>
          <p:cNvSpPr>
            <a:spLocks noChangeArrowheads="1"/>
          </p:cNvSpPr>
          <p:nvPr/>
        </p:nvSpPr>
        <p:spPr bwMode="auto">
          <a:xfrm>
            <a:off x="5799138" y="1717675"/>
            <a:ext cx="4087812" cy="3717925"/>
          </a:xfrm>
          <a:prstGeom prst="rect">
            <a:avLst/>
          </a:prstGeom>
          <a:noFill/>
          <a:ln>
            <a:noFill/>
          </a:ln>
          <a:extLst/>
        </p:spPr>
        <p:txBody>
          <a:bodyPr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4700" b="1" i="1" dirty="0" err="1">
                <a:solidFill>
                  <a:srgbClr val="FFFFFF"/>
                </a:solidFill>
                <a:effectLst>
                  <a:outerShdw blurRad="50800" dist="88900" dir="2700000" algn="tl" rotWithShape="0">
                    <a:srgbClr val="000000"/>
                  </a:outerShdw>
                </a:effectLst>
                <a:latin typeface="Helvetica" charset="0"/>
              </a:rPr>
              <a:t>Aposletko</a:t>
            </a:r>
            <a:r>
              <a:rPr lang="en-GB" sz="4700" b="1" i="1" dirty="0">
                <a:solidFill>
                  <a:srgbClr val="FFFFFF"/>
                </a:solidFill>
                <a:effectLst>
                  <a:outerShdw blurRad="50800" dist="88900" dir="2700000" algn="tl" rotWithShape="0">
                    <a:srgbClr val="000000"/>
                  </a:outerShdw>
                </a:effectLst>
                <a:latin typeface="Helvetica" charset="0"/>
              </a:rPr>
              <a:t> </a:t>
            </a:r>
            <a:r>
              <a:rPr lang="en-GB" sz="4700" b="1" i="1" dirty="0" err="1">
                <a:solidFill>
                  <a:srgbClr val="FFFFFF"/>
                </a:solidFill>
                <a:effectLst>
                  <a:outerShdw blurRad="50800" dist="88900" dir="2700000" algn="tl" rotWithShape="0">
                    <a:srgbClr val="000000"/>
                  </a:outerShdw>
                </a:effectLst>
                <a:latin typeface="Helvetica" charset="0"/>
              </a:rPr>
              <a:t>khuthu</a:t>
            </a:r>
            <a:r>
              <a:rPr lang="en-GB" sz="4700" b="1" i="1" dirty="0">
                <a:solidFill>
                  <a:srgbClr val="FFFFFF"/>
                </a:solidFill>
                <a:effectLst>
                  <a:outerShdw blurRad="50800" dist="88900" dir="2700000" algn="tl" rotWithShape="0">
                    <a:srgbClr val="000000"/>
                  </a:outerShdw>
                </a:effectLst>
                <a:latin typeface="Helvetica" charset="0"/>
              </a:rPr>
              <a:t> </a:t>
            </a:r>
            <a:r>
              <a:rPr lang="en-GB" sz="4700" b="1" i="1" dirty="0" err="1">
                <a:solidFill>
                  <a:srgbClr val="FFFFFF"/>
                </a:solidFill>
                <a:effectLst>
                  <a:outerShdw blurRad="50800" dist="88900" dir="2700000" algn="tl" rotWithShape="0">
                    <a:srgbClr val="000000"/>
                  </a:outerShdw>
                </a:effectLst>
                <a:latin typeface="Helvetica" charset="0"/>
              </a:rPr>
              <a:t>ketholeshü</a:t>
            </a:r>
            <a:r>
              <a:rPr lang="en-GB" sz="4700" b="1" i="1" dirty="0">
                <a:solidFill>
                  <a:srgbClr val="FFFFFF"/>
                </a:solidFill>
                <a:effectLst>
                  <a:outerShdw blurRad="50800" dist="88900" dir="2700000" algn="tl" rotWithShape="0">
                    <a:srgbClr val="000000"/>
                  </a:outerShdw>
                </a:effectLst>
                <a:latin typeface="Helvetica" charset="0"/>
              </a:rPr>
              <a:t>-u </a:t>
            </a:r>
            <a:r>
              <a:rPr lang="en-GB" sz="4700" b="1" i="1" dirty="0" err="1">
                <a:solidFill>
                  <a:srgbClr val="FFFFFF"/>
                </a:solidFill>
                <a:effectLst>
                  <a:outerShdw blurRad="50800" dist="88900" dir="2700000" algn="tl" rotWithShape="0">
                    <a:srgbClr val="000000"/>
                  </a:outerShdw>
                </a:effectLst>
                <a:latin typeface="Helvetica" charset="0"/>
              </a:rPr>
              <a:t>kengutsei</a:t>
            </a:r>
            <a:r>
              <a:rPr lang="en-GB" sz="4700" b="1" i="1" dirty="0">
                <a:solidFill>
                  <a:srgbClr val="FFFFFF"/>
                </a:solidFill>
                <a:effectLst>
                  <a:outerShdw blurRad="50800" dist="88900" dir="2700000" algn="tl" rotWithShape="0">
                    <a:srgbClr val="000000"/>
                  </a:outerShdw>
                </a:effectLst>
                <a:latin typeface="Helvetica" charset="0"/>
              </a:rPr>
              <a:t> </a:t>
            </a:r>
            <a:r>
              <a:rPr lang="en-GB" sz="4700" b="1" i="1" dirty="0" err="1">
                <a:solidFill>
                  <a:srgbClr val="FFFFFF"/>
                </a:solidFill>
                <a:effectLst>
                  <a:outerShdw blurRad="50800" dist="88900" dir="2700000" algn="tl" rotWithShape="0">
                    <a:srgbClr val="000000"/>
                  </a:outerShdw>
                </a:effectLst>
                <a:latin typeface="Helvetica" charset="0"/>
              </a:rPr>
              <a:t>kelie</a:t>
            </a:r>
            <a:endParaRPr lang="en-GB" sz="4700" b="1" i="1" dirty="0">
              <a:solidFill>
                <a:srgbClr val="FFFFFF"/>
              </a:solidFill>
              <a:effectLst>
                <a:outerShdw blurRad="50800" dist="88900" dir="2700000" algn="tl" rotWithShape="0">
                  <a:srgbClr val="000000"/>
                </a:outerShdw>
              </a:effectLst>
              <a:latin typeface="Helvetica" charset="0"/>
            </a:endParaRPr>
          </a:p>
        </p:txBody>
      </p:sp>
      <p:sp>
        <p:nvSpPr>
          <p:cNvPr id="126991" name="Text Box 18"/>
          <p:cNvSpPr txBox="1">
            <a:spLocks noChangeArrowheads="1"/>
          </p:cNvSpPr>
          <p:nvPr/>
        </p:nvSpPr>
        <p:spPr bwMode="auto">
          <a:xfrm>
            <a:off x="776288" y="4805363"/>
            <a:ext cx="2863850" cy="366712"/>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6992" name="Rectangle 19"/>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126993" name="Text Box 20"/>
          <p:cNvSpPr txBox="1">
            <a:spLocks noChangeArrowheads="1"/>
          </p:cNvSpPr>
          <p:nvPr/>
        </p:nvSpPr>
        <p:spPr bwMode="auto">
          <a:xfrm>
            <a:off x="5734050" y="3373438"/>
            <a:ext cx="3565525" cy="3048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6994" name="Rectangle 21"/>
          <p:cNvSpPr>
            <a:spLocks noChangeArrowheads="1"/>
          </p:cNvSpPr>
          <p:nvPr/>
        </p:nvSpPr>
        <p:spPr bwMode="auto">
          <a:xfrm>
            <a:off x="3983038" y="5800725"/>
            <a:ext cx="1768475" cy="1766599"/>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Jacob</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1 </a:t>
            </a:r>
            <a:r>
              <a:rPr lang="en-GB" sz="1400" b="1" dirty="0" err="1">
                <a:solidFill>
                  <a:srgbClr val="FFFFFF"/>
                </a:solidFill>
                <a:effectLst>
                  <a:outerShdw blurRad="50800" dist="88900" dir="2700000" algn="tl" rotWithShape="0">
                    <a:srgbClr val="000000"/>
                  </a:outerShdw>
                </a:effectLst>
                <a:latin typeface="Helvetica" charset="0"/>
              </a:rPr>
              <a:t>Pitor</a:t>
            </a:r>
            <a:endParaRPr lang="en-GB" sz="1400" b="1" dirty="0">
              <a:solidFill>
                <a:srgbClr val="FFFFFF"/>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2 </a:t>
            </a:r>
            <a:r>
              <a:rPr lang="en-GB" sz="1400" b="1" dirty="0" err="1">
                <a:solidFill>
                  <a:srgbClr val="FFFFFF"/>
                </a:solidFill>
                <a:effectLst>
                  <a:outerShdw blurRad="50800" dist="88900" dir="2700000" algn="tl" rotWithShape="0">
                    <a:srgbClr val="000000"/>
                  </a:outerShdw>
                </a:effectLst>
                <a:latin typeface="Helvetica" charset="0"/>
              </a:rPr>
              <a:t>Pitor</a:t>
            </a:r>
            <a:endParaRPr lang="en-GB" sz="1400" b="1" dirty="0">
              <a:solidFill>
                <a:srgbClr val="FFFFFF"/>
              </a:solidFill>
              <a:effectLst>
                <a:outerShdw blurRad="50800" dist="889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1 Johan</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2 Johan</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rPr>
              <a:t>3 Johan</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rPr>
              <a:t>Juda</a:t>
            </a:r>
            <a:endParaRPr lang="en-GB" sz="1400" b="1" dirty="0">
              <a:solidFill>
                <a:srgbClr val="FFFFFF"/>
              </a:solidFill>
              <a:effectLst>
                <a:outerShdw blurRad="50800" dist="88900" dir="2700000" algn="tl" rotWithShape="0">
                  <a:srgbClr val="000000"/>
                </a:outerShdw>
              </a:effectLst>
              <a:latin typeface="Helvetica" charset="0"/>
            </a:endParaRPr>
          </a:p>
        </p:txBody>
      </p:sp>
      <p:sp>
        <p:nvSpPr>
          <p:cNvPr id="126995" name="Rectangle 22"/>
          <p:cNvSpPr>
            <a:spLocks noChangeArrowheads="1"/>
          </p:cNvSpPr>
          <p:nvPr/>
        </p:nvSpPr>
        <p:spPr bwMode="auto">
          <a:xfrm>
            <a:off x="3983038" y="4865688"/>
            <a:ext cx="1768475" cy="1179515"/>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Kekreimia</a:t>
            </a:r>
            <a:r>
              <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kinu</a:t>
            </a:r>
            <a:endPar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dieyie</a:t>
            </a:r>
            <a:r>
              <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leshü</a:t>
            </a:r>
            <a:endPar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6996" name="Rectangle 23"/>
          <p:cNvSpPr>
            <a:spLocks noChangeArrowheads="1"/>
          </p:cNvSpPr>
          <p:nvPr/>
        </p:nvSpPr>
        <p:spPr bwMode="auto">
          <a:xfrm>
            <a:off x="3983038" y="5457825"/>
            <a:ext cx="1768475" cy="983821"/>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Ibriko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6997" name="Rectangle 24"/>
          <p:cNvSpPr>
            <a:spLocks noChangeArrowheads="1"/>
          </p:cNvSpPr>
          <p:nvPr/>
        </p:nvSpPr>
        <p:spPr bwMode="auto">
          <a:xfrm>
            <a:off x="3243263" y="3344863"/>
            <a:ext cx="3071812" cy="1766599"/>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Thesoloniako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Thesoloniako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Timothi</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Timothi</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kenieu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Tita</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6998" name="Rectangle 25"/>
          <p:cNvSpPr>
            <a:spLocks noChangeArrowheads="1"/>
          </p:cNvSpPr>
          <p:nvPr/>
        </p:nvSpPr>
        <p:spPr bwMode="auto">
          <a:xfrm>
            <a:off x="3983038" y="2333625"/>
            <a:ext cx="1768475" cy="1375210"/>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Galatiako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Efesako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Filipiko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kolosiko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6999" name="Rectangle 26"/>
          <p:cNvSpPr>
            <a:spLocks noChangeArrowheads="1"/>
          </p:cNvSpPr>
          <p:nvPr/>
        </p:nvSpPr>
        <p:spPr bwMode="auto">
          <a:xfrm>
            <a:off x="3983038" y="1744663"/>
            <a:ext cx="1768475" cy="1026909"/>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Romiako</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kerieu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Korinthko</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kekieu</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7000" name="Rectangle 27"/>
          <p:cNvSpPr>
            <a:spLocks noChangeArrowheads="1"/>
          </p:cNvSpPr>
          <p:nvPr/>
        </p:nvSpPr>
        <p:spPr bwMode="auto">
          <a:xfrm>
            <a:off x="3967163" y="1066800"/>
            <a:ext cx="1768475" cy="1062817"/>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u="sng"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Aposletko</a:t>
            </a:r>
            <a:r>
              <a:rPr lang="en-GB" sz="1400" b="1" u="sng"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u="sng"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khuthu</a:t>
            </a:r>
            <a:endParaRPr lang="en-GB" sz="1400" b="1" u="sng"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Paul </a:t>
            </a: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dieyie</a:t>
            </a:r>
            <a:r>
              <a:rPr lang="en-GB" sz="1400" b="1" i="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 </a:t>
            </a:r>
            <a:r>
              <a:rPr lang="en-GB" sz="1400" b="1" i="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leshü</a:t>
            </a:r>
            <a:r>
              <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a:t>
            </a: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5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7001" name="Rectangle 28"/>
          <p:cNvSpPr>
            <a:spLocks noChangeArrowheads="1"/>
          </p:cNvSpPr>
          <p:nvPr/>
        </p:nvSpPr>
        <p:spPr bwMode="auto">
          <a:xfrm>
            <a:off x="3983038" y="4464050"/>
            <a:ext cx="1768475" cy="983821"/>
          </a:xfrm>
          <a:prstGeom prst="rect">
            <a:avLst/>
          </a:prstGeom>
          <a:noFill/>
          <a:ln>
            <a:noFill/>
          </a:ln>
          <a:extLst/>
        </p:spPr>
        <p:txBody>
          <a:bodyPr lIns="101308" tIns="50654" rIns="101308" bIns="50654">
            <a:spAutoFit/>
          </a:bodyPr>
          <a:lstStyle/>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err="1">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rPr>
              <a:t>filemon</a:t>
            </a: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a:p>
            <a:pPr algn="ctr">
              <a:lnSpc>
                <a:spcPct val="35000"/>
              </a:lnSpc>
              <a:spcBef>
                <a:spcPts val="938"/>
              </a:spcBef>
              <a:buClr>
                <a:srgbClr val="FFFFFF"/>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88900" dir="2700000" algn="tl" rotWithShape="0">
                  <a:srgbClr val="000000"/>
                </a:outerShdw>
              </a:effectLst>
              <a:latin typeface="Helvetica" charset="0"/>
              <a:ea typeface="ＭＳ Ｐゴシック" charset="0"/>
              <a:cs typeface="ＭＳ Ｐゴシック" charset="0"/>
            </a:endParaRPr>
          </a:p>
        </p:txBody>
      </p:sp>
      <p:sp>
        <p:nvSpPr>
          <p:cNvPr id="127002" name="Text Box 29"/>
          <p:cNvSpPr txBox="1">
            <a:spLocks noChangeArrowheads="1"/>
          </p:cNvSpPr>
          <p:nvPr/>
        </p:nvSpPr>
        <p:spPr bwMode="auto">
          <a:xfrm>
            <a:off x="9696450"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A27C"/>
                </a:solidFill>
                <a:effectLst>
                  <a:outerShdw blurRad="50800" dist="88900" dir="2700000" algn="tl" rotWithShape="0">
                    <a:srgbClr val="000000"/>
                  </a:outerShdw>
                </a:effectLst>
                <a:latin typeface="Comic Sans MS" pitchFamily="66" charset="0"/>
              </a:rPr>
              <a:t> </a:t>
            </a:r>
          </a:p>
        </p:txBody>
      </p:sp>
      <p:sp>
        <p:nvSpPr>
          <p:cNvPr id="63518" name="AutoShape 30"/>
          <p:cNvSpPr>
            <a:spLocks noChangeArrowheads="1"/>
          </p:cNvSpPr>
          <p:nvPr/>
        </p:nvSpPr>
        <p:spPr bwMode="auto">
          <a:xfrm>
            <a:off x="3914775" y="1057275"/>
            <a:ext cx="1884363" cy="6627813"/>
          </a:xfrm>
          <a:prstGeom prst="roundRect">
            <a:avLst>
              <a:gd name="adj" fmla="val 16667"/>
            </a:avLst>
          </a:prstGeom>
          <a:noFill/>
          <a:ln w="76320">
            <a:solidFill>
              <a:srgbClr val="FC0128"/>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88900" dir="2700000" algn="tl" rotWithShape="0">
                  <a:srgbClr val="000000"/>
                </a:outerShdw>
              </a:effectLst>
              <a:latin typeface="Times New Roman" pitchFamily="-112" charset="0"/>
              <a:ea typeface="+mn-ea"/>
            </a:endParaRPr>
          </a:p>
        </p:txBody>
      </p:sp>
      <p:sp>
        <p:nvSpPr>
          <p:cNvPr id="127004" name="Text Box 31"/>
          <p:cNvSpPr txBox="1">
            <a:spLocks noChangeArrowheads="1"/>
          </p:cNvSpPr>
          <p:nvPr/>
        </p:nvSpPr>
        <p:spPr bwMode="auto">
          <a:xfrm>
            <a:off x="8821738" y="7410450"/>
            <a:ext cx="184150" cy="244475"/>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88900" dir="2700000" algn="tl" rotWithShape="0">
                  <a:srgbClr val="000000"/>
                </a:outerShdw>
              </a:effectLst>
            </a:endParaRPr>
          </a:p>
        </p:txBody>
      </p:sp>
      <p:sp>
        <p:nvSpPr>
          <p:cNvPr id="127005" name="Text Box 32"/>
          <p:cNvSpPr txBox="1">
            <a:spLocks noChangeArrowheads="1"/>
          </p:cNvSpPr>
          <p:nvPr/>
        </p:nvSpPr>
        <p:spPr bwMode="auto">
          <a:xfrm>
            <a:off x="9191625"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88900" dir="2700000" algn="tl" rotWithShape="0">
                    <a:srgbClr val="000000"/>
                  </a:outerShdw>
                </a:effectLst>
                <a:latin typeface="Comic Sans MS" pitchFamily="66" charset="0"/>
              </a:rPr>
              <a:t>60</a:t>
            </a:r>
          </a:p>
        </p:txBody>
      </p:sp>
      <p:sp>
        <p:nvSpPr>
          <p:cNvPr id="127006" name="Text Box 33"/>
          <p:cNvSpPr txBox="1">
            <a:spLocks noChangeArrowheads="1"/>
          </p:cNvSpPr>
          <p:nvPr/>
        </p:nvSpPr>
        <p:spPr bwMode="auto">
          <a:xfrm>
            <a:off x="457200" y="4035425"/>
            <a:ext cx="3500438" cy="2309813"/>
          </a:xfrm>
          <a:prstGeom prst="rect">
            <a:avLst/>
          </a:prstGeom>
          <a:noFill/>
          <a:ln>
            <a:noFill/>
          </a:ln>
          <a:extLst/>
        </p:spPr>
        <p:txBody>
          <a:bodyPr lIns="89816" tIns="46699" rIns="89816" bIns="46699">
            <a:spAutoFit/>
          </a:bodyPr>
          <a:lstStyle/>
          <a:p>
            <a:pPr algn="r">
              <a:lnSpc>
                <a:spcPct val="100000"/>
              </a:lnSpc>
              <a:spcBef>
                <a:spcPts val="22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600" b="1" dirty="0" err="1">
                <a:solidFill>
                  <a:srgbClr val="FFFF00"/>
                </a:solidFill>
                <a:effectLst>
                  <a:outerShdw blurRad="50800" dist="88900" dir="2700000" algn="tl" rotWithShape="0">
                    <a:srgbClr val="000000"/>
                  </a:outerShdw>
                </a:effectLst>
                <a:latin typeface="Arial" pitchFamily="34" charset="0"/>
              </a:rPr>
              <a:t>Kehou</a:t>
            </a:r>
            <a:r>
              <a:rPr lang="en-GB" sz="3600" b="1" dirty="0">
                <a:solidFill>
                  <a:srgbClr val="FFFF00"/>
                </a:solidFill>
                <a:effectLst>
                  <a:outerShdw blurRad="50800" dist="88900" dir="2700000" algn="tl" rotWithShape="0">
                    <a:srgbClr val="000000"/>
                  </a:outerShdw>
                </a:effectLst>
                <a:latin typeface="Arial" pitchFamily="34" charset="0"/>
              </a:rPr>
              <a:t> </a:t>
            </a:r>
            <a:r>
              <a:rPr lang="en-GB" sz="3600" b="1" dirty="0" err="1">
                <a:solidFill>
                  <a:srgbClr val="FFFF00"/>
                </a:solidFill>
                <a:effectLst>
                  <a:outerShdw blurRad="50800" dist="88900" dir="2700000" algn="tl" rotWithShape="0">
                    <a:srgbClr val="000000"/>
                  </a:outerShdw>
                </a:effectLst>
                <a:latin typeface="Arial" pitchFamily="34" charset="0"/>
              </a:rPr>
              <a:t>keriemia</a:t>
            </a:r>
            <a:r>
              <a:rPr lang="en-GB" sz="3600" b="1" dirty="0">
                <a:solidFill>
                  <a:srgbClr val="FFFF00"/>
                </a:solidFill>
                <a:effectLst>
                  <a:outerShdw blurRad="50800" dist="88900" dir="2700000" algn="tl" rotWithShape="0">
                    <a:srgbClr val="000000"/>
                  </a:outerShdw>
                </a:effectLst>
                <a:latin typeface="Arial" pitchFamily="34" charset="0"/>
              </a:rPr>
              <a:t> </a:t>
            </a:r>
            <a:r>
              <a:rPr lang="en-GB" sz="3600" b="1" dirty="0" err="1">
                <a:solidFill>
                  <a:srgbClr val="FFFF00"/>
                </a:solidFill>
                <a:effectLst>
                  <a:outerShdw blurRad="50800" dist="88900" dir="2700000" algn="tl" rotWithShape="0">
                    <a:srgbClr val="000000"/>
                  </a:outerShdw>
                </a:effectLst>
                <a:latin typeface="Arial" pitchFamily="34" charset="0"/>
              </a:rPr>
              <a:t>ko</a:t>
            </a:r>
            <a:r>
              <a:rPr lang="en-GB" sz="3600" b="1" dirty="0">
                <a:solidFill>
                  <a:srgbClr val="FFFF00"/>
                </a:solidFill>
                <a:effectLst>
                  <a:outerShdw blurRad="50800" dist="88900" dir="2700000" algn="tl" rotWithShape="0">
                    <a:srgbClr val="000000"/>
                  </a:outerShdw>
                </a:effectLst>
                <a:latin typeface="Arial" pitchFamily="34" charset="0"/>
              </a:rPr>
              <a:t> la </a:t>
            </a:r>
            <a:r>
              <a:rPr lang="en-GB" sz="3600" b="1" dirty="0" err="1">
                <a:solidFill>
                  <a:srgbClr val="FFFF00"/>
                </a:solidFill>
                <a:effectLst>
                  <a:outerShdw blurRad="50800" dist="88900" dir="2700000" algn="tl" rotWithShape="0">
                    <a:srgbClr val="000000"/>
                  </a:outerShdw>
                </a:effectLst>
                <a:latin typeface="Arial" pitchFamily="34" charset="0"/>
              </a:rPr>
              <a:t>leshü</a:t>
            </a:r>
            <a:r>
              <a:rPr lang="en-GB" sz="3600" b="1" dirty="0">
                <a:solidFill>
                  <a:srgbClr val="FFFF00"/>
                </a:solidFill>
                <a:effectLst>
                  <a:outerShdw blurRad="50800" dist="88900" dir="2700000" algn="tl" rotWithShape="0">
                    <a:srgbClr val="000000"/>
                  </a:outerShdw>
                </a:effectLst>
                <a:latin typeface="Arial" pitchFamily="34" charset="0"/>
              </a:rPr>
              <a:t> </a:t>
            </a:r>
            <a:r>
              <a:rPr lang="en-GB" sz="3600" b="1" dirty="0" err="1">
                <a:solidFill>
                  <a:srgbClr val="FFFF00"/>
                </a:solidFill>
                <a:effectLst>
                  <a:outerShdw blurRad="50800" dist="88900" dir="2700000" algn="tl" rotWithShape="0">
                    <a:srgbClr val="000000"/>
                  </a:outerShdw>
                </a:effectLst>
                <a:latin typeface="Arial" pitchFamily="34" charset="0"/>
              </a:rPr>
              <a:t>thukeyiekeshü</a:t>
            </a:r>
            <a:endParaRPr lang="en-GB" sz="3600" b="1" dirty="0">
              <a:solidFill>
                <a:srgbClr val="FFFF00"/>
              </a:solidFill>
              <a:effectLst>
                <a:outerShdw blurRad="50800" dist="88900" dir="2700000" algn="tl" rotWithShape="0">
                  <a:srgbClr val="000000"/>
                </a:outerShdw>
              </a:effectLst>
              <a:latin typeface="Arial"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afterEffect">
                                  <p:stCondLst>
                                    <p:cond delay="0"/>
                                  </p:stCondLst>
                                  <p:childTnLst>
                                    <p:set>
                                      <p:cBhvr>
                                        <p:cTn id="6" dur="1" fill="hold">
                                          <p:stCondLst>
                                            <p:cond delay="0"/>
                                          </p:stCondLst>
                                        </p:cTn>
                                        <p:tgtEl>
                                          <p:spTgt spid="63518"/>
                                        </p:tgtEl>
                                        <p:attrNameLst>
                                          <p:attrName>style.visibility</p:attrName>
                                        </p:attrNameLst>
                                      </p:cBhvr>
                                      <p:to>
                                        <p:strVal val="visible"/>
                                      </p:to>
                                    </p:set>
                                    <p:animEffect transition="in" filter="fade">
                                      <p:cBhvr>
                                        <p:cTn id="7" dur="1000"/>
                                        <p:tgtEl>
                                          <p:spTgt spid="63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169863" y="7427913"/>
            <a:ext cx="1454150" cy="241300"/>
          </a:xfrm>
          <a:prstGeom prst="rect">
            <a:avLst/>
          </a:prstGeom>
          <a:noFill/>
          <a:ln w="9525">
            <a:noFill/>
            <a:round/>
            <a:headEnd/>
            <a:tailEnd/>
          </a:ln>
        </p:spPr>
        <p:txBody>
          <a:bodyPr wrap="none" lIns="91255" tIns="45626" rIns="91255" bIns="45626" anchor="ctr"/>
          <a:lstStyle/>
          <a:p>
            <a:endParaRPr lang="en-US"/>
          </a:p>
        </p:txBody>
      </p:sp>
      <p:sp>
        <p:nvSpPr>
          <p:cNvPr id="67587" name="Text Box 2"/>
          <p:cNvSpPr txBox="1">
            <a:spLocks noChangeArrowheads="1"/>
          </p:cNvSpPr>
          <p:nvPr/>
        </p:nvSpPr>
        <p:spPr bwMode="auto">
          <a:xfrm>
            <a:off x="5734050" y="3373438"/>
            <a:ext cx="3565525" cy="304800"/>
          </a:xfrm>
          <a:prstGeom prst="rect">
            <a:avLst/>
          </a:prstGeom>
          <a:noFill/>
          <a:ln w="9525">
            <a:noFill/>
            <a:round/>
            <a:headEnd/>
            <a:tailEnd/>
          </a:ln>
        </p:spPr>
        <p:txBody>
          <a:bodyPr wrap="none" lIns="91255" tIns="45626" rIns="91255" bIns="45626" anchor="ctr"/>
          <a:lstStyle/>
          <a:p>
            <a:endParaRPr lang="en-US"/>
          </a:p>
        </p:txBody>
      </p:sp>
      <p:sp>
        <p:nvSpPr>
          <p:cNvPr id="67589" name="Text Box 4"/>
          <p:cNvSpPr txBox="1">
            <a:spLocks noChangeArrowheads="1"/>
          </p:cNvSpPr>
          <p:nvPr/>
        </p:nvSpPr>
        <p:spPr bwMode="auto">
          <a:xfrm>
            <a:off x="1636713" y="1133475"/>
            <a:ext cx="8181975" cy="385763"/>
          </a:xfrm>
          <a:prstGeom prst="rect">
            <a:avLst/>
          </a:prstGeom>
          <a:noFill/>
          <a:ln w="9525">
            <a:noFill/>
            <a:round/>
            <a:headEnd/>
            <a:tailEnd/>
          </a:ln>
        </p:spPr>
        <p:txBody>
          <a:bodyPr lIns="89816" tIns="46699" rIns="89816" bIns="46699">
            <a:spAutoFit/>
          </a:bodyPr>
          <a:lstStyle/>
          <a:p>
            <a:pPr>
              <a:lnSpc>
                <a:spcPct val="120000"/>
              </a:lnSpc>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000000"/>
                </a:solidFill>
                <a:latin typeface="Helvetica" charset="0"/>
                <a:cs typeface="Times New Roman" pitchFamily="18" charset="0"/>
              </a:rPr>
              <a:t>                               </a:t>
            </a:r>
          </a:p>
        </p:txBody>
      </p:sp>
      <p:sp>
        <p:nvSpPr>
          <p:cNvPr id="67590" name="Text Box 5"/>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67591" name="Text Box 6"/>
          <p:cNvSpPr txBox="1">
            <a:spLocks noChangeArrowheads="1"/>
          </p:cNvSpPr>
          <p:nvPr/>
        </p:nvSpPr>
        <p:spPr bwMode="auto">
          <a:xfrm>
            <a:off x="8821738" y="7412038"/>
            <a:ext cx="184150" cy="244475"/>
          </a:xfrm>
          <a:prstGeom prst="rect">
            <a:avLst/>
          </a:prstGeom>
          <a:noFill/>
          <a:ln w="9525">
            <a:noFill/>
            <a:round/>
            <a:headEnd/>
            <a:tailEnd/>
          </a:ln>
        </p:spPr>
        <p:txBody>
          <a:bodyPr wrap="none" lIns="91255" tIns="45626" rIns="91255" bIns="45626" anchor="ctr"/>
          <a:lstStyle/>
          <a:p>
            <a:endParaRPr lang="en-US"/>
          </a:p>
        </p:txBody>
      </p:sp>
      <p:sp>
        <p:nvSpPr>
          <p:cNvPr id="67592" name="Text Box 7"/>
          <p:cNvSpPr txBox="1">
            <a:spLocks noChangeArrowheads="1"/>
          </p:cNvSpPr>
          <p:nvPr/>
        </p:nvSpPr>
        <p:spPr bwMode="auto">
          <a:xfrm>
            <a:off x="9264650"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61</a:t>
            </a:r>
          </a:p>
        </p:txBody>
      </p:sp>
      <p:sp>
        <p:nvSpPr>
          <p:cNvPr id="64520" name="Rectangle 8"/>
          <p:cNvSpPr>
            <a:spLocks noChangeArrowheads="1"/>
          </p:cNvSpPr>
          <p:nvPr/>
        </p:nvSpPr>
        <p:spPr bwMode="auto">
          <a:xfrm>
            <a:off x="1385862" y="1100118"/>
            <a:ext cx="7162800" cy="5183304"/>
          </a:xfrm>
          <a:prstGeom prst="rect">
            <a:avLst/>
          </a:prstGeom>
          <a:noFill/>
          <a:ln w="9525">
            <a:noFill/>
            <a:round/>
            <a:headEnd/>
            <a:tailEnd/>
          </a:ln>
        </p:spPr>
        <p:txBody>
          <a:bodyPr lIns="101308" tIns="50654" rIns="101308" bIns="50654">
            <a:spAutoFit/>
          </a:bodyPr>
          <a:lstStyle/>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8000" b="1" dirty="0" err="1" smtClean="0">
                <a:solidFill>
                  <a:srgbClr val="FFFF00"/>
                </a:solidFill>
                <a:latin typeface="Arial" pitchFamily="34" charset="0"/>
              </a:rPr>
              <a:t>Kedipuo</a:t>
            </a:r>
            <a:r>
              <a:rPr lang="en-GB" sz="8000" b="1" dirty="0" smtClean="0">
                <a:solidFill>
                  <a:srgbClr val="FFFF00"/>
                </a:solidFill>
                <a:latin typeface="Arial" pitchFamily="34" charset="0"/>
              </a:rPr>
              <a:t> la </a:t>
            </a:r>
            <a:r>
              <a:rPr lang="en-GB" sz="8000" b="1" dirty="0" err="1" smtClean="0">
                <a:solidFill>
                  <a:srgbClr val="FFFF00"/>
                </a:solidFill>
                <a:latin typeface="Arial" pitchFamily="34" charset="0"/>
              </a:rPr>
              <a:t>siiko</a:t>
            </a:r>
            <a:r>
              <a:rPr lang="en-GB" sz="8000" b="1" dirty="0" smtClean="0">
                <a:solidFill>
                  <a:srgbClr val="FFFF00"/>
                </a:solidFill>
                <a:latin typeface="Arial" pitchFamily="34" charset="0"/>
              </a:rPr>
              <a:t> </a:t>
            </a:r>
            <a:r>
              <a:rPr lang="en-GB" sz="8000" b="1" dirty="0" err="1" smtClean="0">
                <a:solidFill>
                  <a:srgbClr val="FFFF00"/>
                </a:solidFill>
                <a:latin typeface="Arial" pitchFamily="34" charset="0"/>
              </a:rPr>
              <a:t>thupie</a:t>
            </a:r>
            <a:r>
              <a:rPr lang="en-GB" sz="8000" b="1" dirty="0" smtClean="0">
                <a:solidFill>
                  <a:srgbClr val="FFFF00"/>
                </a:solidFill>
                <a:latin typeface="Arial" pitchFamily="34" charset="0"/>
              </a:rPr>
              <a:t> </a:t>
            </a:r>
            <a:r>
              <a:rPr lang="en-GB" sz="8000" b="1" dirty="0" err="1" smtClean="0">
                <a:solidFill>
                  <a:srgbClr val="FFFF00"/>
                </a:solidFill>
                <a:latin typeface="Arial" pitchFamily="34" charset="0"/>
              </a:rPr>
              <a:t>therie</a:t>
            </a:r>
            <a:r>
              <a:rPr lang="en-GB" sz="8000" b="1" dirty="0" smtClean="0">
                <a:solidFill>
                  <a:srgbClr val="FFFF00"/>
                </a:solidFill>
                <a:latin typeface="Arial" pitchFamily="34" charset="0"/>
              </a:rPr>
              <a:t> nu </a:t>
            </a:r>
            <a:r>
              <a:rPr lang="en-GB" sz="8000" b="1" dirty="0" err="1" smtClean="0">
                <a:solidFill>
                  <a:srgbClr val="FFFF00"/>
                </a:solidFill>
                <a:latin typeface="Arial" pitchFamily="34" charset="0"/>
              </a:rPr>
              <a:t>zhii</a:t>
            </a:r>
            <a:r>
              <a:rPr lang="en-GB" sz="8000" b="1" dirty="0" smtClean="0">
                <a:solidFill>
                  <a:srgbClr val="FFFF00"/>
                </a:solidFill>
                <a:latin typeface="Arial" pitchFamily="34" charset="0"/>
              </a:rPr>
              <a:t> </a:t>
            </a:r>
            <a:r>
              <a:rPr lang="en-GB" sz="8000" b="1" dirty="0" err="1" smtClean="0">
                <a:solidFill>
                  <a:srgbClr val="FFFF00"/>
                </a:solidFill>
                <a:latin typeface="Arial" pitchFamily="34" charset="0"/>
              </a:rPr>
              <a:t>ga</a:t>
            </a:r>
            <a:r>
              <a:rPr lang="en-GB" sz="8000" b="1" dirty="0" smtClean="0">
                <a:solidFill>
                  <a:srgbClr val="FFFF00"/>
                </a:solidFill>
                <a:latin typeface="Arial" pitchFamily="34" charset="0"/>
              </a:rPr>
              <a:t>?</a:t>
            </a:r>
            <a:endParaRPr lang="en-GB" sz="8000" b="1" dirty="0">
              <a:solidFill>
                <a:srgbClr val="FFFF00"/>
              </a:solidFill>
              <a:latin typeface="Arial" pitchFamily="34" charset="0"/>
            </a:endParaRPr>
          </a:p>
        </p:txBody>
      </p:sp>
      <p:sp>
        <p:nvSpPr>
          <p:cNvPr id="67594" name="Text Box 9"/>
          <p:cNvSpPr txBox="1">
            <a:spLocks noChangeArrowheads="1"/>
          </p:cNvSpPr>
          <p:nvPr/>
        </p:nvSpPr>
        <p:spPr bwMode="auto">
          <a:xfrm>
            <a:off x="9572625" y="7348538"/>
            <a:ext cx="307975"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1</a:t>
            </a:r>
          </a:p>
        </p:txBody>
      </p:sp>
      <p:sp>
        <p:nvSpPr>
          <p:cNvPr id="10" name="Rectangle 8"/>
          <p:cNvSpPr>
            <a:spLocks noChangeArrowheads="1"/>
          </p:cNvSpPr>
          <p:nvPr/>
        </p:nvSpPr>
        <p:spPr bwMode="auto">
          <a:xfrm>
            <a:off x="1457300" y="1100118"/>
            <a:ext cx="7162800" cy="5183304"/>
          </a:xfrm>
          <a:prstGeom prst="rect">
            <a:avLst/>
          </a:prstGeom>
          <a:noFill/>
          <a:ln w="9525">
            <a:noFill/>
            <a:round/>
            <a:headEnd/>
            <a:tailEnd/>
          </a:ln>
        </p:spPr>
        <p:txBody>
          <a:bodyPr lIns="101308" tIns="50654" rIns="101308" bIns="50654">
            <a:spAutoFit/>
          </a:bodyPr>
          <a:lstStyle/>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8000" b="1" dirty="0" err="1" smtClean="0">
                <a:solidFill>
                  <a:srgbClr val="FFFF00"/>
                </a:solidFill>
                <a:latin typeface="Arial" pitchFamily="34" charset="0"/>
              </a:rPr>
              <a:t>Leshii</a:t>
            </a:r>
            <a:r>
              <a:rPr lang="en-GB" sz="8000" b="1" dirty="0" smtClean="0">
                <a:solidFill>
                  <a:srgbClr val="FFFF00"/>
                </a:solidFill>
                <a:latin typeface="Arial" pitchFamily="34" charset="0"/>
              </a:rPr>
              <a:t> </a:t>
            </a:r>
            <a:r>
              <a:rPr lang="en-GB" sz="8000" b="1" dirty="0" err="1" smtClean="0">
                <a:solidFill>
                  <a:srgbClr val="FFFF00"/>
                </a:solidFill>
                <a:latin typeface="Arial" pitchFamily="34" charset="0"/>
              </a:rPr>
              <a:t>thukeshii</a:t>
            </a:r>
            <a:r>
              <a:rPr lang="en-GB" sz="8000" b="1" dirty="0" smtClean="0">
                <a:solidFill>
                  <a:srgbClr val="FFFF00"/>
                </a:solidFill>
                <a:latin typeface="Arial" pitchFamily="34" charset="0"/>
              </a:rPr>
              <a:t> </a:t>
            </a:r>
            <a:r>
              <a:rPr lang="en-GB" sz="8000" b="1" dirty="0" err="1" smtClean="0">
                <a:solidFill>
                  <a:srgbClr val="FFFF00"/>
                </a:solidFill>
                <a:latin typeface="Arial" pitchFamily="34" charset="0"/>
              </a:rPr>
              <a:t>puo</a:t>
            </a:r>
            <a:r>
              <a:rPr lang="en-GB" sz="8000" b="1" dirty="0" smtClean="0">
                <a:solidFill>
                  <a:srgbClr val="FFFF00"/>
                </a:solidFill>
                <a:latin typeface="Arial" pitchFamily="34" charset="0"/>
              </a:rPr>
              <a:t> </a:t>
            </a:r>
            <a:r>
              <a:rPr lang="en-GB" sz="8000" b="1" dirty="0" err="1" smtClean="0">
                <a:solidFill>
                  <a:srgbClr val="FFFF00"/>
                </a:solidFill>
                <a:latin typeface="Arial" pitchFamily="34" charset="0"/>
              </a:rPr>
              <a:t>kele</a:t>
            </a:r>
            <a:r>
              <a:rPr lang="en-GB" sz="8000" b="1" dirty="0" smtClean="0">
                <a:solidFill>
                  <a:srgbClr val="FFFF00"/>
                </a:solidFill>
                <a:latin typeface="Arial" pitchFamily="34" charset="0"/>
              </a:rPr>
              <a:t> </a:t>
            </a:r>
            <a:r>
              <a:rPr lang="en-GB" sz="8000" b="1" dirty="0" err="1" smtClean="0">
                <a:solidFill>
                  <a:srgbClr val="FFFF00"/>
                </a:solidFill>
                <a:latin typeface="Arial" pitchFamily="34" charset="0"/>
              </a:rPr>
              <a:t>kikechii</a:t>
            </a:r>
            <a:r>
              <a:rPr lang="en-GB" sz="8000" b="1" dirty="0" smtClean="0">
                <a:solidFill>
                  <a:srgbClr val="FFFF00"/>
                </a:solidFill>
                <a:latin typeface="Arial" pitchFamily="34" charset="0"/>
              </a:rPr>
              <a:t> </a:t>
            </a:r>
            <a:r>
              <a:rPr lang="en-GB" sz="8000" b="1" dirty="0" err="1" smtClean="0">
                <a:solidFill>
                  <a:srgbClr val="FFFF00"/>
                </a:solidFill>
                <a:latin typeface="Arial" pitchFamily="34" charset="0"/>
              </a:rPr>
              <a:t>iita</a:t>
            </a:r>
            <a:r>
              <a:rPr lang="en-GB" sz="8000" b="1" dirty="0" smtClean="0">
                <a:solidFill>
                  <a:srgbClr val="FFFF00"/>
                </a:solidFill>
                <a:latin typeface="Arial" pitchFamily="34" charset="0"/>
              </a:rPr>
              <a:t>?</a:t>
            </a:r>
            <a:endParaRPr lang="en-GB" sz="8000" b="1" dirty="0">
              <a:solidFill>
                <a:srgbClr val="FFFF00"/>
              </a:solidFill>
              <a:latin typeface="Arial"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64520"/>
                                        </p:tgtEl>
                                        <p:attrNameLst>
                                          <p:attrName>style.visibility</p:attrName>
                                        </p:attrNameLst>
                                      </p:cBhvr>
                                      <p:to>
                                        <p:strVal val="visible"/>
                                      </p:to>
                                    </p:set>
                                    <p:animEffect transition="in" filter="fade">
                                      <p:cBhvr>
                                        <p:cTn id="7" dur="1000"/>
                                        <p:tgtEl>
                                          <p:spTgt spid="645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64520"/>
                                        </p:tgtEl>
                                        <p:attrNameLst>
                                          <p:attrName>ppt_x</p:attrName>
                                        </p:attrNameLst>
                                      </p:cBhvr>
                                      <p:tavLst>
                                        <p:tav tm="0">
                                          <p:val>
                                            <p:strVal val="ppt_x"/>
                                          </p:val>
                                        </p:tav>
                                        <p:tav tm="100000">
                                          <p:val>
                                            <p:strVal val="ppt_x"/>
                                          </p:val>
                                        </p:tav>
                                      </p:tavLst>
                                    </p:anim>
                                    <p:anim calcmode="lin" valueType="num">
                                      <p:cBhvr additive="base">
                                        <p:cTn id="12" dur="500"/>
                                        <p:tgtEl>
                                          <p:spTgt spid="64520"/>
                                        </p:tgtEl>
                                        <p:attrNameLst>
                                          <p:attrName>ppt_y</p:attrName>
                                        </p:attrNameLst>
                                      </p:cBhvr>
                                      <p:tavLst>
                                        <p:tav tm="0">
                                          <p:val>
                                            <p:strVal val="ppt_y"/>
                                          </p:val>
                                        </p:tav>
                                        <p:tav tm="100000">
                                          <p:val>
                                            <p:strVal val="1+ppt_h/2"/>
                                          </p:val>
                                        </p:tav>
                                      </p:tavLst>
                                    </p:anim>
                                    <p:set>
                                      <p:cBhvr>
                                        <p:cTn id="13" dur="1" fill="hold">
                                          <p:stCondLst>
                                            <p:cond delay="499"/>
                                          </p:stCondLst>
                                        </p:cTn>
                                        <p:tgtEl>
                                          <p:spTgt spid="64520"/>
                                        </p:tgtEl>
                                        <p:attrNameLst>
                                          <p:attrName>style.visibility</p:attrName>
                                        </p:attrNameLst>
                                      </p:cBhvr>
                                      <p:to>
                                        <p:strVal val="hidden"/>
                                      </p:to>
                                    </p:set>
                                  </p:childTnLst>
                                </p:cTn>
                              </p:par>
                              <p:par>
                                <p:cTn id="14" presetID="10" presetClass="entr"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60425" y="3319463"/>
            <a:ext cx="8378825" cy="2082800"/>
            <a:chOff x="542" y="2091"/>
            <a:chExt cx="5278" cy="1312"/>
          </a:xfrm>
        </p:grpSpPr>
        <p:sp>
          <p:nvSpPr>
            <p:cNvPr id="65538"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65539"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65540"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grpSp>
      <p:sp>
        <p:nvSpPr>
          <p:cNvPr id="131074" name="Rectangle 5"/>
          <p:cNvSpPr>
            <a:spLocks noChangeArrowheads="1"/>
          </p:cNvSpPr>
          <p:nvPr/>
        </p:nvSpPr>
        <p:spPr bwMode="auto">
          <a:xfrm>
            <a:off x="169863" y="7427913"/>
            <a:ext cx="1454150" cy="241300"/>
          </a:xfrm>
          <a:prstGeom prst="rect">
            <a:avLst/>
          </a:prstGeom>
          <a:noFill/>
          <a:ln>
            <a:noFill/>
          </a:ln>
          <a:extLst/>
        </p:spPr>
        <p:txBody>
          <a:bodyPr wrap="none" lIns="91255" tIns="45626" rIns="91255" bIns="45626"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31075" name="Line 6"/>
          <p:cNvSpPr>
            <a:spLocks noChangeShapeType="1"/>
          </p:cNvSpPr>
          <p:nvPr/>
        </p:nvSpPr>
        <p:spPr bwMode="auto">
          <a:xfrm>
            <a:off x="3143250" y="533400"/>
            <a:ext cx="6381750" cy="1588"/>
          </a:xfrm>
          <a:prstGeom prst="line">
            <a:avLst/>
          </a:prstGeom>
          <a:noFill/>
          <a:ln>
            <a:noFill/>
          </a:ln>
          <a:extLst/>
        </p:spPr>
        <p:txBody>
          <a:bodyPr lIns="91255" tIns="45626" rIns="91255" bIns="45626"/>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131076" name="Text Box 7"/>
          <p:cNvSpPr txBox="1">
            <a:spLocks noChangeArrowheads="1"/>
          </p:cNvSpPr>
          <p:nvPr/>
        </p:nvSpPr>
        <p:spPr bwMode="auto">
          <a:xfrm>
            <a:off x="9698038" y="1588"/>
            <a:ext cx="180975" cy="403225"/>
          </a:xfrm>
          <a:prstGeom prst="rect">
            <a:avLst/>
          </a:prstGeom>
          <a:noFill/>
          <a:ln>
            <a:noFill/>
          </a:ln>
          <a:extLst/>
        </p:spPr>
        <p:txBody>
          <a:bodyPr wrap="none" lIns="89816" tIns="46699" rIns="89816" bIns="46699" anchor="ctr">
            <a:spAutoFit/>
          </a:bodyPr>
          <a:lstStyle/>
          <a:p>
            <a:pPr algn="ctr">
              <a:lnSpc>
                <a:spcPct val="100000"/>
              </a:lnSpc>
              <a:spcBef>
                <a:spcPts val="12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a:solidFill>
                  <a:srgbClr val="FFFF00"/>
                </a:solidFill>
                <a:effectLst>
                  <a:outerShdw blurRad="50800" dist="76200" dir="2700000" algn="tl" rotWithShape="0">
                    <a:srgbClr val="000000"/>
                  </a:outerShdw>
                </a:effectLst>
                <a:latin typeface="Comic Sans MS" pitchFamily="66" charset="0"/>
              </a:rPr>
              <a:t> </a:t>
            </a:r>
          </a:p>
        </p:txBody>
      </p:sp>
      <p:sp>
        <p:nvSpPr>
          <p:cNvPr id="65544" name="Text Box 8"/>
          <p:cNvSpPr txBox="1">
            <a:spLocks noChangeArrowheads="1"/>
          </p:cNvSpPr>
          <p:nvPr/>
        </p:nvSpPr>
        <p:spPr bwMode="auto">
          <a:xfrm>
            <a:off x="4789488" y="288925"/>
            <a:ext cx="3946525" cy="479425"/>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lIns="89816" tIns="46699" rIns="89816" bIns="46699" anchor="ctr">
            <a:spAutoFit/>
          </a:bodyPr>
          <a:lstStyle/>
          <a:p>
            <a:pPr algn="ctr" defTabSz="452438">
              <a:lnSpc>
                <a:spcPct val="100000"/>
              </a:lnSpc>
              <a:spcBef>
                <a:spcPts val="15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dirty="0" err="1">
                <a:solidFill>
                  <a:srgbClr val="FFFF00"/>
                </a:solidFill>
                <a:effectLst>
                  <a:outerShdw blurRad="50800" dist="76200" dir="2700000" algn="tl" rotWithShape="0">
                    <a:srgbClr val="000000"/>
                  </a:outerShdw>
                </a:effectLst>
                <a:latin typeface="Comic Sans MS" pitchFamily="66" charset="0"/>
              </a:rPr>
              <a:t>Kephrü</a:t>
            </a:r>
            <a:r>
              <a:rPr lang="en-GB" b="1" dirty="0">
                <a:solidFill>
                  <a:srgbClr val="FFFF00"/>
                </a:solidFill>
                <a:effectLst>
                  <a:outerShdw blurRad="50800" dist="76200" dir="2700000" algn="tl" rotWithShape="0">
                    <a:srgbClr val="000000"/>
                  </a:outerShdw>
                </a:effectLst>
                <a:latin typeface="Comic Sans MS" pitchFamily="66" charset="0"/>
              </a:rPr>
              <a:t> </a:t>
            </a:r>
            <a:r>
              <a:rPr lang="en-GB" b="1" dirty="0" err="1">
                <a:solidFill>
                  <a:srgbClr val="FFFF00"/>
                </a:solidFill>
                <a:effectLst>
                  <a:outerShdw blurRad="50800" dist="76200" dir="2700000" algn="tl" rotWithShape="0">
                    <a:srgbClr val="000000"/>
                  </a:outerShdw>
                </a:effectLst>
                <a:latin typeface="Comic Sans MS" pitchFamily="66" charset="0"/>
              </a:rPr>
              <a:t>kekhrohi</a:t>
            </a:r>
            <a:r>
              <a:rPr lang="en-GB" b="1" dirty="0">
                <a:solidFill>
                  <a:srgbClr val="FFFF00"/>
                </a:solidFill>
                <a:effectLst>
                  <a:outerShdw blurRad="50800" dist="76200" dir="2700000" algn="tl" rotWithShape="0">
                    <a:srgbClr val="000000"/>
                  </a:outerShdw>
                </a:effectLst>
                <a:latin typeface="Comic Sans MS" pitchFamily="66" charset="0"/>
              </a:rPr>
              <a:t> #26 </a:t>
            </a:r>
          </a:p>
        </p:txBody>
      </p:sp>
      <p:sp>
        <p:nvSpPr>
          <p:cNvPr id="131078" name="Text Box 9"/>
          <p:cNvSpPr txBox="1">
            <a:spLocks noChangeArrowheads="1"/>
          </p:cNvSpPr>
          <p:nvPr/>
        </p:nvSpPr>
        <p:spPr bwMode="auto">
          <a:xfrm>
            <a:off x="3427413" y="177800"/>
            <a:ext cx="1712912" cy="762000"/>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65546" name="Text Box 10"/>
          <p:cNvSpPr txBox="1">
            <a:spLocks noChangeArrowheads="1"/>
          </p:cNvSpPr>
          <p:nvPr/>
        </p:nvSpPr>
        <p:spPr bwMode="auto">
          <a:xfrm>
            <a:off x="1462088" y="1498600"/>
            <a:ext cx="7116762" cy="479425"/>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ja-JP" b="1" dirty="0" err="1">
                <a:solidFill>
                  <a:srgbClr val="FFFFFF"/>
                </a:solidFill>
                <a:effectLst>
                  <a:outerShdw blurRad="50800" dist="76200" dir="2700000" algn="tl" rotWithShape="0">
                    <a:srgbClr val="000000"/>
                  </a:outerShdw>
                </a:effectLst>
                <a:latin typeface="Arial Rounded MT Bold" pitchFamily="34" charset="0"/>
              </a:rPr>
              <a:t>Apostelko</a:t>
            </a:r>
            <a:r>
              <a:rPr lang="en-GB" altLang="ja-JP" b="1" dirty="0">
                <a:solidFill>
                  <a:srgbClr val="FFFFFF"/>
                </a:solidFill>
                <a:effectLst>
                  <a:outerShdw blurRad="50800" dist="76200" dir="2700000" algn="tl" rotWithShape="0">
                    <a:srgbClr val="000000"/>
                  </a:outerShdw>
                </a:effectLst>
                <a:latin typeface="Arial Rounded MT Bold" pitchFamily="34" charset="0"/>
              </a:rPr>
              <a:t> </a:t>
            </a:r>
            <a:r>
              <a:rPr lang="en-GB" altLang="ja-JP" b="1" dirty="0" err="1">
                <a:solidFill>
                  <a:srgbClr val="FFFFFF"/>
                </a:solidFill>
                <a:effectLst>
                  <a:outerShdw blurRad="50800" dist="76200" dir="2700000" algn="tl" rotWithShape="0">
                    <a:srgbClr val="000000"/>
                  </a:outerShdw>
                </a:effectLst>
                <a:latin typeface="Arial Rounded MT Bold" pitchFamily="34" charset="0"/>
              </a:rPr>
              <a:t>khuthu</a:t>
            </a:r>
            <a:r>
              <a:rPr lang="en-GB" altLang="ja-JP" b="1" dirty="0">
                <a:solidFill>
                  <a:srgbClr val="FFFFFF"/>
                </a:solidFill>
                <a:effectLst>
                  <a:outerShdw blurRad="50800" dist="76200" dir="2700000" algn="tl" rotWithShape="0">
                    <a:srgbClr val="000000"/>
                  </a:outerShdw>
                </a:effectLst>
                <a:latin typeface="Arial Rounded MT Bold" pitchFamily="34" charset="0"/>
              </a:rPr>
              <a:t>-e </a:t>
            </a:r>
            <a:r>
              <a:rPr lang="en-GB" altLang="ja-JP" b="1" dirty="0" err="1">
                <a:solidFill>
                  <a:srgbClr val="FFFFFF"/>
                </a:solidFill>
                <a:effectLst>
                  <a:outerShdw blurRad="50800" dist="76200" dir="2700000" algn="tl" rotWithShape="0">
                    <a:srgbClr val="000000"/>
                  </a:outerShdw>
                </a:effectLst>
                <a:latin typeface="Arial Rounded MT Bold" pitchFamily="34" charset="0"/>
              </a:rPr>
              <a:t>leshüko</a:t>
            </a:r>
            <a:r>
              <a:rPr lang="en-GB" altLang="ja-JP" b="1" dirty="0">
                <a:solidFill>
                  <a:srgbClr val="FFFFFF"/>
                </a:solidFill>
                <a:effectLst>
                  <a:outerShdw blurRad="50800" dist="76200" dir="2700000" algn="tl" rotWithShape="0">
                    <a:srgbClr val="000000"/>
                  </a:outerShdw>
                </a:effectLst>
                <a:latin typeface="Arial Rounded MT Bold" pitchFamily="34" charset="0"/>
              </a:rPr>
              <a:t> </a:t>
            </a:r>
            <a:r>
              <a:rPr lang="en-GB" altLang="ja-JP" b="1" dirty="0" err="1">
                <a:solidFill>
                  <a:srgbClr val="FFFFFF"/>
                </a:solidFill>
                <a:effectLst>
                  <a:outerShdw blurRad="50800" dist="76200" dir="2700000" algn="tl" rotWithShape="0">
                    <a:srgbClr val="000000"/>
                  </a:outerShdw>
                </a:effectLst>
                <a:latin typeface="Arial Rounded MT Bold" pitchFamily="34" charset="0"/>
              </a:rPr>
              <a:t>zo</a:t>
            </a:r>
            <a:r>
              <a:rPr lang="ja-JP" altLang="en-GB" b="1">
                <a:solidFill>
                  <a:srgbClr val="FFFFFF"/>
                </a:solidFill>
                <a:effectLst>
                  <a:outerShdw blurRad="50800" dist="76200" dir="2700000" algn="tl" rotWithShape="0">
                    <a:srgbClr val="000000"/>
                  </a:outerShdw>
                </a:effectLst>
                <a:latin typeface="Arial Rounded MT Bold" pitchFamily="34" charset="0"/>
              </a:rPr>
              <a:t>”</a:t>
            </a:r>
            <a:r>
              <a:rPr lang="en-GB" altLang="ja-JP" b="1" dirty="0">
                <a:solidFill>
                  <a:srgbClr val="FFFFFF"/>
                </a:solidFill>
                <a:effectLst>
                  <a:outerShdw blurRad="50800" dist="76200" dir="2700000" algn="tl" rotWithShape="0">
                    <a:srgbClr val="000000"/>
                  </a:outerShdw>
                </a:effectLst>
                <a:latin typeface="Arial Rounded MT Bold" pitchFamily="34" charset="0"/>
              </a:rPr>
              <a:t>…</a:t>
            </a:r>
            <a:endParaRPr lang="en-GB" b="1" dirty="0">
              <a:solidFill>
                <a:srgbClr val="FFFFFF"/>
              </a:solidFill>
              <a:effectLst>
                <a:outerShdw blurRad="50800" dist="76200" dir="2700000" algn="tl" rotWithShape="0">
                  <a:srgbClr val="000000"/>
                </a:outerShdw>
              </a:effectLst>
              <a:latin typeface="Arial Rounded MT Bold" pitchFamily="34" charset="0"/>
            </a:endParaRPr>
          </a:p>
        </p:txBody>
      </p:sp>
      <p:sp>
        <p:nvSpPr>
          <p:cNvPr id="65547" name="Text Box 11"/>
          <p:cNvSpPr txBox="1">
            <a:spLocks noChangeArrowheads="1"/>
          </p:cNvSpPr>
          <p:nvPr/>
        </p:nvSpPr>
        <p:spPr bwMode="auto">
          <a:xfrm>
            <a:off x="2106613" y="2438400"/>
            <a:ext cx="5816600" cy="531813"/>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sz="2800" b="1" dirty="0">
                <a:solidFill>
                  <a:srgbClr val="FFFFFF"/>
                </a:solidFill>
                <a:effectLst>
                  <a:outerShdw blurRad="50800" dist="76200" dir="2700000" algn="tl" rotWithShape="0">
                    <a:srgbClr val="000000"/>
                  </a:outerShdw>
                </a:effectLst>
                <a:latin typeface="Arial Rounded MT Bold" pitchFamily="34" charset="0"/>
                <a:ea typeface="MS Gothic" pitchFamily="49" charset="-128"/>
              </a:rPr>
              <a:t>…</a:t>
            </a:r>
            <a:r>
              <a:rPr lang="en-GB" sz="2800" b="1" dirty="0" err="1">
                <a:solidFill>
                  <a:srgbClr val="FFFFFF"/>
                </a:solidFill>
                <a:effectLst>
                  <a:outerShdw blurRad="50800" dist="76200" dir="2700000" algn="tl" rotWithShape="0">
                    <a:srgbClr val="000000"/>
                  </a:outerShdw>
                </a:effectLst>
                <a:latin typeface="Arial Rounded MT Bold" pitchFamily="34" charset="0"/>
                <a:ea typeface="MS Gothic" pitchFamily="49" charset="-128"/>
              </a:rPr>
              <a:t>keza</a:t>
            </a:r>
            <a:r>
              <a:rPr lang="en-GB" sz="2800" b="1" dirty="0">
                <a:solidFill>
                  <a:srgbClr val="FFFFFF"/>
                </a:solidFill>
                <a:effectLst>
                  <a:outerShdw blurRad="50800" dist="76200" dir="2700000" algn="tl" rotWithShape="0">
                    <a:srgbClr val="000000"/>
                  </a:outerShdw>
                </a:effectLst>
                <a:latin typeface="Arial Rounded MT Bold" pitchFamily="34" charset="0"/>
                <a:ea typeface="MS Gothic" pitchFamily="49" charset="-128"/>
              </a:rPr>
              <a:t> </a:t>
            </a:r>
            <a:r>
              <a:rPr lang="en-GB" sz="2800" b="1" dirty="0" err="1">
                <a:solidFill>
                  <a:srgbClr val="FFFFFF"/>
                </a:solidFill>
                <a:effectLst>
                  <a:outerShdw blurRad="50800" dist="76200" dir="2700000" algn="tl" rotWithShape="0">
                    <a:srgbClr val="000000"/>
                  </a:outerShdw>
                </a:effectLst>
                <a:latin typeface="Arial Rounded MT Bold" pitchFamily="34" charset="0"/>
                <a:ea typeface="MS Gothic" pitchFamily="49" charset="-128"/>
              </a:rPr>
              <a:t>kenie</a:t>
            </a:r>
            <a:r>
              <a:rPr lang="en-GB" sz="2800" b="1" dirty="0">
                <a:solidFill>
                  <a:srgbClr val="FFFFFF"/>
                </a:solidFill>
                <a:effectLst>
                  <a:outerShdw blurRad="50800" dist="76200" dir="2700000" algn="tl" rotWithShape="0">
                    <a:srgbClr val="000000"/>
                  </a:outerShdw>
                </a:effectLst>
                <a:latin typeface="Arial Rounded MT Bold" pitchFamily="34" charset="0"/>
                <a:ea typeface="MS Gothic" pitchFamily="49" charset="-128"/>
              </a:rPr>
              <a:t> </a:t>
            </a:r>
            <a:r>
              <a:rPr lang="en-GB" sz="2800" b="1" dirty="0" err="1">
                <a:solidFill>
                  <a:srgbClr val="FFFFFF"/>
                </a:solidFill>
                <a:effectLst>
                  <a:outerShdw blurRad="50800" dist="76200" dir="2700000" algn="tl" rotWithShape="0">
                    <a:srgbClr val="000000"/>
                  </a:outerShdw>
                </a:effectLst>
                <a:latin typeface="Arial Rounded MT Bold" pitchFamily="34" charset="0"/>
                <a:ea typeface="MS Gothic" pitchFamily="49" charset="-128"/>
              </a:rPr>
              <a:t>keshü</a:t>
            </a:r>
            <a:r>
              <a:rPr lang="en-GB" sz="2800" b="1" dirty="0">
                <a:solidFill>
                  <a:srgbClr val="FFFFFF"/>
                </a:solidFill>
                <a:effectLst>
                  <a:outerShdw blurRad="50800" dist="76200" dir="2700000" algn="tl" rotWithShape="0">
                    <a:srgbClr val="000000"/>
                  </a:outerShdw>
                </a:effectLst>
                <a:latin typeface="Arial Rounded MT Bold" pitchFamily="34" charset="0"/>
                <a:ea typeface="MS Gothic" pitchFamily="49" charset="-128"/>
              </a:rPr>
              <a:t>....</a:t>
            </a:r>
          </a:p>
        </p:txBody>
      </p:sp>
      <p:grpSp>
        <p:nvGrpSpPr>
          <p:cNvPr id="3" name="Group 12"/>
          <p:cNvGrpSpPr>
            <a:grpSpLocks/>
          </p:cNvGrpSpPr>
          <p:nvPr/>
        </p:nvGrpSpPr>
        <p:grpSpPr bwMode="auto">
          <a:xfrm>
            <a:off x="2274888" y="3321050"/>
            <a:ext cx="5559425" cy="1803400"/>
            <a:chOff x="1433" y="2092"/>
            <a:chExt cx="3502" cy="1136"/>
          </a:xfrm>
        </p:grpSpPr>
        <p:sp>
          <p:nvSpPr>
            <p:cNvPr id="65549" name="AutoShape 13"/>
            <p:cNvSpPr>
              <a:spLocks noChangeArrowheads="1"/>
            </p:cNvSpPr>
            <p:nvPr/>
          </p:nvSpPr>
          <p:spPr bwMode="auto">
            <a:xfrm>
              <a:off x="1433" y="2092"/>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dist="17819" dir="2700000" algn="ctr" rotWithShape="0">
                <a:srgbClr val="919191"/>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31095" name="Text Box 14"/>
            <p:cNvSpPr txBox="1">
              <a:spLocks noChangeArrowheads="1"/>
            </p:cNvSpPr>
            <p:nvPr/>
          </p:nvSpPr>
          <p:spPr bwMode="auto">
            <a:xfrm>
              <a:off x="1734" y="2164"/>
              <a:ext cx="2824" cy="1012"/>
            </a:xfrm>
            <a:prstGeom prst="rect">
              <a:avLst/>
            </a:prstGeom>
            <a:noFill/>
            <a:ln>
              <a:noFill/>
            </a:ln>
            <a:extLst/>
          </p:spPr>
          <p:txBody>
            <a:bodyPr lIns="90000" tIns="46800" rIns="90000" bIns="46800">
              <a:spAutoFit/>
            </a:bodyPr>
            <a:lstStyle/>
            <a:p>
              <a:pPr algn="ctr">
                <a:lnSpc>
                  <a:spcPct val="100000"/>
                </a:lnSpc>
                <a:spcBef>
                  <a:spcPts val="30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800" b="1">
                  <a:solidFill>
                    <a:srgbClr val="FFFF00"/>
                  </a:solidFill>
                  <a:effectLst>
                    <a:outerShdw blurRad="50800" dist="76200" dir="2700000" algn="tl" rotWithShape="0">
                      <a:srgbClr val="000000"/>
                    </a:outerShdw>
                  </a:effectLst>
                  <a:latin typeface="Helvetica" charset="0"/>
                </a:rPr>
                <a:t>THE PAULINE EPISTLES</a:t>
              </a:r>
            </a:p>
          </p:txBody>
        </p:sp>
      </p:grpSp>
      <p:grpSp>
        <p:nvGrpSpPr>
          <p:cNvPr id="4" name="Group 15"/>
          <p:cNvGrpSpPr>
            <a:grpSpLocks/>
          </p:cNvGrpSpPr>
          <p:nvPr/>
        </p:nvGrpSpPr>
        <p:grpSpPr bwMode="auto">
          <a:xfrm>
            <a:off x="2427288" y="3473450"/>
            <a:ext cx="5559425" cy="1803400"/>
            <a:chOff x="1529" y="2188"/>
            <a:chExt cx="3502" cy="1136"/>
          </a:xfrm>
        </p:grpSpPr>
        <p:sp>
          <p:nvSpPr>
            <p:cNvPr id="65552" name="AutoShape 16"/>
            <p:cNvSpPr>
              <a:spLocks noChangeArrowheads="1"/>
            </p:cNvSpPr>
            <p:nvPr/>
          </p:nvSpPr>
          <p:spPr bwMode="auto">
            <a:xfrm>
              <a:off x="1529" y="2188"/>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dist="17819" dir="2700000" algn="ctr" rotWithShape="0">
                <a:srgbClr val="919191"/>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31093" name="Text Box 17"/>
            <p:cNvSpPr txBox="1">
              <a:spLocks noChangeArrowheads="1"/>
            </p:cNvSpPr>
            <p:nvPr/>
          </p:nvSpPr>
          <p:spPr bwMode="auto">
            <a:xfrm>
              <a:off x="1830" y="2260"/>
              <a:ext cx="2824" cy="990"/>
            </a:xfrm>
            <a:prstGeom prst="rect">
              <a:avLst/>
            </a:prstGeom>
            <a:noFill/>
            <a:ln>
              <a:noFill/>
            </a:ln>
            <a:extLst/>
          </p:spPr>
          <p:txBody>
            <a:bodyPr lIns="90000" tIns="46800" rIns="90000" bIns="46800">
              <a:spAutoFit/>
            </a:bodyPr>
            <a:lstStyle/>
            <a:p>
              <a:pPr algn="ctr">
                <a:lnSpc>
                  <a:spcPct val="100000"/>
                </a:lnSpc>
                <a:spcBef>
                  <a:spcPts val="30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800" b="1" dirty="0">
                  <a:solidFill>
                    <a:srgbClr val="FFFF00"/>
                  </a:solidFill>
                  <a:effectLst>
                    <a:outerShdw blurRad="50800" dist="76200" dir="2700000" algn="tl" rotWithShape="0">
                      <a:srgbClr val="000000"/>
                    </a:outerShdw>
                  </a:effectLst>
                  <a:latin typeface="Helvetica" charset="0"/>
                </a:rPr>
                <a:t>Paul </a:t>
              </a:r>
              <a:r>
                <a:rPr lang="en-GB" sz="4800" b="1" dirty="0" err="1">
                  <a:solidFill>
                    <a:srgbClr val="FFFF00"/>
                  </a:solidFill>
                  <a:effectLst>
                    <a:outerShdw blurRad="50800" dist="76200" dir="2700000" algn="tl" rotWithShape="0">
                      <a:srgbClr val="000000"/>
                    </a:outerShdw>
                  </a:effectLst>
                  <a:latin typeface="Helvetica" charset="0"/>
                </a:rPr>
                <a:t>thukeshü</a:t>
              </a:r>
              <a:r>
                <a:rPr lang="en-GB" sz="4800" b="1" dirty="0">
                  <a:solidFill>
                    <a:srgbClr val="FFFF00"/>
                  </a:solidFill>
                  <a:effectLst>
                    <a:outerShdw blurRad="50800" dist="76200" dir="2700000" algn="tl" rotWithShape="0">
                      <a:srgbClr val="000000"/>
                    </a:outerShdw>
                  </a:effectLst>
                  <a:latin typeface="Helvetica" charset="0"/>
                </a:rPr>
                <a:t> </a:t>
              </a:r>
              <a:r>
                <a:rPr lang="en-GB" sz="4800" b="1" dirty="0" err="1">
                  <a:solidFill>
                    <a:srgbClr val="FFFF00"/>
                  </a:solidFill>
                  <a:effectLst>
                    <a:outerShdw blurRad="50800" dist="76200" dir="2700000" algn="tl" rotWithShape="0">
                      <a:srgbClr val="000000"/>
                    </a:outerShdw>
                  </a:effectLst>
                  <a:latin typeface="Helvetica" charset="0"/>
                </a:rPr>
                <a:t>leshüko</a:t>
              </a:r>
              <a:endParaRPr lang="en-GB" sz="4800" b="1" dirty="0">
                <a:solidFill>
                  <a:srgbClr val="FFFF00"/>
                </a:solidFill>
                <a:effectLst>
                  <a:outerShdw blurRad="50800" dist="76200" dir="2700000" algn="tl" rotWithShape="0">
                    <a:srgbClr val="000000"/>
                  </a:outerShdw>
                </a:effectLst>
                <a:latin typeface="Helvetica" charset="0"/>
              </a:endParaRPr>
            </a:p>
          </p:txBody>
        </p:sp>
      </p:grpSp>
      <p:grpSp>
        <p:nvGrpSpPr>
          <p:cNvPr id="5" name="Group 18"/>
          <p:cNvGrpSpPr>
            <a:grpSpLocks/>
          </p:cNvGrpSpPr>
          <p:nvPr/>
        </p:nvGrpSpPr>
        <p:grpSpPr bwMode="auto">
          <a:xfrm>
            <a:off x="600075" y="5684838"/>
            <a:ext cx="8596313" cy="1166812"/>
            <a:chOff x="378" y="3581"/>
            <a:chExt cx="5415" cy="735"/>
          </a:xfrm>
        </p:grpSpPr>
        <p:sp>
          <p:nvSpPr>
            <p:cNvPr id="65555" name="AutoShape 19"/>
            <p:cNvSpPr>
              <a:spLocks noChangeArrowheads="1"/>
            </p:cNvSpPr>
            <p:nvPr/>
          </p:nvSpPr>
          <p:spPr bwMode="auto">
            <a:xfrm>
              <a:off x="689" y="3581"/>
              <a:ext cx="4904" cy="735"/>
            </a:xfrm>
            <a:prstGeom prst="roundRect">
              <a:avLst>
                <a:gd name="adj" fmla="val 16667"/>
              </a:avLst>
            </a:prstGeom>
            <a:gradFill rotWithShape="0">
              <a:gsLst>
                <a:gs pos="0">
                  <a:srgbClr val="215310"/>
                </a:gs>
                <a:gs pos="50000">
                  <a:srgbClr val="15370A"/>
                </a:gs>
                <a:gs pos="100000">
                  <a:srgbClr val="215310"/>
                </a:gs>
              </a:gsLst>
              <a:lin ang="5400000" scaled="1"/>
            </a:gradFill>
            <a:ln w="38160">
              <a:solidFill>
                <a:srgbClr val="000000"/>
              </a:solidFill>
              <a:miter lim="800000"/>
              <a:headEnd/>
              <a:tailEnd/>
            </a:ln>
            <a:effectLst>
              <a:outerShdw dist="17819" dir="2700000" algn="ctr" rotWithShape="0">
                <a:srgbClr val="919191"/>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31091" name="Text Box 20"/>
            <p:cNvSpPr txBox="1">
              <a:spLocks noChangeArrowheads="1"/>
            </p:cNvSpPr>
            <p:nvPr/>
          </p:nvSpPr>
          <p:spPr bwMode="auto">
            <a:xfrm>
              <a:off x="378" y="3675"/>
              <a:ext cx="5415" cy="540"/>
            </a:xfrm>
            <a:prstGeom prst="rect">
              <a:avLst/>
            </a:prstGeom>
            <a:noFill/>
            <a:ln>
              <a:noFill/>
            </a:ln>
            <a:extLst/>
          </p:spPr>
          <p:txBody>
            <a:bodyPr lIns="90000" tIns="46800" rIns="90000" bIns="46800">
              <a:spAutoFit/>
            </a:bodyPr>
            <a:lstStyle/>
            <a:p>
              <a:pPr algn="ctr">
                <a:lnSpc>
                  <a:spcPct val="100000"/>
                </a:lnSpc>
                <a:spcBef>
                  <a:spcPts val="3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4800" b="1">
                  <a:solidFill>
                    <a:srgbClr val="FFFFFF"/>
                  </a:solidFill>
                  <a:effectLst>
                    <a:outerShdw blurRad="50800" dist="76200" dir="2700000" algn="tl" rotWithShape="0">
                      <a:srgbClr val="000000"/>
                    </a:outerShdw>
                  </a:effectLst>
                  <a:latin typeface="Helvetica" charset="0"/>
                </a:rPr>
                <a:t>THE GENERAL EPISTLES</a:t>
              </a:r>
            </a:p>
          </p:txBody>
        </p:sp>
      </p:grpSp>
      <p:grpSp>
        <p:nvGrpSpPr>
          <p:cNvPr id="6" name="Group 21"/>
          <p:cNvGrpSpPr>
            <a:grpSpLocks/>
          </p:cNvGrpSpPr>
          <p:nvPr/>
        </p:nvGrpSpPr>
        <p:grpSpPr bwMode="auto">
          <a:xfrm>
            <a:off x="914400" y="5541963"/>
            <a:ext cx="8596313" cy="1935162"/>
            <a:chOff x="576" y="3491"/>
            <a:chExt cx="5415" cy="1219"/>
          </a:xfrm>
        </p:grpSpPr>
        <p:sp>
          <p:nvSpPr>
            <p:cNvPr id="65558" name="AutoShape 22"/>
            <p:cNvSpPr>
              <a:spLocks noChangeArrowheads="1"/>
            </p:cNvSpPr>
            <p:nvPr/>
          </p:nvSpPr>
          <p:spPr bwMode="auto">
            <a:xfrm>
              <a:off x="823" y="3491"/>
              <a:ext cx="4904" cy="1219"/>
            </a:xfrm>
            <a:prstGeom prst="roundRect">
              <a:avLst>
                <a:gd name="adj" fmla="val 16667"/>
              </a:avLst>
            </a:prstGeom>
            <a:gradFill rotWithShape="0">
              <a:gsLst>
                <a:gs pos="0">
                  <a:srgbClr val="215310"/>
                </a:gs>
                <a:gs pos="46000">
                  <a:srgbClr val="003E00"/>
                </a:gs>
                <a:gs pos="100000">
                  <a:srgbClr val="215310"/>
                </a:gs>
              </a:gsLst>
              <a:lin ang="5400000" scaled="1"/>
            </a:gradFill>
            <a:ln w="38160">
              <a:solidFill>
                <a:srgbClr val="000000"/>
              </a:solidFill>
              <a:miter lim="800000"/>
              <a:headEnd/>
              <a:tailEnd/>
            </a:ln>
            <a:effectLst>
              <a:outerShdw dist="17819" dir="2700000" algn="ctr" rotWithShape="0">
                <a:srgbClr val="919191"/>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31089" name="Text Box 23"/>
            <p:cNvSpPr txBox="1">
              <a:spLocks noChangeArrowheads="1"/>
            </p:cNvSpPr>
            <p:nvPr/>
          </p:nvSpPr>
          <p:spPr bwMode="auto">
            <a:xfrm>
              <a:off x="576" y="3718"/>
              <a:ext cx="5415" cy="990"/>
            </a:xfrm>
            <a:prstGeom prst="rect">
              <a:avLst/>
            </a:prstGeom>
            <a:noFill/>
            <a:ln>
              <a:noFill/>
            </a:ln>
            <a:extLst/>
          </p:spPr>
          <p:txBody>
            <a:bodyPr lIns="90000" tIns="46800" rIns="90000" bIns="46800">
              <a:spAutoFit/>
            </a:bodyPr>
            <a:lstStyle/>
            <a:p>
              <a:pPr algn="ctr">
                <a:lnSpc>
                  <a:spcPct val="100000"/>
                </a:lnSpc>
                <a:spcBef>
                  <a:spcPts val="3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ja-JP" sz="4800" b="1" dirty="0" err="1">
                  <a:solidFill>
                    <a:srgbClr val="FFFFFF"/>
                  </a:solidFill>
                  <a:effectLst>
                    <a:outerShdw blurRad="50800" dist="76200" dir="2700000" algn="tl" rotWithShape="0">
                      <a:srgbClr val="000000"/>
                    </a:outerShdw>
                  </a:effectLst>
                  <a:latin typeface="Helvetica" charset="0"/>
                </a:rPr>
                <a:t>Kekreimia</a:t>
              </a:r>
              <a:r>
                <a:rPr lang="en-GB" altLang="ja-JP" sz="4800" b="1" dirty="0">
                  <a:solidFill>
                    <a:srgbClr val="FFFFFF"/>
                  </a:solidFill>
                  <a:effectLst>
                    <a:outerShdw blurRad="50800" dist="76200" dir="2700000" algn="tl" rotWithShape="0">
                      <a:srgbClr val="000000"/>
                    </a:outerShdw>
                  </a:effectLst>
                  <a:latin typeface="Helvetica" charset="0"/>
                </a:rPr>
                <a:t> </a:t>
              </a:r>
              <a:r>
                <a:rPr lang="en-GB" altLang="ja-JP" sz="4800" b="1" dirty="0" err="1">
                  <a:solidFill>
                    <a:srgbClr val="FFFFFF"/>
                  </a:solidFill>
                  <a:effectLst>
                    <a:outerShdw blurRad="50800" dist="76200" dir="2700000" algn="tl" rotWithShape="0">
                      <a:srgbClr val="000000"/>
                    </a:outerShdw>
                  </a:effectLst>
                  <a:latin typeface="Helvetica" charset="0"/>
                </a:rPr>
                <a:t>thukeshü</a:t>
              </a:r>
              <a:r>
                <a:rPr lang="en-GB" altLang="ja-JP" sz="4800" b="1" dirty="0">
                  <a:solidFill>
                    <a:srgbClr val="FFFFFF"/>
                  </a:solidFill>
                  <a:effectLst>
                    <a:outerShdw blurRad="50800" dist="76200" dir="2700000" algn="tl" rotWithShape="0">
                      <a:srgbClr val="000000"/>
                    </a:outerShdw>
                  </a:effectLst>
                  <a:latin typeface="Helvetica" charset="0"/>
                </a:rPr>
                <a:t> </a:t>
              </a:r>
              <a:r>
                <a:rPr lang="en-GB" altLang="ja-JP" sz="4800" b="1" dirty="0" err="1">
                  <a:solidFill>
                    <a:srgbClr val="FFFFFF"/>
                  </a:solidFill>
                  <a:effectLst>
                    <a:outerShdw blurRad="50800" dist="76200" dir="2700000" algn="tl" rotWithShape="0">
                      <a:srgbClr val="000000"/>
                    </a:outerShdw>
                  </a:effectLst>
                  <a:latin typeface="Helvetica" charset="0"/>
                </a:rPr>
                <a:t>leshüko</a:t>
              </a:r>
              <a:r>
                <a:rPr lang="ja-JP" altLang="en-GB" sz="4800" b="1">
                  <a:solidFill>
                    <a:srgbClr val="FFFFFF"/>
                  </a:solidFill>
                  <a:effectLst>
                    <a:outerShdw blurRad="50800" dist="76200" dir="2700000" algn="tl" rotWithShape="0">
                      <a:srgbClr val="000000"/>
                    </a:outerShdw>
                  </a:effectLst>
                  <a:latin typeface="Helvetica" charset="0"/>
                </a:rPr>
                <a:t>”</a:t>
              </a:r>
              <a:endParaRPr lang="en-GB" sz="4800" b="1" dirty="0">
                <a:solidFill>
                  <a:srgbClr val="FFFFFF"/>
                </a:solidFill>
                <a:effectLst>
                  <a:outerShdw blurRad="50800" dist="76200" dir="2700000" algn="tl" rotWithShape="0">
                    <a:srgbClr val="000000"/>
                  </a:outerShdw>
                </a:effectLst>
                <a:latin typeface="Helvetica" charset="0"/>
              </a:endParaRPr>
            </a:p>
          </p:txBody>
        </p:sp>
      </p:grpSp>
      <p:sp>
        <p:nvSpPr>
          <p:cNvPr id="131085" name="Text Box 24"/>
          <p:cNvSpPr txBox="1">
            <a:spLocks noChangeArrowheads="1"/>
          </p:cNvSpPr>
          <p:nvPr/>
        </p:nvSpPr>
        <p:spPr bwMode="auto">
          <a:xfrm>
            <a:off x="9358313" y="6838950"/>
            <a:ext cx="184150" cy="366713"/>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31086" name="Text Box 25"/>
          <p:cNvSpPr txBox="1">
            <a:spLocks noChangeArrowheads="1"/>
          </p:cNvSpPr>
          <p:nvPr/>
        </p:nvSpPr>
        <p:spPr bwMode="auto">
          <a:xfrm>
            <a:off x="9191625"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76200" dir="2700000" algn="tl" rotWithShape="0">
                    <a:srgbClr val="000000"/>
                  </a:outerShdw>
                </a:effectLst>
                <a:latin typeface="Comic Sans MS" pitchFamily="66" charset="0"/>
              </a:rPr>
              <a:t>62</a:t>
            </a:r>
          </a:p>
        </p:txBody>
      </p:sp>
      <p:sp>
        <p:nvSpPr>
          <p:cNvPr id="131087" name="Text Box 26"/>
          <p:cNvSpPr txBox="1">
            <a:spLocks noChangeArrowheads="1"/>
          </p:cNvSpPr>
          <p:nvPr/>
        </p:nvSpPr>
        <p:spPr bwMode="auto">
          <a:xfrm>
            <a:off x="9561513" y="7345363"/>
            <a:ext cx="311150"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76200" dir="2700000" algn="tl" rotWithShape="0">
                    <a:srgbClr val="000000"/>
                  </a:outerShdw>
                </a:effectLst>
                <a:latin typeface="Comic Sans MS" pitchFamily="66" charset="0"/>
              </a:rPr>
              <a:t>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p:cTn id="7" dur="500" fill="hold"/>
                                        <p:tgtEl>
                                          <p:spTgt spid="65544"/>
                                        </p:tgtEl>
                                        <p:attrNameLst>
                                          <p:attrName>ppt_x</p:attrName>
                                        </p:attrNameLst>
                                      </p:cBhvr>
                                      <p:tavLst>
                                        <p:tav tm="100000">
                                          <p:val>
                                            <p:strVal val="1+#ppt_w/2"/>
                                          </p:val>
                                        </p:tav>
                                        <p:tav tm="100000">
                                          <p:val>
                                            <p:strVal val="#ppt_x"/>
                                          </p:val>
                                        </p:tav>
                                      </p:tavLst>
                                    </p:anim>
                                    <p:anim calcmode="lin" valueType="num">
                                      <p:cBhvr>
                                        <p:cTn id="8" dur="500" fill="hold"/>
                                        <p:tgtEl>
                                          <p:spTgt spid="65544"/>
                                        </p:tgtEl>
                                        <p:attrNameLst>
                                          <p:attrName>ppt_y</p:attrName>
                                        </p:attrNameLst>
                                      </p:cBhvr>
                                      <p:tavLst>
                                        <p:tav tm="10000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546"/>
                                        </p:tgtEl>
                                        <p:attrNameLst>
                                          <p:attrName>style.visibility</p:attrName>
                                        </p:attrNameLst>
                                      </p:cBhvr>
                                      <p:to>
                                        <p:strVal val="visible"/>
                                      </p:to>
                                    </p:set>
                                    <p:anim calcmode="lin" valueType="num">
                                      <p:cBhvr>
                                        <p:cTn id="13" dur="500" fill="hold"/>
                                        <p:tgtEl>
                                          <p:spTgt spid="65546"/>
                                        </p:tgtEl>
                                        <p:attrNameLst>
                                          <p:attrName>ppt_x</p:attrName>
                                        </p:attrNameLst>
                                      </p:cBhvr>
                                      <p:tavLst>
                                        <p:tav tm="100000">
                                          <p:val>
                                            <p:strVal val="0-#ppt_w/2"/>
                                          </p:val>
                                        </p:tav>
                                        <p:tav tm="100000">
                                          <p:val>
                                            <p:strVal val="#ppt_x"/>
                                          </p:val>
                                        </p:tav>
                                      </p:tavLst>
                                    </p:anim>
                                    <p:anim calcmode="lin" valueType="num">
                                      <p:cBhvr>
                                        <p:cTn id="14" dur="500" fill="hold"/>
                                        <p:tgtEl>
                                          <p:spTgt spid="65546"/>
                                        </p:tgtEl>
                                        <p:attrNameLst>
                                          <p:attrName>ppt_y</p:attrName>
                                        </p:attrNameLst>
                                      </p:cBhvr>
                                      <p:tavLst>
                                        <p:tav tm="10000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5547"/>
                                        </p:tgtEl>
                                        <p:attrNameLst>
                                          <p:attrName>style.visibility</p:attrName>
                                        </p:attrNameLst>
                                      </p:cBhvr>
                                      <p:to>
                                        <p:strVal val="visible"/>
                                      </p:to>
                                    </p:set>
                                    <p:anim calcmode="lin" valueType="num">
                                      <p:cBhvr>
                                        <p:cTn id="19" dur="500" fill="hold"/>
                                        <p:tgtEl>
                                          <p:spTgt spid="65547"/>
                                        </p:tgtEl>
                                        <p:attrNameLst>
                                          <p:attrName>ppt_x</p:attrName>
                                        </p:attrNameLst>
                                      </p:cBhvr>
                                      <p:tavLst>
                                        <p:tav tm="100000">
                                          <p:val>
                                            <p:strVal val="0-#ppt_w/2"/>
                                          </p:val>
                                        </p:tav>
                                        <p:tav tm="100000">
                                          <p:val>
                                            <p:strVal val="#ppt_x"/>
                                          </p:val>
                                        </p:tav>
                                      </p:tavLst>
                                    </p:anim>
                                    <p:anim calcmode="lin" valueType="num">
                                      <p:cBhvr>
                                        <p:cTn id="20" dur="500" fill="hold"/>
                                        <p:tgtEl>
                                          <p:spTgt spid="65547"/>
                                        </p:tgtEl>
                                        <p:attrNameLst>
                                          <p:attrName>ppt_y</p:attrName>
                                        </p:attrNameLst>
                                      </p:cBhvr>
                                      <p:tavLst>
                                        <p:tav tm="10000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par>
                          <p:cTn id="26" fill="hold" nodeType="afterGroup">
                            <p:stCondLst>
                              <p:cond delay="0"/>
                            </p:stCondLst>
                            <p:childTnLst>
                              <p:par>
                                <p:cTn id="27" presetID="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100000">
                                          <p:val>
                                            <p:strVal val="0-#ppt_w/2"/>
                                          </p:val>
                                        </p:tav>
                                        <p:tav tm="100000">
                                          <p:val>
                                            <p:strVal val="#ppt_x"/>
                                          </p:val>
                                        </p:tav>
                                      </p:tavLst>
                                    </p:anim>
                                    <p:anim calcmode="lin" valueType="num">
                                      <p:cBhvr>
                                        <p:cTn id="30" dur="500" fill="hold"/>
                                        <p:tgtEl>
                                          <p:spTgt spid="3"/>
                                        </p:tgtEl>
                                        <p:attrNameLst>
                                          <p:attrName>ppt_y</p:attrName>
                                        </p:attrNameLst>
                                      </p:cBhvr>
                                      <p:tavLst>
                                        <p:tav tm="10000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100000">
                                          <p:val>
                                            <p:strVal val="0-#ppt_w/2"/>
                                          </p:val>
                                        </p:tav>
                                        <p:tav tm="100000">
                                          <p:val>
                                            <p:strVal val="#ppt_x"/>
                                          </p:val>
                                        </p:tav>
                                      </p:tavLst>
                                    </p:anim>
                                    <p:anim calcmode="lin" valueType="num">
                                      <p:cBhvr>
                                        <p:cTn id="36" dur="500" fill="hold"/>
                                        <p:tgtEl>
                                          <p:spTgt spid="5"/>
                                        </p:tgtEl>
                                        <p:attrNameLst>
                                          <p:attrName>ppt_y</p:attrName>
                                        </p:attrNameLst>
                                      </p:cBhvr>
                                      <p:tavLst>
                                        <p:tav tm="10000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272"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100000">
                                          <p:val>
                                            <p:strVal val="2/3*#ppt_w"/>
                                          </p:val>
                                        </p:tav>
                                        <p:tav tm="100000">
                                          <p:val>
                                            <p:strVal val="#ppt_w"/>
                                          </p:val>
                                        </p:tav>
                                      </p:tavLst>
                                    </p:anim>
                                    <p:anim calcmode="lin" valueType="num">
                                      <p:cBhvr>
                                        <p:cTn id="42" dur="500" fill="hold"/>
                                        <p:tgtEl>
                                          <p:spTgt spid="4"/>
                                        </p:tgtEl>
                                        <p:attrNameLst>
                                          <p:attrName>ppt_h</p:attrName>
                                        </p:attrNameLst>
                                      </p:cBhvr>
                                      <p:tavLst>
                                        <p:tav tm="100000">
                                          <p:val>
                                            <p:strVal val="2/3*#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272"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100000">
                                          <p:val>
                                            <p:strVal val="2/3*#ppt_w"/>
                                          </p:val>
                                        </p:tav>
                                        <p:tav tm="100000">
                                          <p:val>
                                            <p:strVal val="#ppt_w"/>
                                          </p:val>
                                        </p:tav>
                                      </p:tavLst>
                                    </p:anim>
                                    <p:anim calcmode="lin" valueType="num">
                                      <p:cBhvr>
                                        <p:cTn id="48" dur="500" fill="hold"/>
                                        <p:tgtEl>
                                          <p:spTgt spid="6"/>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
          <p:cNvGrpSpPr>
            <a:grpSpLocks/>
          </p:cNvGrpSpPr>
          <p:nvPr/>
        </p:nvGrpSpPr>
        <p:grpSpPr bwMode="auto">
          <a:xfrm>
            <a:off x="860425" y="3319463"/>
            <a:ext cx="8378825" cy="2082800"/>
            <a:chOff x="542" y="2091"/>
            <a:chExt cx="5278" cy="1312"/>
          </a:xfrm>
        </p:grpSpPr>
        <p:sp>
          <p:nvSpPr>
            <p:cNvPr id="66562"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6563"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6564"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sp>
        <p:nvSpPr>
          <p:cNvPr id="66565" name="Text Box 5"/>
          <p:cNvSpPr txBox="1">
            <a:spLocks noChangeArrowheads="1"/>
          </p:cNvSpPr>
          <p:nvPr/>
        </p:nvSpPr>
        <p:spPr bwMode="auto">
          <a:xfrm>
            <a:off x="1144588" y="4249738"/>
            <a:ext cx="7637462" cy="2017712"/>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EPHESIANS 1:3</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Praise be to the God and Father of our Lord Jesus Christ, who has blessed us in the heavenly realms with every spiritual blessing in Christ.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6566" name="Text Box 6"/>
          <p:cNvSpPr txBox="1">
            <a:spLocks noChangeArrowheads="1"/>
          </p:cNvSpPr>
          <p:nvPr/>
        </p:nvSpPr>
        <p:spPr bwMode="auto">
          <a:xfrm>
            <a:off x="971550" y="4027488"/>
            <a:ext cx="8013700" cy="2401887"/>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2 CORINTHIANS 12:9</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But He said to me, </a:t>
            </a:r>
            <a:r>
              <a:rPr lang="ja-JP" altLang="en-GB" b="1">
                <a:solidFill>
                  <a:srgbClr val="FFFFFF"/>
                </a:solidFill>
                <a:latin typeface="Arial Rounded MT Bold" pitchFamily="34" charset="0"/>
              </a:rPr>
              <a:t>“</a:t>
            </a:r>
            <a:r>
              <a:rPr lang="en-GB" altLang="ja-JP" b="1">
                <a:solidFill>
                  <a:srgbClr val="FFFFFF"/>
                </a:solidFill>
                <a:latin typeface="Arial Rounded MT Bold" pitchFamily="34" charset="0"/>
              </a:rPr>
              <a:t>My grace is sufficient for you, for my power is made perfect in weakness.</a:t>
            </a:r>
            <a:r>
              <a:rPr lang="ja-JP" altLang="en-GB" b="1">
                <a:solidFill>
                  <a:srgbClr val="FFFFFF"/>
                </a:solidFill>
                <a:latin typeface="Arial Rounded MT Bold" pitchFamily="34" charset="0"/>
              </a:rPr>
              <a:t>”</a:t>
            </a:r>
            <a:r>
              <a:rPr lang="en-GB" altLang="ja-JP" b="1">
                <a:solidFill>
                  <a:srgbClr val="FFFFFF"/>
                </a:solidFill>
                <a:latin typeface="Arial Rounded MT Bold" pitchFamily="34" charset="0"/>
              </a:rPr>
              <a:t>  Therefore I will boast all the more gladly about my weaknesses, so that Christ</a:t>
            </a:r>
            <a:r>
              <a:rPr lang="fr-FR" altLang="ja-JP" b="1">
                <a:solidFill>
                  <a:srgbClr val="FFFFFF"/>
                </a:solidFill>
                <a:latin typeface="Arial Rounded MT Bold" pitchFamily="34" charset="0"/>
              </a:rPr>
              <a:t>'</a:t>
            </a:r>
            <a:r>
              <a:rPr lang="en-GB" altLang="ja-JP" b="1">
                <a:solidFill>
                  <a:srgbClr val="FFFFFF"/>
                </a:solidFill>
                <a:latin typeface="Arial Rounded MT Bold" pitchFamily="34" charset="0"/>
              </a:rPr>
              <a:t>s power may rest on me. (NIV)</a:t>
            </a:r>
            <a:r>
              <a:rPr lang="x-none" altLang="ja-JP"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6567" name="Text Box 7"/>
          <p:cNvSpPr txBox="1">
            <a:spLocks noChangeArrowheads="1"/>
          </p:cNvSpPr>
          <p:nvPr/>
        </p:nvSpPr>
        <p:spPr bwMode="auto">
          <a:xfrm>
            <a:off x="784225" y="3990975"/>
            <a:ext cx="8386763" cy="2017713"/>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1 CORINTHIANS 1:2</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To the church of God in Corinth, to those sanctified in Christ Jesus and called to be holy, together with all those everywhere who call on the name of our Lord Jesus Christ--their Lord and ours: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9638" name="Line 8"/>
          <p:cNvSpPr>
            <a:spLocks noChangeShapeType="1"/>
          </p:cNvSpPr>
          <p:nvPr/>
        </p:nvSpPr>
        <p:spPr bwMode="auto">
          <a:xfrm>
            <a:off x="3143250" y="533400"/>
            <a:ext cx="6381750" cy="1588"/>
          </a:xfrm>
          <a:prstGeom prst="line">
            <a:avLst/>
          </a:prstGeom>
          <a:noFill/>
          <a:ln w="9525">
            <a:noFill/>
            <a:round/>
            <a:headEnd/>
            <a:tailEnd/>
          </a:ln>
        </p:spPr>
        <p:txBody>
          <a:bodyPr lIns="91255" tIns="45626" rIns="91255" bIns="45626"/>
          <a:lstStyle/>
          <a:p>
            <a:endParaRPr lang="en-SG"/>
          </a:p>
        </p:txBody>
      </p:sp>
      <p:sp>
        <p:nvSpPr>
          <p:cNvPr id="69639" name="Text Box 9"/>
          <p:cNvSpPr txBox="1">
            <a:spLocks noChangeArrowheads="1"/>
          </p:cNvSpPr>
          <p:nvPr/>
        </p:nvSpPr>
        <p:spPr bwMode="auto">
          <a:xfrm>
            <a:off x="9698038"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FF00"/>
                </a:solidFill>
                <a:latin typeface="Comic Sans MS" pitchFamily="66" charset="0"/>
              </a:rPr>
              <a:t> </a:t>
            </a:r>
          </a:p>
        </p:txBody>
      </p:sp>
      <p:sp>
        <p:nvSpPr>
          <p:cNvPr id="69640" name="Text Box 10"/>
          <p:cNvSpPr txBox="1">
            <a:spLocks noChangeArrowheads="1"/>
          </p:cNvSpPr>
          <p:nvPr/>
        </p:nvSpPr>
        <p:spPr bwMode="auto">
          <a:xfrm>
            <a:off x="3427413" y="177800"/>
            <a:ext cx="1712912" cy="762000"/>
          </a:xfrm>
          <a:prstGeom prst="rect">
            <a:avLst/>
          </a:prstGeom>
          <a:noFill/>
          <a:ln w="9525">
            <a:noFill/>
            <a:round/>
            <a:headEnd/>
            <a:tailEnd/>
          </a:ln>
        </p:spPr>
        <p:txBody>
          <a:bodyPr wrap="none" lIns="91255" tIns="45626" rIns="91255" bIns="45626" anchor="ctr"/>
          <a:lstStyle/>
          <a:p>
            <a:endParaRPr lang="en-US"/>
          </a:p>
        </p:txBody>
      </p:sp>
      <p:sp>
        <p:nvSpPr>
          <p:cNvPr id="66571" name="Text Box 11"/>
          <p:cNvSpPr txBox="1">
            <a:spLocks noChangeArrowheads="1"/>
          </p:cNvSpPr>
          <p:nvPr/>
        </p:nvSpPr>
        <p:spPr bwMode="auto">
          <a:xfrm>
            <a:off x="1019175" y="4249738"/>
            <a:ext cx="7924800" cy="2017712"/>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ROMANS 1:17</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For in the gospel a righteousness from God is revealed, a righteousness that is by faith from first to last, just as it is written: "The righteous will live by faith</a:t>
            </a:r>
            <a:r>
              <a:rPr lang="ja-JP" altLang="en-GB" b="1">
                <a:solidFill>
                  <a:srgbClr val="FFFFFF"/>
                </a:solidFill>
                <a:latin typeface="Arial Rounded MT Bold" pitchFamily="34" charset="0"/>
              </a:rPr>
              <a:t>”</a:t>
            </a:r>
            <a:r>
              <a:rPr lang="en-GB" altLang="ja-JP" b="1">
                <a:solidFill>
                  <a:srgbClr val="FFFFFF"/>
                </a:solidFill>
                <a:latin typeface="Arial Rounded MT Bold" pitchFamily="34" charset="0"/>
              </a:rPr>
              <a:t> (NIV).</a:t>
            </a:r>
            <a:r>
              <a:rPr lang="x-none" altLang="ja-JP"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6572" name="Text Box 12"/>
          <p:cNvSpPr txBox="1">
            <a:spLocks noChangeArrowheads="1"/>
          </p:cNvSpPr>
          <p:nvPr/>
        </p:nvSpPr>
        <p:spPr bwMode="auto">
          <a:xfrm>
            <a:off x="2005013" y="4484688"/>
            <a:ext cx="6678612" cy="1633537"/>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COLOSSIANS 2:10</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…and you have been given fullness in Christ, who is the head over every power and authority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6573" name="Text Box 13"/>
          <p:cNvSpPr txBox="1">
            <a:spLocks noChangeArrowheads="1"/>
          </p:cNvSpPr>
          <p:nvPr/>
        </p:nvSpPr>
        <p:spPr bwMode="auto">
          <a:xfrm>
            <a:off x="2436813" y="4678363"/>
            <a:ext cx="5324475" cy="1404937"/>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6238">
              <a:lnSpc>
                <a:spcPct val="100000"/>
              </a:lnSpc>
              <a:buClr>
                <a:srgbClr val="FFFFFF"/>
              </a:buClr>
              <a:buFont typeface="Times New Roman" charset="0"/>
              <a:buNone/>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800" b="1" dirty="0">
                <a:solidFill>
                  <a:srgbClr val="FFFFFF"/>
                </a:solidFill>
                <a:latin typeface="Arial Rounded MT Bold" pitchFamily="-112" charset="0"/>
                <a:ea typeface="+mn-ea"/>
              </a:rPr>
              <a:t>PHILIPPIANS 4:4</a:t>
            </a:r>
          </a:p>
          <a:p>
            <a:pPr algn="ctr" defTabSz="456238">
              <a:lnSpc>
                <a:spcPct val="100000"/>
              </a:lnSpc>
              <a:buClr>
                <a:srgbClr val="FFFFFF"/>
              </a:buClr>
              <a:buFont typeface="Times New Roman" charset="0"/>
              <a:buNone/>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800" b="1" dirty="0">
                <a:solidFill>
                  <a:srgbClr val="FFFFFF"/>
                </a:solidFill>
                <a:latin typeface="Arial Rounded MT Bold" pitchFamily="-112" charset="0"/>
                <a:ea typeface="+mn-ea"/>
              </a:rPr>
              <a:t>Rejoice in the Lord always. </a:t>
            </a:r>
            <a:br>
              <a:rPr lang="en-GB" sz="2800" b="1" dirty="0">
                <a:solidFill>
                  <a:srgbClr val="FFFFFF"/>
                </a:solidFill>
                <a:latin typeface="Arial Rounded MT Bold" pitchFamily="-112" charset="0"/>
                <a:ea typeface="+mn-ea"/>
              </a:rPr>
            </a:br>
            <a:r>
              <a:rPr lang="en-GB" sz="2800" b="1" dirty="0">
                <a:solidFill>
                  <a:srgbClr val="FFFFFF"/>
                </a:solidFill>
                <a:latin typeface="Arial Rounded MT Bold" pitchFamily="-112" charset="0"/>
                <a:ea typeface="+mn-ea"/>
              </a:rPr>
              <a:t>I will say it again: Rejoice!</a:t>
            </a:r>
          </a:p>
        </p:txBody>
      </p:sp>
      <p:sp>
        <p:nvSpPr>
          <p:cNvPr id="66574" name="Text Box 14"/>
          <p:cNvSpPr txBox="1">
            <a:spLocks noChangeArrowheads="1"/>
          </p:cNvSpPr>
          <p:nvPr/>
        </p:nvSpPr>
        <p:spPr bwMode="auto">
          <a:xfrm>
            <a:off x="4117975" y="650875"/>
            <a:ext cx="5057775" cy="409575"/>
          </a:xfrm>
          <a:prstGeom prst="rect">
            <a:avLst/>
          </a:prstGeom>
          <a:noFill/>
          <a:ln w="9525">
            <a:noFill/>
            <a:round/>
            <a:headEnd/>
            <a:tailEnd/>
          </a:ln>
        </p:spPr>
        <p:txBody>
          <a:bodyPr lIns="89816" tIns="46699" rIns="89816" bIns="46699">
            <a:spAutoFit/>
          </a:bodyPr>
          <a:lstStyle/>
          <a:p>
            <a:pPr algn="ctr">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Arial Rounded MT Bold" pitchFamily="34" charset="0"/>
              </a:rPr>
              <a:t>Kerieu: Paul kinu dieyie leshü</a:t>
            </a:r>
          </a:p>
        </p:txBody>
      </p:sp>
      <p:grpSp>
        <p:nvGrpSpPr>
          <p:cNvPr id="3" name="Group 15"/>
          <p:cNvGrpSpPr>
            <a:grpSpLocks/>
          </p:cNvGrpSpPr>
          <p:nvPr/>
        </p:nvGrpSpPr>
        <p:grpSpPr bwMode="auto">
          <a:xfrm>
            <a:off x="654050" y="1349375"/>
            <a:ext cx="1431925" cy="1866900"/>
            <a:chOff x="412" y="850"/>
            <a:chExt cx="902" cy="1176"/>
          </a:xfrm>
        </p:grpSpPr>
        <p:sp>
          <p:nvSpPr>
            <p:cNvPr id="66576" name="AutoShape 16"/>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69683" name="Text Box 17"/>
            <p:cNvSpPr txBox="1">
              <a:spLocks noChangeArrowheads="1"/>
            </p:cNvSpPr>
            <p:nvPr/>
          </p:nvSpPr>
          <p:spPr bwMode="auto">
            <a:xfrm>
              <a:off x="470" y="873"/>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ROMIAKO</a:t>
              </a:r>
            </a:p>
          </p:txBody>
        </p:sp>
        <p:sp>
          <p:nvSpPr>
            <p:cNvPr id="69684" name="Text Box 18"/>
            <p:cNvSpPr txBox="1">
              <a:spLocks noChangeArrowheads="1"/>
            </p:cNvSpPr>
            <p:nvPr/>
          </p:nvSpPr>
          <p:spPr bwMode="auto">
            <a:xfrm>
              <a:off x="423" y="1047"/>
              <a:ext cx="810"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Kepele geinu chü kemezhü keshü</a:t>
              </a:r>
              <a:endParaRPr lang="en-GB" sz="1400" b="1">
                <a:solidFill>
                  <a:srgbClr val="FC0128"/>
                </a:solidFill>
                <a:latin typeface="Helvetica" charset="0"/>
              </a:endParaRPr>
            </a:p>
          </p:txBody>
        </p:sp>
        <p:sp>
          <p:nvSpPr>
            <p:cNvPr id="69685" name="Text Box 19"/>
            <p:cNvSpPr txBox="1">
              <a:spLocks noChangeArrowheads="1"/>
            </p:cNvSpPr>
            <p:nvPr/>
          </p:nvSpPr>
          <p:spPr bwMode="auto">
            <a:xfrm>
              <a:off x="412" y="178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1:17</a:t>
              </a:r>
            </a:p>
          </p:txBody>
        </p:sp>
      </p:grpSp>
      <p:grpSp>
        <p:nvGrpSpPr>
          <p:cNvPr id="4" name="Group 20"/>
          <p:cNvGrpSpPr>
            <a:grpSpLocks/>
          </p:cNvGrpSpPr>
          <p:nvPr/>
        </p:nvGrpSpPr>
        <p:grpSpPr bwMode="auto">
          <a:xfrm>
            <a:off x="5497513" y="1362075"/>
            <a:ext cx="1431925" cy="1844675"/>
            <a:chOff x="3463" y="858"/>
            <a:chExt cx="902" cy="1162"/>
          </a:xfrm>
        </p:grpSpPr>
        <p:sp>
          <p:nvSpPr>
            <p:cNvPr id="66581" name="AutoShape 21"/>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69679" name="Text Box 22"/>
            <p:cNvSpPr txBox="1">
              <a:spLocks noChangeArrowheads="1"/>
            </p:cNvSpPr>
            <p:nvPr/>
          </p:nvSpPr>
          <p:spPr bwMode="auto">
            <a:xfrm>
              <a:off x="3510"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EFESAKO</a:t>
              </a:r>
            </a:p>
          </p:txBody>
        </p:sp>
        <p:sp>
          <p:nvSpPr>
            <p:cNvPr id="69680" name="Text Box 23"/>
            <p:cNvSpPr txBox="1">
              <a:spLocks noChangeArrowheads="1"/>
            </p:cNvSpPr>
            <p:nvPr/>
          </p:nvSpPr>
          <p:spPr bwMode="auto">
            <a:xfrm>
              <a:off x="3506" y="1053"/>
              <a:ext cx="789" cy="67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 kepeleko thau nu uko tuokeshü</a:t>
              </a:r>
            </a:p>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400" b="1">
                <a:solidFill>
                  <a:srgbClr val="FFFFFF"/>
                </a:solidFill>
                <a:latin typeface="Helvetica" charset="0"/>
              </a:endParaRPr>
            </a:p>
          </p:txBody>
        </p:sp>
        <p:sp>
          <p:nvSpPr>
            <p:cNvPr id="69681" name="Text Box 24"/>
            <p:cNvSpPr txBox="1">
              <a:spLocks noChangeArrowheads="1"/>
            </p:cNvSpPr>
            <p:nvPr/>
          </p:nvSpPr>
          <p:spPr bwMode="auto">
            <a:xfrm>
              <a:off x="3463"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1:3</a:t>
              </a:r>
            </a:p>
          </p:txBody>
        </p:sp>
      </p:grpSp>
      <p:grpSp>
        <p:nvGrpSpPr>
          <p:cNvPr id="5" name="Group 25"/>
          <p:cNvGrpSpPr>
            <a:grpSpLocks/>
          </p:cNvGrpSpPr>
          <p:nvPr/>
        </p:nvGrpSpPr>
        <p:grpSpPr bwMode="auto">
          <a:xfrm>
            <a:off x="6756400" y="1354138"/>
            <a:ext cx="1431925" cy="1857375"/>
            <a:chOff x="4256" y="853"/>
            <a:chExt cx="902" cy="1170"/>
          </a:xfrm>
        </p:grpSpPr>
        <p:sp>
          <p:nvSpPr>
            <p:cNvPr id="66586" name="AutoShape 26"/>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69675" name="Text Box 27"/>
            <p:cNvSpPr txBox="1">
              <a:spLocks noChangeArrowheads="1"/>
            </p:cNvSpPr>
            <p:nvPr/>
          </p:nvSpPr>
          <p:spPr bwMode="auto">
            <a:xfrm>
              <a:off x="4287" y="87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FILIPIKO</a:t>
              </a:r>
            </a:p>
          </p:txBody>
        </p:sp>
        <p:sp>
          <p:nvSpPr>
            <p:cNvPr id="69676" name="Text Box 28"/>
            <p:cNvSpPr txBox="1">
              <a:spLocks noChangeArrowheads="1"/>
            </p:cNvSpPr>
            <p:nvPr/>
          </p:nvSpPr>
          <p:spPr bwMode="auto">
            <a:xfrm>
              <a:off x="4292" y="1053"/>
              <a:ext cx="789" cy="67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Jisu Khrista uko keneiu zo</a:t>
              </a:r>
            </a:p>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400" b="1">
                <a:solidFill>
                  <a:srgbClr val="FFFFFF"/>
                </a:solidFill>
                <a:latin typeface="Helvetica" charset="0"/>
              </a:endParaRPr>
            </a:p>
          </p:txBody>
        </p:sp>
        <p:sp>
          <p:nvSpPr>
            <p:cNvPr id="69677" name="Text Box 29"/>
            <p:cNvSpPr txBox="1">
              <a:spLocks noChangeArrowheads="1"/>
            </p:cNvSpPr>
            <p:nvPr/>
          </p:nvSpPr>
          <p:spPr bwMode="auto">
            <a:xfrm>
              <a:off x="4256"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4:4</a:t>
              </a:r>
            </a:p>
          </p:txBody>
        </p:sp>
      </p:grpSp>
      <p:grpSp>
        <p:nvGrpSpPr>
          <p:cNvPr id="6" name="Group 30"/>
          <p:cNvGrpSpPr>
            <a:grpSpLocks/>
          </p:cNvGrpSpPr>
          <p:nvPr/>
        </p:nvGrpSpPr>
        <p:grpSpPr bwMode="auto">
          <a:xfrm>
            <a:off x="3049588" y="1354138"/>
            <a:ext cx="1431925" cy="1857375"/>
            <a:chOff x="1921" y="853"/>
            <a:chExt cx="902" cy="1170"/>
          </a:xfrm>
        </p:grpSpPr>
        <p:sp>
          <p:nvSpPr>
            <p:cNvPr id="66591" name="AutoShape 31"/>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69671" name="Text Box 32"/>
            <p:cNvSpPr txBox="1">
              <a:spLocks noChangeArrowheads="1"/>
            </p:cNvSpPr>
            <p:nvPr/>
          </p:nvSpPr>
          <p:spPr bwMode="auto">
            <a:xfrm>
              <a:off x="1980" y="884"/>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KOR</a:t>
              </a:r>
            </a:p>
          </p:txBody>
        </p:sp>
        <p:sp>
          <p:nvSpPr>
            <p:cNvPr id="69672" name="Text Box 33"/>
            <p:cNvSpPr txBox="1">
              <a:spLocks noChangeArrowheads="1"/>
            </p:cNvSpPr>
            <p:nvPr/>
          </p:nvSpPr>
          <p:spPr bwMode="auto">
            <a:xfrm>
              <a:off x="1984" y="1052"/>
              <a:ext cx="789" cy="67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Paul Apostel kekuo thakeshü</a:t>
              </a:r>
            </a:p>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400" b="1">
                <a:solidFill>
                  <a:srgbClr val="FFFFFF"/>
                </a:solidFill>
                <a:latin typeface="Helvetica" charset="0"/>
              </a:endParaRPr>
            </a:p>
          </p:txBody>
        </p:sp>
        <p:sp>
          <p:nvSpPr>
            <p:cNvPr id="69673" name="Text Box 34"/>
            <p:cNvSpPr txBox="1">
              <a:spLocks noChangeArrowheads="1"/>
            </p:cNvSpPr>
            <p:nvPr/>
          </p:nvSpPr>
          <p:spPr bwMode="auto">
            <a:xfrm>
              <a:off x="1921"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12:9</a:t>
              </a:r>
            </a:p>
          </p:txBody>
        </p:sp>
      </p:grpSp>
      <p:grpSp>
        <p:nvGrpSpPr>
          <p:cNvPr id="7" name="Group 35"/>
          <p:cNvGrpSpPr>
            <a:grpSpLocks/>
          </p:cNvGrpSpPr>
          <p:nvPr/>
        </p:nvGrpSpPr>
        <p:grpSpPr bwMode="auto">
          <a:xfrm>
            <a:off x="4295775" y="1352550"/>
            <a:ext cx="1431925" cy="1854200"/>
            <a:chOff x="2706" y="852"/>
            <a:chExt cx="902" cy="1168"/>
          </a:xfrm>
        </p:grpSpPr>
        <p:sp>
          <p:nvSpPr>
            <p:cNvPr id="66596" name="AutoShape 36"/>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69667" name="Text Box 37"/>
            <p:cNvSpPr txBox="1">
              <a:spLocks noChangeArrowheads="1"/>
            </p:cNvSpPr>
            <p:nvPr/>
          </p:nvSpPr>
          <p:spPr bwMode="auto">
            <a:xfrm>
              <a:off x="2757"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GALATIAKO</a:t>
              </a:r>
            </a:p>
          </p:txBody>
        </p:sp>
        <p:sp>
          <p:nvSpPr>
            <p:cNvPr id="69668" name="Text Box 38"/>
            <p:cNvSpPr txBox="1">
              <a:spLocks noChangeArrowheads="1"/>
            </p:cNvSpPr>
            <p:nvPr/>
          </p:nvSpPr>
          <p:spPr bwMode="auto">
            <a:xfrm>
              <a:off x="2850" y="1048"/>
              <a:ext cx="544" cy="811"/>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Ngukemezhie puo kekuo</a:t>
              </a:r>
              <a:endParaRPr lang="en-GB" sz="1400" b="1">
                <a:solidFill>
                  <a:srgbClr val="FFFF00"/>
                </a:solidFill>
                <a:latin typeface="Helvetica" charset="0"/>
              </a:endParaRPr>
            </a:p>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400" b="1">
                <a:solidFill>
                  <a:srgbClr val="FC0128"/>
                </a:solidFill>
                <a:latin typeface="Helvetica" charset="0"/>
              </a:endParaRPr>
            </a:p>
          </p:txBody>
        </p:sp>
        <p:sp>
          <p:nvSpPr>
            <p:cNvPr id="69669" name="Text Box 39"/>
            <p:cNvSpPr txBox="1">
              <a:spLocks noChangeArrowheads="1"/>
            </p:cNvSpPr>
            <p:nvPr/>
          </p:nvSpPr>
          <p:spPr bwMode="auto">
            <a:xfrm>
              <a:off x="2706"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3:2</a:t>
              </a:r>
            </a:p>
          </p:txBody>
        </p:sp>
      </p:grpSp>
      <p:grpSp>
        <p:nvGrpSpPr>
          <p:cNvPr id="8" name="Group 40"/>
          <p:cNvGrpSpPr>
            <a:grpSpLocks/>
          </p:cNvGrpSpPr>
          <p:nvPr/>
        </p:nvGrpSpPr>
        <p:grpSpPr bwMode="auto">
          <a:xfrm>
            <a:off x="1833563" y="1358900"/>
            <a:ext cx="1431925" cy="1865313"/>
            <a:chOff x="1155" y="856"/>
            <a:chExt cx="902" cy="1175"/>
          </a:xfrm>
        </p:grpSpPr>
        <p:sp>
          <p:nvSpPr>
            <p:cNvPr id="66601" name="AutoShape 41"/>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69663" name="Text Box 42"/>
            <p:cNvSpPr txBox="1">
              <a:spLocks noChangeArrowheads="1"/>
            </p:cNvSpPr>
            <p:nvPr/>
          </p:nvSpPr>
          <p:spPr bwMode="auto">
            <a:xfrm>
              <a:off x="1206"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KOR</a:t>
              </a:r>
            </a:p>
          </p:txBody>
        </p:sp>
        <p:sp>
          <p:nvSpPr>
            <p:cNvPr id="69664" name="Text Box 43"/>
            <p:cNvSpPr txBox="1">
              <a:spLocks noChangeArrowheads="1"/>
            </p:cNvSpPr>
            <p:nvPr/>
          </p:nvSpPr>
          <p:spPr bwMode="auto">
            <a:xfrm>
              <a:off x="1211" y="1044"/>
              <a:ext cx="789" cy="67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Kehouki nu kristamia mhatho</a:t>
              </a:r>
            </a:p>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400" b="1">
                <a:solidFill>
                  <a:srgbClr val="FFFFFF"/>
                </a:solidFill>
                <a:latin typeface="Helvetica" charset="0"/>
              </a:endParaRPr>
            </a:p>
          </p:txBody>
        </p:sp>
        <p:sp>
          <p:nvSpPr>
            <p:cNvPr id="69665" name="Text Box 44"/>
            <p:cNvSpPr txBox="1">
              <a:spLocks noChangeArrowheads="1"/>
            </p:cNvSpPr>
            <p:nvPr/>
          </p:nvSpPr>
          <p:spPr bwMode="auto">
            <a:xfrm>
              <a:off x="1155" y="178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1:2</a:t>
              </a:r>
            </a:p>
          </p:txBody>
        </p:sp>
      </p:grpSp>
      <p:grpSp>
        <p:nvGrpSpPr>
          <p:cNvPr id="9" name="Group 45"/>
          <p:cNvGrpSpPr>
            <a:grpSpLocks/>
          </p:cNvGrpSpPr>
          <p:nvPr/>
        </p:nvGrpSpPr>
        <p:grpSpPr bwMode="auto">
          <a:xfrm>
            <a:off x="7947025" y="1366838"/>
            <a:ext cx="1431925" cy="1843087"/>
            <a:chOff x="5006" y="861"/>
            <a:chExt cx="902" cy="1161"/>
          </a:xfrm>
        </p:grpSpPr>
        <p:sp>
          <p:nvSpPr>
            <p:cNvPr id="66606" name="AutoShape 46"/>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69659" name="Text Box 47"/>
            <p:cNvSpPr txBox="1">
              <a:spLocks noChangeArrowheads="1"/>
            </p:cNvSpPr>
            <p:nvPr/>
          </p:nvSpPr>
          <p:spPr bwMode="auto">
            <a:xfrm>
              <a:off x="5064"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KOLOSIKO</a:t>
              </a:r>
            </a:p>
          </p:txBody>
        </p:sp>
        <p:sp>
          <p:nvSpPr>
            <p:cNvPr id="69660" name="Text Box 48"/>
            <p:cNvSpPr txBox="1">
              <a:spLocks noChangeArrowheads="1"/>
            </p:cNvSpPr>
            <p:nvPr/>
          </p:nvSpPr>
          <p:spPr bwMode="auto">
            <a:xfrm>
              <a:off x="5053" y="1057"/>
              <a:ext cx="789" cy="811"/>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Jisu Khrista geinu ketshukelhuo ngukelie</a:t>
              </a:r>
            </a:p>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400" b="1">
                <a:solidFill>
                  <a:srgbClr val="FFFFFF"/>
                </a:solidFill>
                <a:latin typeface="Helvetica" charset="0"/>
              </a:endParaRPr>
            </a:p>
          </p:txBody>
        </p:sp>
        <p:sp>
          <p:nvSpPr>
            <p:cNvPr id="69661" name="Text Box 49"/>
            <p:cNvSpPr txBox="1">
              <a:spLocks noChangeArrowheads="1"/>
            </p:cNvSpPr>
            <p:nvPr/>
          </p:nvSpPr>
          <p:spPr bwMode="auto">
            <a:xfrm>
              <a:off x="5006" y="1779"/>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2:10</a:t>
              </a:r>
            </a:p>
          </p:txBody>
        </p:sp>
      </p:grpSp>
      <p:sp>
        <p:nvSpPr>
          <p:cNvPr id="66610" name="Text Box 50"/>
          <p:cNvSpPr txBox="1">
            <a:spLocks noChangeArrowheads="1"/>
          </p:cNvSpPr>
          <p:nvPr/>
        </p:nvSpPr>
        <p:spPr bwMode="auto">
          <a:xfrm>
            <a:off x="852488" y="4484688"/>
            <a:ext cx="8553450" cy="1633537"/>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dirty="0">
                <a:solidFill>
                  <a:srgbClr val="FFFFFF"/>
                </a:solidFill>
                <a:latin typeface="Arial Rounded MT Bold" pitchFamily="34" charset="0"/>
              </a:rPr>
              <a:t>GALATIAKO 3:2</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dirty="0">
                <a:solidFill>
                  <a:srgbClr val="FFFFFF"/>
                </a:solidFill>
                <a:latin typeface="Arial Rounded MT Bold" pitchFamily="34" charset="0"/>
              </a:rPr>
              <a:t>A die </a:t>
            </a:r>
            <a:r>
              <a:rPr lang="en-GB" b="1" dirty="0" err="1">
                <a:solidFill>
                  <a:srgbClr val="FFFFFF"/>
                </a:solidFill>
                <a:latin typeface="Arial Rounded MT Bold" pitchFamily="34" charset="0"/>
              </a:rPr>
              <a:t>hayoha</a:t>
            </a:r>
            <a:r>
              <a:rPr lang="en-GB" b="1" dirty="0">
                <a:solidFill>
                  <a:srgbClr val="FFFFFF"/>
                </a:solidFill>
                <a:latin typeface="Arial Rounded MT Bold" pitchFamily="34" charset="0"/>
              </a:rPr>
              <a:t> </a:t>
            </a:r>
            <a:r>
              <a:rPr lang="en-GB" b="1" dirty="0" err="1">
                <a:solidFill>
                  <a:srgbClr val="FFFFFF"/>
                </a:solidFill>
                <a:latin typeface="Arial Rounded MT Bold" pitchFamily="34" charset="0"/>
              </a:rPr>
              <a:t>nieko</a:t>
            </a:r>
            <a:r>
              <a:rPr lang="en-GB" b="1" dirty="0">
                <a:solidFill>
                  <a:srgbClr val="FFFFFF"/>
                </a:solidFill>
                <a:latin typeface="Arial Rounded MT Bold" pitchFamily="34" charset="0"/>
              </a:rPr>
              <a:t> </a:t>
            </a:r>
            <a:r>
              <a:rPr lang="en-GB" b="1" dirty="0" err="1">
                <a:solidFill>
                  <a:srgbClr val="FFFFFF"/>
                </a:solidFill>
                <a:latin typeface="Arial Rounded MT Bold" pitchFamily="34" charset="0"/>
              </a:rPr>
              <a:t>kinu</a:t>
            </a:r>
            <a:r>
              <a:rPr lang="en-GB" b="1" dirty="0">
                <a:solidFill>
                  <a:srgbClr val="FFFFFF"/>
                </a:solidFill>
                <a:latin typeface="Arial Rounded MT Bold" pitchFamily="34" charset="0"/>
              </a:rPr>
              <a:t> </a:t>
            </a:r>
            <a:r>
              <a:rPr lang="en-GB" b="1" dirty="0" err="1">
                <a:solidFill>
                  <a:srgbClr val="FFFFFF"/>
                </a:solidFill>
                <a:latin typeface="Arial Rounded MT Bold" pitchFamily="34" charset="0"/>
              </a:rPr>
              <a:t>si</a:t>
            </a:r>
            <a:r>
              <a:rPr lang="en-GB" b="1" dirty="0">
                <a:solidFill>
                  <a:srgbClr val="FFFFFF"/>
                </a:solidFill>
                <a:latin typeface="Arial Rounded MT Bold" pitchFamily="34" charset="0"/>
              </a:rPr>
              <a:t> </a:t>
            </a:r>
            <a:r>
              <a:rPr lang="en-GB" b="1" dirty="0" err="1">
                <a:solidFill>
                  <a:srgbClr val="FFFFFF"/>
                </a:solidFill>
                <a:latin typeface="Arial Rounded MT Bold" pitchFamily="34" charset="0"/>
              </a:rPr>
              <a:t>nyükechü</a:t>
            </a:r>
            <a:r>
              <a:rPr lang="en-GB" b="1" dirty="0">
                <a:solidFill>
                  <a:srgbClr val="FFFFFF"/>
                </a:solidFill>
                <a:latin typeface="Arial Rounded MT Bold" pitchFamily="34" charset="0"/>
              </a:rPr>
              <a:t> </a:t>
            </a:r>
            <a:r>
              <a:rPr lang="en-GB" b="1" dirty="0" err="1">
                <a:solidFill>
                  <a:srgbClr val="FFFFFF"/>
                </a:solidFill>
                <a:latin typeface="Arial Rounded MT Bold" pitchFamily="34" charset="0"/>
              </a:rPr>
              <a:t>zo;thezho</a:t>
            </a:r>
            <a:r>
              <a:rPr lang="en-GB" b="1" dirty="0">
                <a:solidFill>
                  <a:srgbClr val="FFFFFF"/>
                </a:solidFill>
                <a:latin typeface="Arial Rounded MT Bold" pitchFamily="34" charset="0"/>
              </a:rPr>
              <a:t>-u nu </a:t>
            </a:r>
            <a:r>
              <a:rPr lang="en-GB" b="1" dirty="0" err="1">
                <a:solidFill>
                  <a:srgbClr val="FFFFFF"/>
                </a:solidFill>
                <a:latin typeface="Arial Rounded MT Bold" pitchFamily="34" charset="0"/>
              </a:rPr>
              <a:t>chü</a:t>
            </a:r>
            <a:r>
              <a:rPr lang="en-GB" b="1" dirty="0">
                <a:solidFill>
                  <a:srgbClr val="FFFFFF"/>
                </a:solidFill>
                <a:latin typeface="Arial Rounded MT Bold" pitchFamily="34" charset="0"/>
              </a:rPr>
              <a:t> </a:t>
            </a:r>
            <a:r>
              <a:rPr lang="en-GB" b="1" dirty="0" err="1">
                <a:solidFill>
                  <a:srgbClr val="FFFFFF"/>
                </a:solidFill>
                <a:latin typeface="Arial Rounded MT Bold" pitchFamily="34" charset="0"/>
              </a:rPr>
              <a:t>morokesuoko</a:t>
            </a:r>
            <a:r>
              <a:rPr lang="en-GB" b="1" dirty="0">
                <a:solidFill>
                  <a:srgbClr val="FFFFFF"/>
                </a:solidFill>
                <a:latin typeface="Arial Rounded MT Bold" pitchFamily="34" charset="0"/>
              </a:rPr>
              <a:t> </a:t>
            </a:r>
            <a:r>
              <a:rPr lang="en-GB" b="1" dirty="0" err="1">
                <a:solidFill>
                  <a:srgbClr val="FFFFFF"/>
                </a:solidFill>
                <a:latin typeface="Arial Rounded MT Bold" pitchFamily="34" charset="0"/>
              </a:rPr>
              <a:t>chükechü</a:t>
            </a:r>
            <a:r>
              <a:rPr lang="en-GB" b="1" dirty="0">
                <a:solidFill>
                  <a:srgbClr val="FFFFFF"/>
                </a:solidFill>
                <a:latin typeface="Arial Rounded MT Bold" pitchFamily="34" charset="0"/>
              </a:rPr>
              <a:t> la,</a:t>
            </a:r>
            <a:br>
              <a:rPr lang="en-GB" b="1" dirty="0">
                <a:solidFill>
                  <a:srgbClr val="FFFFFF"/>
                </a:solidFill>
                <a:latin typeface="Arial Rounded MT Bold" pitchFamily="34" charset="0"/>
              </a:rPr>
            </a:br>
            <a:endParaRPr lang="en-GB" b="1" dirty="0">
              <a:solidFill>
                <a:srgbClr val="FFFFFF"/>
              </a:solidFill>
              <a:latin typeface="Arial Rounded MT Bold" pitchFamily="34" charset="0"/>
            </a:endParaRPr>
          </a:p>
        </p:txBody>
      </p:sp>
      <p:sp>
        <p:nvSpPr>
          <p:cNvPr id="66611" name="Oval 51"/>
          <p:cNvSpPr>
            <a:spLocks noChangeArrowheads="1"/>
          </p:cNvSpPr>
          <p:nvPr/>
        </p:nvSpPr>
        <p:spPr bwMode="auto">
          <a:xfrm>
            <a:off x="657225" y="1654175"/>
            <a:ext cx="1404938" cy="982663"/>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66612" name="Oval 52"/>
          <p:cNvSpPr>
            <a:spLocks noChangeArrowheads="1"/>
          </p:cNvSpPr>
          <p:nvPr/>
        </p:nvSpPr>
        <p:spPr bwMode="auto">
          <a:xfrm>
            <a:off x="4237038" y="1654175"/>
            <a:ext cx="1404937" cy="982663"/>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69655" name="Text Box 53"/>
          <p:cNvSpPr txBox="1">
            <a:spLocks noChangeArrowheads="1"/>
          </p:cNvSpPr>
          <p:nvPr/>
        </p:nvSpPr>
        <p:spPr bwMode="auto">
          <a:xfrm>
            <a:off x="9431338" y="6867525"/>
            <a:ext cx="184150" cy="366713"/>
          </a:xfrm>
          <a:prstGeom prst="rect">
            <a:avLst/>
          </a:prstGeom>
          <a:noFill/>
          <a:ln w="9525">
            <a:noFill/>
            <a:round/>
            <a:headEnd/>
            <a:tailEnd/>
          </a:ln>
        </p:spPr>
        <p:txBody>
          <a:bodyPr wrap="none" lIns="91255" tIns="45626" rIns="91255" bIns="45626" anchor="ctr"/>
          <a:lstStyle/>
          <a:p>
            <a:endParaRPr lang="en-US"/>
          </a:p>
        </p:txBody>
      </p:sp>
      <p:sp>
        <p:nvSpPr>
          <p:cNvPr id="69656" name="Text Box 54"/>
          <p:cNvSpPr txBox="1">
            <a:spLocks noChangeArrowheads="1"/>
          </p:cNvSpPr>
          <p:nvPr/>
        </p:nvSpPr>
        <p:spPr bwMode="auto">
          <a:xfrm>
            <a:off x="9264650"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63</a:t>
            </a:r>
          </a:p>
        </p:txBody>
      </p:sp>
      <p:sp>
        <p:nvSpPr>
          <p:cNvPr id="69657" name="Text Box 55"/>
          <p:cNvSpPr txBox="1">
            <a:spLocks noChangeArrowheads="1"/>
          </p:cNvSpPr>
          <p:nvPr/>
        </p:nvSpPr>
        <p:spPr bwMode="auto">
          <a:xfrm>
            <a:off x="9567863" y="7345363"/>
            <a:ext cx="311150"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6574"/>
                                        </p:tgtEl>
                                        <p:attrNameLst>
                                          <p:attrName>style.visibility</p:attrName>
                                        </p:attrNameLst>
                                      </p:cBhvr>
                                      <p:to>
                                        <p:strVal val="visible"/>
                                      </p:to>
                                    </p:set>
                                    <p:anim calcmode="lin" valueType="num">
                                      <p:cBhvr>
                                        <p:cTn id="7" dur="500" fill="hold"/>
                                        <p:tgtEl>
                                          <p:spTgt spid="66574"/>
                                        </p:tgtEl>
                                        <p:attrNameLst>
                                          <p:attrName>ppt_w</p:attrName>
                                        </p:attrNameLst>
                                      </p:cBhvr>
                                      <p:tavLst>
                                        <p:tav tm="100000">
                                          <p:val>
                                            <p:fltVal val="0"/>
                                          </p:val>
                                        </p:tav>
                                        <p:tav tm="100000">
                                          <p:val>
                                            <p:strVal val="#ppt_w"/>
                                          </p:val>
                                        </p:tav>
                                      </p:tavLst>
                                    </p:anim>
                                    <p:anim calcmode="lin" valueType="num">
                                      <p:cBhvr>
                                        <p:cTn id="8" dur="500" fill="hold"/>
                                        <p:tgtEl>
                                          <p:spTgt spid="66574"/>
                                        </p:tgtEl>
                                        <p:attrNameLst>
                                          <p:attrName>ppt_h</p:attrName>
                                        </p:attrNameLst>
                                      </p:cBhvr>
                                      <p:tavLst>
                                        <p:tav tm="100000">
                                          <p:val>
                                            <p:fltVal val="0"/>
                                          </p:val>
                                        </p:tav>
                                        <p:tav tm="100000">
                                          <p:val>
                                            <p:strVal val="#ppt_h"/>
                                          </p:val>
                                        </p:tav>
                                      </p:tavLst>
                                    </p:anim>
                                    <p:anim calcmode="lin" valueType="num">
                                      <p:cBhvr>
                                        <p:cTn id="9" dur="500" fill="hold"/>
                                        <p:tgtEl>
                                          <p:spTgt spid="66574"/>
                                        </p:tgtEl>
                                        <p:attrNameLst>
                                          <p:attrName>ppt_x</p:attrName>
                                        </p:attrNameLst>
                                      </p:cBhvr>
                                      <p:tavLst>
                                        <p:tav tm="100000">
                                          <p:val>
                                            <p:fltVal val="0.5"/>
                                          </p:val>
                                        </p:tav>
                                        <p:tav tm="100000">
                                          <p:val>
                                            <p:strVal val="#ppt_x"/>
                                          </p:val>
                                        </p:tav>
                                      </p:tavLst>
                                    </p:anim>
                                    <p:anim calcmode="lin" valueType="num">
                                      <p:cBhvr>
                                        <p:cTn id="10" dur="500" fill="hold"/>
                                        <p:tgtEl>
                                          <p:spTgt spid="66574"/>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tm="100000">
                                          <p:val>
                                            <p:strVal val="#ppt_w"/>
                                          </p:val>
                                        </p:tav>
                                      </p:tavLst>
                                    </p:anim>
                                    <p:anim calcmode="lin" valueType="num">
                                      <p:cBhvr>
                                        <p:cTn id="16" dur="500" fill="hold"/>
                                        <p:tgtEl>
                                          <p:spTgt spid="3"/>
                                        </p:tgtEl>
                                        <p:attrNameLst>
                                          <p:attrName>ppt_h</p:attrName>
                                        </p:attrNameLst>
                                      </p:cBhvr>
                                      <p:tavLst>
                                        <p:tav tm="100000">
                                          <p:val>
                                            <p:fltVal val="0"/>
                                          </p:val>
                                        </p:tav>
                                        <p:tav tm="100000">
                                          <p:val>
                                            <p:strVal val="#ppt_h"/>
                                          </p:val>
                                        </p:tav>
                                      </p:tavLst>
                                    </p:anim>
                                    <p:anim calcmode="lin" valueType="num">
                                      <p:cBhvr>
                                        <p:cTn id="17" dur="500" fill="hold"/>
                                        <p:tgtEl>
                                          <p:spTgt spid="3"/>
                                        </p:tgtEl>
                                        <p:attrNameLst>
                                          <p:attrName>ppt_x</p:attrName>
                                        </p:attrNameLst>
                                      </p:cBhvr>
                                      <p:tavLst>
                                        <p:tav tm="100000">
                                          <p:val>
                                            <p:fltVal val="0.5"/>
                                          </p:val>
                                        </p:tav>
                                        <p:tav tm="100000">
                                          <p:val>
                                            <p:strVal val="#ppt_x"/>
                                          </p:val>
                                        </p:tav>
                                      </p:tavLst>
                                    </p:anim>
                                    <p:anim calcmode="lin" valueType="num">
                                      <p:cBhvr>
                                        <p:cTn id="18" dur="500" fill="hold"/>
                                        <p:tgtEl>
                                          <p:spTgt spid="3"/>
                                        </p:tgtEl>
                                        <p:attrNameLst>
                                          <p:attrName>ppt_y</p:attrName>
                                        </p:attrNameLst>
                                      </p:cBhvr>
                                      <p:tavLst>
                                        <p:tav tm="100000">
                                          <p:val>
                                            <p:fltVal val="0.5"/>
                                          </p:val>
                                        </p:tav>
                                        <p:tav tm="100000">
                                          <p:val>
                                            <p:strVal val="#ppt_y"/>
                                          </p:val>
                                        </p:tav>
                                      </p:tavLst>
                                    </p:anim>
                                  </p:childTnLst>
                                </p:cTn>
                              </p:par>
                            </p:childTnLst>
                          </p:cTn>
                        </p:par>
                        <p:par>
                          <p:cTn id="19" fill="hold" nodeType="afterGroup">
                            <p:stCondLst>
                              <p:cond delay="0"/>
                            </p:stCondLst>
                            <p:childTnLst>
                              <p:par>
                                <p:cTn id="20" presetID="23" presetClass="entr" presetSubtype="528" fill="hold" grpId="0" nodeType="afterEffect">
                                  <p:stCondLst>
                                    <p:cond delay="0"/>
                                  </p:stCondLst>
                                  <p:childTnLst>
                                    <p:set>
                                      <p:cBhvr>
                                        <p:cTn id="21" dur="1" fill="hold">
                                          <p:stCondLst>
                                            <p:cond delay="0"/>
                                          </p:stCondLst>
                                        </p:cTn>
                                        <p:tgtEl>
                                          <p:spTgt spid="66611"/>
                                        </p:tgtEl>
                                        <p:attrNameLst>
                                          <p:attrName>style.visibility</p:attrName>
                                        </p:attrNameLst>
                                      </p:cBhvr>
                                      <p:to>
                                        <p:strVal val="visible"/>
                                      </p:to>
                                    </p:set>
                                    <p:anim calcmode="lin" valueType="num">
                                      <p:cBhvr>
                                        <p:cTn id="22" dur="500" fill="hold"/>
                                        <p:tgtEl>
                                          <p:spTgt spid="66611"/>
                                        </p:tgtEl>
                                        <p:attrNameLst>
                                          <p:attrName>ppt_w</p:attrName>
                                        </p:attrNameLst>
                                      </p:cBhvr>
                                      <p:tavLst>
                                        <p:tav tm="100000">
                                          <p:val>
                                            <p:fltVal val="0"/>
                                          </p:val>
                                        </p:tav>
                                        <p:tav tm="100000">
                                          <p:val>
                                            <p:strVal val="#ppt_w"/>
                                          </p:val>
                                        </p:tav>
                                      </p:tavLst>
                                    </p:anim>
                                    <p:anim calcmode="lin" valueType="num">
                                      <p:cBhvr>
                                        <p:cTn id="23" dur="500" fill="hold"/>
                                        <p:tgtEl>
                                          <p:spTgt spid="66611"/>
                                        </p:tgtEl>
                                        <p:attrNameLst>
                                          <p:attrName>ppt_h</p:attrName>
                                        </p:attrNameLst>
                                      </p:cBhvr>
                                      <p:tavLst>
                                        <p:tav tm="100000">
                                          <p:val>
                                            <p:fltVal val="0"/>
                                          </p:val>
                                        </p:tav>
                                        <p:tav tm="100000">
                                          <p:val>
                                            <p:strVal val="#ppt_h"/>
                                          </p:val>
                                        </p:tav>
                                      </p:tavLst>
                                    </p:anim>
                                    <p:anim calcmode="lin" valueType="num">
                                      <p:cBhvr>
                                        <p:cTn id="24" dur="500" fill="hold"/>
                                        <p:tgtEl>
                                          <p:spTgt spid="66611"/>
                                        </p:tgtEl>
                                        <p:attrNameLst>
                                          <p:attrName>ppt_x</p:attrName>
                                        </p:attrNameLst>
                                      </p:cBhvr>
                                      <p:tavLst>
                                        <p:tav tm="100000">
                                          <p:val>
                                            <p:fltVal val="0.5"/>
                                          </p:val>
                                        </p:tav>
                                        <p:tav tm="100000">
                                          <p:val>
                                            <p:strVal val="#ppt_x"/>
                                          </p:val>
                                        </p:tav>
                                      </p:tavLst>
                                    </p:anim>
                                    <p:anim calcmode="lin" valueType="num">
                                      <p:cBhvr>
                                        <p:cTn id="25" dur="500" fill="hold"/>
                                        <p:tgtEl>
                                          <p:spTgt spid="66611"/>
                                        </p:tgtEl>
                                        <p:attrNameLst>
                                          <p:attrName>ppt_y</p:attrName>
                                        </p:attrNameLst>
                                      </p:cBhvr>
                                      <p:tavLst>
                                        <p:tav tm="100000">
                                          <p:val>
                                            <p:fltVal val="0.5"/>
                                          </p:val>
                                        </p:tav>
                                        <p:tav tm="100000">
                                          <p:val>
                                            <p:strVal val="#ppt_y"/>
                                          </p:val>
                                        </p:tav>
                                      </p:tavLst>
                                    </p:anim>
                                  </p:childTnLst>
                                </p:cTn>
                              </p:par>
                            </p:childTnLst>
                          </p:cTn>
                        </p:par>
                        <p:par>
                          <p:cTn id="26" fill="hold" nodeType="afterGroup">
                            <p:stCondLst>
                              <p:cond delay="0"/>
                            </p:stCondLst>
                            <p:childTnLst>
                              <p:par>
                                <p:cTn id="27" presetID="23" presetClass="entr" presetSubtype="272" fill="hold" nodeType="afterEffect">
                                  <p:stCondLst>
                                    <p:cond delay="0"/>
                                  </p:stCondLst>
                                  <p:childTnLst>
                                    <p:set>
                                      <p:cBhvr>
                                        <p:cTn id="28" dur="1" fill="hold">
                                          <p:stCondLst>
                                            <p:cond delay="0"/>
                                          </p:stCondLst>
                                        </p:cTn>
                                        <p:tgtEl>
                                          <p:spTgt spid="66571"/>
                                        </p:tgtEl>
                                        <p:attrNameLst>
                                          <p:attrName>style.visibility</p:attrName>
                                        </p:attrNameLst>
                                      </p:cBhvr>
                                      <p:to>
                                        <p:strVal val="visible"/>
                                      </p:to>
                                    </p:set>
                                    <p:anim calcmode="lin" valueType="num">
                                      <p:cBhvr>
                                        <p:cTn id="29" dur="500" fill="hold"/>
                                        <p:tgtEl>
                                          <p:spTgt spid="66571"/>
                                        </p:tgtEl>
                                        <p:attrNameLst>
                                          <p:attrName>ppt_w</p:attrName>
                                        </p:attrNameLst>
                                      </p:cBhvr>
                                      <p:tavLst>
                                        <p:tav tm="100000">
                                          <p:val>
                                            <p:strVal val="2/3*#ppt_w"/>
                                          </p:val>
                                        </p:tav>
                                        <p:tav tm="100000">
                                          <p:val>
                                            <p:strVal val="#ppt_w"/>
                                          </p:val>
                                        </p:tav>
                                      </p:tavLst>
                                    </p:anim>
                                    <p:anim calcmode="lin" valueType="num">
                                      <p:cBhvr>
                                        <p:cTn id="30" dur="500" fill="hold"/>
                                        <p:tgtEl>
                                          <p:spTgt spid="66571"/>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71"/>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100000">
                                          <p:val>
                                            <p:fltVal val="0"/>
                                          </p:val>
                                        </p:tav>
                                        <p:tav tm="100000">
                                          <p:val>
                                            <p:strVal val="#ppt_w"/>
                                          </p:val>
                                        </p:tav>
                                      </p:tavLst>
                                    </p:anim>
                                    <p:anim calcmode="lin" valueType="num">
                                      <p:cBhvr>
                                        <p:cTn id="36" dur="500" fill="hold"/>
                                        <p:tgtEl>
                                          <p:spTgt spid="8"/>
                                        </p:tgtEl>
                                        <p:attrNameLst>
                                          <p:attrName>ppt_h</p:attrName>
                                        </p:attrNameLst>
                                      </p:cBhvr>
                                      <p:tavLst>
                                        <p:tav tm="100000">
                                          <p:val>
                                            <p:fltVal val="0"/>
                                          </p:val>
                                        </p:tav>
                                        <p:tav tm="100000">
                                          <p:val>
                                            <p:strVal val="#ppt_h"/>
                                          </p:val>
                                        </p:tav>
                                      </p:tavLst>
                                    </p:anim>
                                    <p:anim calcmode="lin" valueType="num">
                                      <p:cBhvr>
                                        <p:cTn id="37" dur="500" fill="hold"/>
                                        <p:tgtEl>
                                          <p:spTgt spid="8"/>
                                        </p:tgtEl>
                                        <p:attrNameLst>
                                          <p:attrName>ppt_x</p:attrName>
                                        </p:attrNameLst>
                                      </p:cBhvr>
                                      <p:tavLst>
                                        <p:tav tm="100000">
                                          <p:val>
                                            <p:fltVal val="0.5"/>
                                          </p:val>
                                        </p:tav>
                                        <p:tav tm="100000">
                                          <p:val>
                                            <p:strVal val="#ppt_x"/>
                                          </p:val>
                                        </p:tav>
                                      </p:tavLst>
                                    </p:anim>
                                    <p:anim calcmode="lin" valueType="num">
                                      <p:cBhvr>
                                        <p:cTn id="38" dur="500" fill="hold"/>
                                        <p:tgtEl>
                                          <p:spTgt spid="8"/>
                                        </p:tgtEl>
                                        <p:attrNameLst>
                                          <p:attrName>ppt_y</p:attrName>
                                        </p:attrNameLst>
                                      </p:cBhvr>
                                      <p:tavLst>
                                        <p:tav tm="100000">
                                          <p:val>
                                            <p:fltVal val="0.5"/>
                                          </p:val>
                                        </p:tav>
                                        <p:tav tm="100000">
                                          <p:val>
                                            <p:strVal val="#ppt_y"/>
                                          </p:val>
                                        </p:tav>
                                      </p:tavLst>
                                    </p:anim>
                                  </p:childTnLst>
                                </p:cTn>
                              </p:par>
                            </p:childTnLst>
                          </p:cTn>
                        </p:par>
                        <p:par>
                          <p:cTn id="39" fill="hold" nodeType="afterGroup">
                            <p:stCondLst>
                              <p:cond delay="0"/>
                            </p:stCondLst>
                            <p:childTnLst>
                              <p:par>
                                <p:cTn id="40" presetID="23" presetClass="entr" presetSubtype="272" fill="hold" nodeType="afterEffect">
                                  <p:stCondLst>
                                    <p:cond delay="0"/>
                                  </p:stCondLst>
                                  <p:childTnLst>
                                    <p:set>
                                      <p:cBhvr>
                                        <p:cTn id="41" dur="1" fill="hold">
                                          <p:stCondLst>
                                            <p:cond delay="0"/>
                                          </p:stCondLst>
                                        </p:cTn>
                                        <p:tgtEl>
                                          <p:spTgt spid="66567"/>
                                        </p:tgtEl>
                                        <p:attrNameLst>
                                          <p:attrName>style.visibility</p:attrName>
                                        </p:attrNameLst>
                                      </p:cBhvr>
                                      <p:to>
                                        <p:strVal val="visible"/>
                                      </p:to>
                                    </p:set>
                                    <p:anim calcmode="lin" valueType="num">
                                      <p:cBhvr>
                                        <p:cTn id="42" dur="500" fill="hold"/>
                                        <p:tgtEl>
                                          <p:spTgt spid="66567"/>
                                        </p:tgtEl>
                                        <p:attrNameLst>
                                          <p:attrName>ppt_w</p:attrName>
                                        </p:attrNameLst>
                                      </p:cBhvr>
                                      <p:tavLst>
                                        <p:tav tm="100000">
                                          <p:val>
                                            <p:strVal val="2/3*#ppt_w"/>
                                          </p:val>
                                        </p:tav>
                                        <p:tav tm="100000">
                                          <p:val>
                                            <p:strVal val="#ppt_w"/>
                                          </p:val>
                                        </p:tav>
                                      </p:tavLst>
                                    </p:anim>
                                    <p:anim calcmode="lin" valueType="num">
                                      <p:cBhvr>
                                        <p:cTn id="43" dur="500" fill="hold"/>
                                        <p:tgtEl>
                                          <p:spTgt spid="66567"/>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67"/>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100000">
                                          <p:val>
                                            <p:fltVal val="0"/>
                                          </p:val>
                                        </p:tav>
                                        <p:tav tm="100000">
                                          <p:val>
                                            <p:strVal val="#ppt_w"/>
                                          </p:val>
                                        </p:tav>
                                      </p:tavLst>
                                    </p:anim>
                                    <p:anim calcmode="lin" valueType="num">
                                      <p:cBhvr>
                                        <p:cTn id="49" dur="500" fill="hold"/>
                                        <p:tgtEl>
                                          <p:spTgt spid="6"/>
                                        </p:tgtEl>
                                        <p:attrNameLst>
                                          <p:attrName>ppt_h</p:attrName>
                                        </p:attrNameLst>
                                      </p:cBhvr>
                                      <p:tavLst>
                                        <p:tav tm="100000">
                                          <p:val>
                                            <p:fltVal val="0"/>
                                          </p:val>
                                        </p:tav>
                                        <p:tav tm="100000">
                                          <p:val>
                                            <p:strVal val="#ppt_h"/>
                                          </p:val>
                                        </p:tav>
                                      </p:tavLst>
                                    </p:anim>
                                    <p:anim calcmode="lin" valueType="num">
                                      <p:cBhvr>
                                        <p:cTn id="50" dur="500" fill="hold"/>
                                        <p:tgtEl>
                                          <p:spTgt spid="6"/>
                                        </p:tgtEl>
                                        <p:attrNameLst>
                                          <p:attrName>ppt_x</p:attrName>
                                        </p:attrNameLst>
                                      </p:cBhvr>
                                      <p:tavLst>
                                        <p:tav tm="100000">
                                          <p:val>
                                            <p:fltVal val="0.5"/>
                                          </p:val>
                                        </p:tav>
                                        <p:tav tm="100000">
                                          <p:val>
                                            <p:strVal val="#ppt_x"/>
                                          </p:val>
                                        </p:tav>
                                      </p:tavLst>
                                    </p:anim>
                                    <p:anim calcmode="lin" valueType="num">
                                      <p:cBhvr>
                                        <p:cTn id="51" dur="500" fill="hold"/>
                                        <p:tgtEl>
                                          <p:spTgt spid="6"/>
                                        </p:tgtEl>
                                        <p:attrNameLst>
                                          <p:attrName>ppt_y</p:attrName>
                                        </p:attrNameLst>
                                      </p:cBhvr>
                                      <p:tavLst>
                                        <p:tav tm="100000">
                                          <p:val>
                                            <p:fltVal val="0.5"/>
                                          </p:val>
                                        </p:tav>
                                        <p:tav tm="100000">
                                          <p:val>
                                            <p:strVal val="#ppt_y"/>
                                          </p:val>
                                        </p:tav>
                                      </p:tavLst>
                                    </p:anim>
                                  </p:childTnLst>
                                </p:cTn>
                              </p:par>
                            </p:childTnLst>
                          </p:cTn>
                        </p:par>
                        <p:par>
                          <p:cTn id="52" fill="hold" nodeType="afterGroup">
                            <p:stCondLst>
                              <p:cond delay="0"/>
                            </p:stCondLst>
                            <p:childTnLst>
                              <p:par>
                                <p:cTn id="53" presetID="23" presetClass="entr" presetSubtype="272" fill="hold" nodeType="afterEffect">
                                  <p:stCondLst>
                                    <p:cond delay="0"/>
                                  </p:stCondLst>
                                  <p:childTnLst>
                                    <p:set>
                                      <p:cBhvr>
                                        <p:cTn id="54" dur="1" fill="hold">
                                          <p:stCondLst>
                                            <p:cond delay="0"/>
                                          </p:stCondLst>
                                        </p:cTn>
                                        <p:tgtEl>
                                          <p:spTgt spid="66566"/>
                                        </p:tgtEl>
                                        <p:attrNameLst>
                                          <p:attrName>style.visibility</p:attrName>
                                        </p:attrNameLst>
                                      </p:cBhvr>
                                      <p:to>
                                        <p:strVal val="visible"/>
                                      </p:to>
                                    </p:set>
                                    <p:anim calcmode="lin" valueType="num">
                                      <p:cBhvr>
                                        <p:cTn id="55" dur="500" fill="hold"/>
                                        <p:tgtEl>
                                          <p:spTgt spid="66566"/>
                                        </p:tgtEl>
                                        <p:attrNameLst>
                                          <p:attrName>ppt_w</p:attrName>
                                        </p:attrNameLst>
                                      </p:cBhvr>
                                      <p:tavLst>
                                        <p:tav tm="100000">
                                          <p:val>
                                            <p:strVal val="2/3*#ppt_w"/>
                                          </p:val>
                                        </p:tav>
                                        <p:tav tm="100000">
                                          <p:val>
                                            <p:strVal val="#ppt_w"/>
                                          </p:val>
                                        </p:tav>
                                      </p:tavLst>
                                    </p:anim>
                                    <p:anim calcmode="lin" valueType="num">
                                      <p:cBhvr>
                                        <p:cTn id="56" dur="500" fill="hold"/>
                                        <p:tgtEl>
                                          <p:spTgt spid="66566"/>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66"/>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528"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100000">
                                          <p:val>
                                            <p:fltVal val="0"/>
                                          </p:val>
                                        </p:tav>
                                        <p:tav tm="100000">
                                          <p:val>
                                            <p:strVal val="#ppt_w"/>
                                          </p:val>
                                        </p:tav>
                                      </p:tavLst>
                                    </p:anim>
                                    <p:anim calcmode="lin" valueType="num">
                                      <p:cBhvr>
                                        <p:cTn id="62" dur="500" fill="hold"/>
                                        <p:tgtEl>
                                          <p:spTgt spid="7"/>
                                        </p:tgtEl>
                                        <p:attrNameLst>
                                          <p:attrName>ppt_h</p:attrName>
                                        </p:attrNameLst>
                                      </p:cBhvr>
                                      <p:tavLst>
                                        <p:tav tm="100000">
                                          <p:val>
                                            <p:fltVal val="0"/>
                                          </p:val>
                                        </p:tav>
                                        <p:tav tm="100000">
                                          <p:val>
                                            <p:strVal val="#ppt_h"/>
                                          </p:val>
                                        </p:tav>
                                      </p:tavLst>
                                    </p:anim>
                                    <p:anim calcmode="lin" valueType="num">
                                      <p:cBhvr>
                                        <p:cTn id="63" dur="500" fill="hold"/>
                                        <p:tgtEl>
                                          <p:spTgt spid="7"/>
                                        </p:tgtEl>
                                        <p:attrNameLst>
                                          <p:attrName>ppt_x</p:attrName>
                                        </p:attrNameLst>
                                      </p:cBhvr>
                                      <p:tavLst>
                                        <p:tav tm="100000">
                                          <p:val>
                                            <p:fltVal val="0.5"/>
                                          </p:val>
                                        </p:tav>
                                        <p:tav tm="100000">
                                          <p:val>
                                            <p:strVal val="#ppt_x"/>
                                          </p:val>
                                        </p:tav>
                                      </p:tavLst>
                                    </p:anim>
                                    <p:anim calcmode="lin" valueType="num">
                                      <p:cBhvr>
                                        <p:cTn id="64" dur="500" fill="hold"/>
                                        <p:tgtEl>
                                          <p:spTgt spid="7"/>
                                        </p:tgtEl>
                                        <p:attrNameLst>
                                          <p:attrName>ppt_y</p:attrName>
                                        </p:attrNameLst>
                                      </p:cBhvr>
                                      <p:tavLst>
                                        <p:tav tm="100000">
                                          <p:val>
                                            <p:fltVal val="0.5"/>
                                          </p:val>
                                        </p:tav>
                                        <p:tav tm="100000">
                                          <p:val>
                                            <p:strVal val="#ppt_y"/>
                                          </p:val>
                                        </p:tav>
                                      </p:tavLst>
                                    </p:anim>
                                  </p:childTnLst>
                                </p:cTn>
                              </p:par>
                            </p:childTnLst>
                          </p:cTn>
                        </p:par>
                        <p:par>
                          <p:cTn id="65" fill="hold" nodeType="afterGroup">
                            <p:stCondLst>
                              <p:cond delay="0"/>
                            </p:stCondLst>
                            <p:childTnLst>
                              <p:par>
                                <p:cTn id="66" presetID="23" presetClass="entr" presetSubtype="528" fill="hold" grpId="0" nodeType="afterEffect">
                                  <p:stCondLst>
                                    <p:cond delay="0"/>
                                  </p:stCondLst>
                                  <p:childTnLst>
                                    <p:set>
                                      <p:cBhvr>
                                        <p:cTn id="67" dur="1" fill="hold">
                                          <p:stCondLst>
                                            <p:cond delay="0"/>
                                          </p:stCondLst>
                                        </p:cTn>
                                        <p:tgtEl>
                                          <p:spTgt spid="66612"/>
                                        </p:tgtEl>
                                        <p:attrNameLst>
                                          <p:attrName>style.visibility</p:attrName>
                                        </p:attrNameLst>
                                      </p:cBhvr>
                                      <p:to>
                                        <p:strVal val="visible"/>
                                      </p:to>
                                    </p:set>
                                    <p:anim calcmode="lin" valueType="num">
                                      <p:cBhvr>
                                        <p:cTn id="68" dur="500" fill="hold"/>
                                        <p:tgtEl>
                                          <p:spTgt spid="66612"/>
                                        </p:tgtEl>
                                        <p:attrNameLst>
                                          <p:attrName>ppt_w</p:attrName>
                                        </p:attrNameLst>
                                      </p:cBhvr>
                                      <p:tavLst>
                                        <p:tav tm="100000">
                                          <p:val>
                                            <p:fltVal val="0"/>
                                          </p:val>
                                        </p:tav>
                                        <p:tav tm="100000">
                                          <p:val>
                                            <p:strVal val="#ppt_w"/>
                                          </p:val>
                                        </p:tav>
                                      </p:tavLst>
                                    </p:anim>
                                    <p:anim calcmode="lin" valueType="num">
                                      <p:cBhvr>
                                        <p:cTn id="69" dur="500" fill="hold"/>
                                        <p:tgtEl>
                                          <p:spTgt spid="66612"/>
                                        </p:tgtEl>
                                        <p:attrNameLst>
                                          <p:attrName>ppt_h</p:attrName>
                                        </p:attrNameLst>
                                      </p:cBhvr>
                                      <p:tavLst>
                                        <p:tav tm="100000">
                                          <p:val>
                                            <p:fltVal val="0"/>
                                          </p:val>
                                        </p:tav>
                                        <p:tav tm="100000">
                                          <p:val>
                                            <p:strVal val="#ppt_h"/>
                                          </p:val>
                                        </p:tav>
                                      </p:tavLst>
                                    </p:anim>
                                    <p:anim calcmode="lin" valueType="num">
                                      <p:cBhvr>
                                        <p:cTn id="70" dur="500" fill="hold"/>
                                        <p:tgtEl>
                                          <p:spTgt spid="66612"/>
                                        </p:tgtEl>
                                        <p:attrNameLst>
                                          <p:attrName>ppt_x</p:attrName>
                                        </p:attrNameLst>
                                      </p:cBhvr>
                                      <p:tavLst>
                                        <p:tav tm="100000">
                                          <p:val>
                                            <p:fltVal val="0.5"/>
                                          </p:val>
                                        </p:tav>
                                        <p:tav tm="100000">
                                          <p:val>
                                            <p:strVal val="#ppt_x"/>
                                          </p:val>
                                        </p:tav>
                                      </p:tavLst>
                                    </p:anim>
                                    <p:anim calcmode="lin" valueType="num">
                                      <p:cBhvr>
                                        <p:cTn id="71" dur="500" fill="hold"/>
                                        <p:tgtEl>
                                          <p:spTgt spid="66612"/>
                                        </p:tgtEl>
                                        <p:attrNameLst>
                                          <p:attrName>ppt_y</p:attrName>
                                        </p:attrNameLst>
                                      </p:cBhvr>
                                      <p:tavLst>
                                        <p:tav tm="100000">
                                          <p:val>
                                            <p:fltVal val="0.5"/>
                                          </p:val>
                                        </p:tav>
                                        <p:tav tm="100000">
                                          <p:val>
                                            <p:strVal val="#ppt_y"/>
                                          </p:val>
                                        </p:tav>
                                      </p:tavLst>
                                    </p:anim>
                                  </p:childTnLst>
                                </p:cTn>
                              </p:par>
                            </p:childTnLst>
                          </p:cTn>
                        </p:par>
                        <p:par>
                          <p:cTn id="72" fill="hold" nodeType="afterGroup">
                            <p:stCondLst>
                              <p:cond delay="0"/>
                            </p:stCondLst>
                            <p:childTnLst>
                              <p:par>
                                <p:cTn id="73" presetID="23" presetClass="entr" presetSubtype="272" fill="hold" nodeType="afterEffect">
                                  <p:stCondLst>
                                    <p:cond delay="0"/>
                                  </p:stCondLst>
                                  <p:childTnLst>
                                    <p:set>
                                      <p:cBhvr>
                                        <p:cTn id="74" dur="1" fill="hold">
                                          <p:stCondLst>
                                            <p:cond delay="0"/>
                                          </p:stCondLst>
                                        </p:cTn>
                                        <p:tgtEl>
                                          <p:spTgt spid="66610"/>
                                        </p:tgtEl>
                                        <p:attrNameLst>
                                          <p:attrName>style.visibility</p:attrName>
                                        </p:attrNameLst>
                                      </p:cBhvr>
                                      <p:to>
                                        <p:strVal val="visible"/>
                                      </p:to>
                                    </p:set>
                                    <p:anim calcmode="lin" valueType="num">
                                      <p:cBhvr>
                                        <p:cTn id="75" dur="500" fill="hold"/>
                                        <p:tgtEl>
                                          <p:spTgt spid="66610"/>
                                        </p:tgtEl>
                                        <p:attrNameLst>
                                          <p:attrName>ppt_w</p:attrName>
                                        </p:attrNameLst>
                                      </p:cBhvr>
                                      <p:tavLst>
                                        <p:tav tm="100000">
                                          <p:val>
                                            <p:strVal val="2/3*#ppt_w"/>
                                          </p:val>
                                        </p:tav>
                                        <p:tav tm="100000">
                                          <p:val>
                                            <p:strVal val="#ppt_w"/>
                                          </p:val>
                                        </p:tav>
                                      </p:tavLst>
                                    </p:anim>
                                    <p:anim calcmode="lin" valueType="num">
                                      <p:cBhvr>
                                        <p:cTn id="76" dur="500" fill="hold"/>
                                        <p:tgtEl>
                                          <p:spTgt spid="66610"/>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610"/>
                                        </p:tgtEl>
                                        <p:attrNameLst>
                                          <p:attrName>style.visibility</p:attrName>
                                        </p:attrNameLst>
                                      </p:cBhvr>
                                      <p:to>
                                        <p:strVal val="hidden"/>
                                      </p:to>
                                    </p:set>
                                  </p:sub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p:cTn id="81" dur="500" fill="hold"/>
                                        <p:tgtEl>
                                          <p:spTgt spid="4"/>
                                        </p:tgtEl>
                                        <p:attrNameLst>
                                          <p:attrName>ppt_w</p:attrName>
                                        </p:attrNameLst>
                                      </p:cBhvr>
                                      <p:tavLst>
                                        <p:tav tm="100000">
                                          <p:val>
                                            <p:fltVal val="0"/>
                                          </p:val>
                                        </p:tav>
                                        <p:tav tm="100000">
                                          <p:val>
                                            <p:strVal val="#ppt_w"/>
                                          </p:val>
                                        </p:tav>
                                      </p:tavLst>
                                    </p:anim>
                                    <p:anim calcmode="lin" valueType="num">
                                      <p:cBhvr>
                                        <p:cTn id="82" dur="500" fill="hold"/>
                                        <p:tgtEl>
                                          <p:spTgt spid="4"/>
                                        </p:tgtEl>
                                        <p:attrNameLst>
                                          <p:attrName>ppt_h</p:attrName>
                                        </p:attrNameLst>
                                      </p:cBhvr>
                                      <p:tavLst>
                                        <p:tav tm="100000">
                                          <p:val>
                                            <p:fltVal val="0"/>
                                          </p:val>
                                        </p:tav>
                                        <p:tav tm="100000">
                                          <p:val>
                                            <p:strVal val="#ppt_h"/>
                                          </p:val>
                                        </p:tav>
                                      </p:tavLst>
                                    </p:anim>
                                    <p:anim calcmode="lin" valueType="num">
                                      <p:cBhvr>
                                        <p:cTn id="83" dur="500" fill="hold"/>
                                        <p:tgtEl>
                                          <p:spTgt spid="4"/>
                                        </p:tgtEl>
                                        <p:attrNameLst>
                                          <p:attrName>ppt_x</p:attrName>
                                        </p:attrNameLst>
                                      </p:cBhvr>
                                      <p:tavLst>
                                        <p:tav tm="100000">
                                          <p:val>
                                            <p:fltVal val="0.5"/>
                                          </p:val>
                                        </p:tav>
                                        <p:tav tm="100000">
                                          <p:val>
                                            <p:strVal val="#ppt_x"/>
                                          </p:val>
                                        </p:tav>
                                      </p:tavLst>
                                    </p:anim>
                                    <p:anim calcmode="lin" valueType="num">
                                      <p:cBhvr>
                                        <p:cTn id="84" dur="500" fill="hold"/>
                                        <p:tgtEl>
                                          <p:spTgt spid="4"/>
                                        </p:tgtEl>
                                        <p:attrNameLst>
                                          <p:attrName>ppt_y</p:attrName>
                                        </p:attrNameLst>
                                      </p:cBhvr>
                                      <p:tavLst>
                                        <p:tav tm="100000">
                                          <p:val>
                                            <p:fltVal val="0.5"/>
                                          </p:val>
                                        </p:tav>
                                        <p:tav tm="100000">
                                          <p:val>
                                            <p:strVal val="#ppt_y"/>
                                          </p:val>
                                        </p:tav>
                                      </p:tavLst>
                                    </p:anim>
                                  </p:childTnLst>
                                </p:cTn>
                              </p:par>
                            </p:childTnLst>
                          </p:cTn>
                        </p:par>
                        <p:par>
                          <p:cTn id="85" fill="hold" nodeType="afterGroup">
                            <p:stCondLst>
                              <p:cond delay="0"/>
                            </p:stCondLst>
                            <p:childTnLst>
                              <p:par>
                                <p:cTn id="86" presetID="23" presetClass="entr" presetSubtype="272" fill="hold" nodeType="afterEffect">
                                  <p:stCondLst>
                                    <p:cond delay="0"/>
                                  </p:stCondLst>
                                  <p:childTnLst>
                                    <p:set>
                                      <p:cBhvr>
                                        <p:cTn id="87" dur="1" fill="hold">
                                          <p:stCondLst>
                                            <p:cond delay="0"/>
                                          </p:stCondLst>
                                        </p:cTn>
                                        <p:tgtEl>
                                          <p:spTgt spid="66565"/>
                                        </p:tgtEl>
                                        <p:attrNameLst>
                                          <p:attrName>style.visibility</p:attrName>
                                        </p:attrNameLst>
                                      </p:cBhvr>
                                      <p:to>
                                        <p:strVal val="visible"/>
                                      </p:to>
                                    </p:set>
                                    <p:anim calcmode="lin" valueType="num">
                                      <p:cBhvr>
                                        <p:cTn id="88" dur="500" fill="hold"/>
                                        <p:tgtEl>
                                          <p:spTgt spid="66565"/>
                                        </p:tgtEl>
                                        <p:attrNameLst>
                                          <p:attrName>ppt_w</p:attrName>
                                        </p:attrNameLst>
                                      </p:cBhvr>
                                      <p:tavLst>
                                        <p:tav tm="100000">
                                          <p:val>
                                            <p:strVal val="2/3*#ppt_w"/>
                                          </p:val>
                                        </p:tav>
                                        <p:tav tm="100000">
                                          <p:val>
                                            <p:strVal val="#ppt_w"/>
                                          </p:val>
                                        </p:tav>
                                      </p:tavLst>
                                    </p:anim>
                                    <p:anim calcmode="lin" valueType="num">
                                      <p:cBhvr>
                                        <p:cTn id="89" dur="500" fill="hold"/>
                                        <p:tgtEl>
                                          <p:spTgt spid="66565"/>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65"/>
                                        </p:tgtEl>
                                        <p:attrNameLst>
                                          <p:attrName>style.visibility</p:attrName>
                                        </p:attrNameLst>
                                      </p:cBhvr>
                                      <p:to>
                                        <p:strVal val="hidden"/>
                                      </p:to>
                                    </p:set>
                                  </p:sub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528"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 calcmode="lin" valueType="num">
                                      <p:cBhvr>
                                        <p:cTn id="94" dur="500" fill="hold"/>
                                        <p:tgtEl>
                                          <p:spTgt spid="5"/>
                                        </p:tgtEl>
                                        <p:attrNameLst>
                                          <p:attrName>ppt_w</p:attrName>
                                        </p:attrNameLst>
                                      </p:cBhvr>
                                      <p:tavLst>
                                        <p:tav tm="100000">
                                          <p:val>
                                            <p:fltVal val="0"/>
                                          </p:val>
                                        </p:tav>
                                        <p:tav tm="100000">
                                          <p:val>
                                            <p:strVal val="#ppt_w"/>
                                          </p:val>
                                        </p:tav>
                                      </p:tavLst>
                                    </p:anim>
                                    <p:anim calcmode="lin" valueType="num">
                                      <p:cBhvr>
                                        <p:cTn id="95" dur="500" fill="hold"/>
                                        <p:tgtEl>
                                          <p:spTgt spid="5"/>
                                        </p:tgtEl>
                                        <p:attrNameLst>
                                          <p:attrName>ppt_h</p:attrName>
                                        </p:attrNameLst>
                                      </p:cBhvr>
                                      <p:tavLst>
                                        <p:tav tm="100000">
                                          <p:val>
                                            <p:fltVal val="0"/>
                                          </p:val>
                                        </p:tav>
                                        <p:tav tm="100000">
                                          <p:val>
                                            <p:strVal val="#ppt_h"/>
                                          </p:val>
                                        </p:tav>
                                      </p:tavLst>
                                    </p:anim>
                                    <p:anim calcmode="lin" valueType="num">
                                      <p:cBhvr>
                                        <p:cTn id="96" dur="500" fill="hold"/>
                                        <p:tgtEl>
                                          <p:spTgt spid="5"/>
                                        </p:tgtEl>
                                        <p:attrNameLst>
                                          <p:attrName>ppt_x</p:attrName>
                                        </p:attrNameLst>
                                      </p:cBhvr>
                                      <p:tavLst>
                                        <p:tav tm="100000">
                                          <p:val>
                                            <p:fltVal val="0.5"/>
                                          </p:val>
                                        </p:tav>
                                        <p:tav tm="100000">
                                          <p:val>
                                            <p:strVal val="#ppt_x"/>
                                          </p:val>
                                        </p:tav>
                                      </p:tavLst>
                                    </p:anim>
                                    <p:anim calcmode="lin" valueType="num">
                                      <p:cBhvr>
                                        <p:cTn id="97" dur="500" fill="hold"/>
                                        <p:tgtEl>
                                          <p:spTgt spid="5"/>
                                        </p:tgtEl>
                                        <p:attrNameLst>
                                          <p:attrName>ppt_y</p:attrName>
                                        </p:attrNameLst>
                                      </p:cBhvr>
                                      <p:tavLst>
                                        <p:tav tm="100000">
                                          <p:val>
                                            <p:fltVal val="0.5"/>
                                          </p:val>
                                        </p:tav>
                                        <p:tav tm="100000">
                                          <p:val>
                                            <p:strVal val="#ppt_y"/>
                                          </p:val>
                                        </p:tav>
                                      </p:tavLst>
                                    </p:anim>
                                  </p:childTnLst>
                                </p:cTn>
                              </p:par>
                            </p:childTnLst>
                          </p:cTn>
                        </p:par>
                        <p:par>
                          <p:cTn id="98" fill="hold" nodeType="afterGroup">
                            <p:stCondLst>
                              <p:cond delay="0"/>
                            </p:stCondLst>
                            <p:childTnLst>
                              <p:par>
                                <p:cTn id="99" presetID="23" presetClass="entr" presetSubtype="272" fill="hold" nodeType="afterEffect">
                                  <p:stCondLst>
                                    <p:cond delay="0"/>
                                  </p:stCondLst>
                                  <p:childTnLst>
                                    <p:set>
                                      <p:cBhvr>
                                        <p:cTn id="100" dur="1" fill="hold">
                                          <p:stCondLst>
                                            <p:cond delay="0"/>
                                          </p:stCondLst>
                                        </p:cTn>
                                        <p:tgtEl>
                                          <p:spTgt spid="66573"/>
                                        </p:tgtEl>
                                        <p:attrNameLst>
                                          <p:attrName>style.visibility</p:attrName>
                                        </p:attrNameLst>
                                      </p:cBhvr>
                                      <p:to>
                                        <p:strVal val="visible"/>
                                      </p:to>
                                    </p:set>
                                    <p:anim calcmode="lin" valueType="num">
                                      <p:cBhvr>
                                        <p:cTn id="101" dur="500" fill="hold"/>
                                        <p:tgtEl>
                                          <p:spTgt spid="66573"/>
                                        </p:tgtEl>
                                        <p:attrNameLst>
                                          <p:attrName>ppt_w</p:attrName>
                                        </p:attrNameLst>
                                      </p:cBhvr>
                                      <p:tavLst>
                                        <p:tav tm="100000">
                                          <p:val>
                                            <p:strVal val="2/3*#ppt_w"/>
                                          </p:val>
                                        </p:tav>
                                        <p:tav tm="100000">
                                          <p:val>
                                            <p:strVal val="#ppt_w"/>
                                          </p:val>
                                        </p:tav>
                                      </p:tavLst>
                                    </p:anim>
                                    <p:anim calcmode="lin" valueType="num">
                                      <p:cBhvr>
                                        <p:cTn id="102" dur="500" fill="hold"/>
                                        <p:tgtEl>
                                          <p:spTgt spid="66573"/>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73"/>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528"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500" fill="hold"/>
                                        <p:tgtEl>
                                          <p:spTgt spid="9"/>
                                        </p:tgtEl>
                                        <p:attrNameLst>
                                          <p:attrName>ppt_w</p:attrName>
                                        </p:attrNameLst>
                                      </p:cBhvr>
                                      <p:tavLst>
                                        <p:tav tm="100000">
                                          <p:val>
                                            <p:fltVal val="0"/>
                                          </p:val>
                                        </p:tav>
                                        <p:tav tm="100000">
                                          <p:val>
                                            <p:strVal val="#ppt_w"/>
                                          </p:val>
                                        </p:tav>
                                      </p:tavLst>
                                    </p:anim>
                                    <p:anim calcmode="lin" valueType="num">
                                      <p:cBhvr>
                                        <p:cTn id="108" dur="500" fill="hold"/>
                                        <p:tgtEl>
                                          <p:spTgt spid="9"/>
                                        </p:tgtEl>
                                        <p:attrNameLst>
                                          <p:attrName>ppt_h</p:attrName>
                                        </p:attrNameLst>
                                      </p:cBhvr>
                                      <p:tavLst>
                                        <p:tav tm="100000">
                                          <p:val>
                                            <p:fltVal val="0"/>
                                          </p:val>
                                        </p:tav>
                                        <p:tav tm="100000">
                                          <p:val>
                                            <p:strVal val="#ppt_h"/>
                                          </p:val>
                                        </p:tav>
                                      </p:tavLst>
                                    </p:anim>
                                    <p:anim calcmode="lin" valueType="num">
                                      <p:cBhvr>
                                        <p:cTn id="109" dur="500" fill="hold"/>
                                        <p:tgtEl>
                                          <p:spTgt spid="9"/>
                                        </p:tgtEl>
                                        <p:attrNameLst>
                                          <p:attrName>ppt_x</p:attrName>
                                        </p:attrNameLst>
                                      </p:cBhvr>
                                      <p:tavLst>
                                        <p:tav tm="100000">
                                          <p:val>
                                            <p:fltVal val="0.5"/>
                                          </p:val>
                                        </p:tav>
                                        <p:tav tm="100000">
                                          <p:val>
                                            <p:strVal val="#ppt_x"/>
                                          </p:val>
                                        </p:tav>
                                      </p:tavLst>
                                    </p:anim>
                                    <p:anim calcmode="lin" valueType="num">
                                      <p:cBhvr>
                                        <p:cTn id="110" dur="500" fill="hold"/>
                                        <p:tgtEl>
                                          <p:spTgt spid="9"/>
                                        </p:tgtEl>
                                        <p:attrNameLst>
                                          <p:attrName>ppt_y</p:attrName>
                                        </p:attrNameLst>
                                      </p:cBhvr>
                                      <p:tavLst>
                                        <p:tav tm="100000">
                                          <p:val>
                                            <p:fltVal val="0.5"/>
                                          </p:val>
                                        </p:tav>
                                        <p:tav tm="100000">
                                          <p:val>
                                            <p:strVal val="#ppt_y"/>
                                          </p:val>
                                        </p:tav>
                                      </p:tavLst>
                                    </p:anim>
                                  </p:childTnLst>
                                </p:cTn>
                              </p:par>
                            </p:childTnLst>
                          </p:cTn>
                        </p:par>
                        <p:par>
                          <p:cTn id="111" fill="hold" nodeType="afterGroup">
                            <p:stCondLst>
                              <p:cond delay="0"/>
                            </p:stCondLst>
                            <p:childTnLst>
                              <p:par>
                                <p:cTn id="112" presetID="23" presetClass="entr" presetSubtype="272" fill="hold" nodeType="afterEffect">
                                  <p:stCondLst>
                                    <p:cond delay="0"/>
                                  </p:stCondLst>
                                  <p:childTnLst>
                                    <p:set>
                                      <p:cBhvr>
                                        <p:cTn id="113" dur="1" fill="hold">
                                          <p:stCondLst>
                                            <p:cond delay="0"/>
                                          </p:stCondLst>
                                        </p:cTn>
                                        <p:tgtEl>
                                          <p:spTgt spid="66572"/>
                                        </p:tgtEl>
                                        <p:attrNameLst>
                                          <p:attrName>style.visibility</p:attrName>
                                        </p:attrNameLst>
                                      </p:cBhvr>
                                      <p:to>
                                        <p:strVal val="visible"/>
                                      </p:to>
                                    </p:set>
                                    <p:anim calcmode="lin" valueType="num">
                                      <p:cBhvr>
                                        <p:cTn id="114" dur="500" fill="hold"/>
                                        <p:tgtEl>
                                          <p:spTgt spid="66572"/>
                                        </p:tgtEl>
                                        <p:attrNameLst>
                                          <p:attrName>ppt_w</p:attrName>
                                        </p:attrNameLst>
                                      </p:cBhvr>
                                      <p:tavLst>
                                        <p:tav tm="100000">
                                          <p:val>
                                            <p:strVal val="2/3*#ppt_w"/>
                                          </p:val>
                                        </p:tav>
                                        <p:tav tm="100000">
                                          <p:val>
                                            <p:strVal val="#ppt_w"/>
                                          </p:val>
                                        </p:tav>
                                      </p:tavLst>
                                    </p:anim>
                                    <p:anim calcmode="lin" valueType="num">
                                      <p:cBhvr>
                                        <p:cTn id="115" dur="500" fill="hold"/>
                                        <p:tgtEl>
                                          <p:spTgt spid="66572"/>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11" grpId="0" animBg="1"/>
      <p:bldP spid="666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1"/>
          <p:cNvGrpSpPr>
            <a:grpSpLocks/>
          </p:cNvGrpSpPr>
          <p:nvPr/>
        </p:nvGrpSpPr>
        <p:grpSpPr bwMode="auto">
          <a:xfrm>
            <a:off x="835025" y="3319463"/>
            <a:ext cx="8378825" cy="2082800"/>
            <a:chOff x="526" y="2091"/>
            <a:chExt cx="5278" cy="1312"/>
          </a:xfrm>
        </p:grpSpPr>
        <p:sp>
          <p:nvSpPr>
            <p:cNvPr id="67586" name="Line 2"/>
            <p:cNvSpPr>
              <a:spLocks noChangeShapeType="1"/>
            </p:cNvSpPr>
            <p:nvPr/>
          </p:nvSpPr>
          <p:spPr bwMode="auto">
            <a:xfrm>
              <a:off x="526"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7587" name="Line 3"/>
            <p:cNvSpPr>
              <a:spLocks noChangeShapeType="1"/>
            </p:cNvSpPr>
            <p:nvPr/>
          </p:nvSpPr>
          <p:spPr bwMode="auto">
            <a:xfrm>
              <a:off x="5048"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7588" name="Line 4"/>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sp>
        <p:nvSpPr>
          <p:cNvPr id="70659" name="Rectangle 5"/>
          <p:cNvSpPr>
            <a:spLocks noChangeArrowheads="1"/>
          </p:cNvSpPr>
          <p:nvPr/>
        </p:nvSpPr>
        <p:spPr bwMode="auto">
          <a:xfrm>
            <a:off x="169863" y="7450138"/>
            <a:ext cx="1454150" cy="225425"/>
          </a:xfrm>
          <a:prstGeom prst="rect">
            <a:avLst/>
          </a:prstGeom>
          <a:noFill/>
          <a:ln w="9525">
            <a:noFill/>
            <a:round/>
            <a:headEnd/>
            <a:tailEnd/>
          </a:ln>
        </p:spPr>
        <p:txBody>
          <a:bodyPr wrap="none" lIns="91255" tIns="45626" rIns="91255" bIns="45626" anchor="ctr"/>
          <a:lstStyle/>
          <a:p>
            <a:endParaRPr lang="en-US"/>
          </a:p>
        </p:txBody>
      </p:sp>
      <p:sp>
        <p:nvSpPr>
          <p:cNvPr id="70660" name="Line 6"/>
          <p:cNvSpPr>
            <a:spLocks noChangeShapeType="1"/>
          </p:cNvSpPr>
          <p:nvPr/>
        </p:nvSpPr>
        <p:spPr bwMode="auto">
          <a:xfrm>
            <a:off x="3143250" y="533400"/>
            <a:ext cx="6381750" cy="1588"/>
          </a:xfrm>
          <a:prstGeom prst="line">
            <a:avLst/>
          </a:prstGeom>
          <a:noFill/>
          <a:ln w="9525">
            <a:noFill/>
            <a:round/>
            <a:headEnd/>
            <a:tailEnd/>
          </a:ln>
        </p:spPr>
        <p:txBody>
          <a:bodyPr lIns="91255" tIns="45626" rIns="91255" bIns="45626"/>
          <a:lstStyle/>
          <a:p>
            <a:endParaRPr lang="en-SG"/>
          </a:p>
        </p:txBody>
      </p:sp>
      <p:sp>
        <p:nvSpPr>
          <p:cNvPr id="70661" name="Text Box 7"/>
          <p:cNvSpPr txBox="1">
            <a:spLocks noChangeArrowheads="1"/>
          </p:cNvSpPr>
          <p:nvPr/>
        </p:nvSpPr>
        <p:spPr bwMode="auto">
          <a:xfrm>
            <a:off x="9698038"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FF00"/>
                </a:solidFill>
                <a:latin typeface="Comic Sans MS" pitchFamily="66" charset="0"/>
              </a:rPr>
              <a:t> </a:t>
            </a:r>
          </a:p>
        </p:txBody>
      </p:sp>
      <p:grpSp>
        <p:nvGrpSpPr>
          <p:cNvPr id="70662" name="Group 8"/>
          <p:cNvGrpSpPr>
            <a:grpSpLocks/>
          </p:cNvGrpSpPr>
          <p:nvPr/>
        </p:nvGrpSpPr>
        <p:grpSpPr bwMode="auto">
          <a:xfrm>
            <a:off x="654050" y="1349375"/>
            <a:ext cx="1431925" cy="1866900"/>
            <a:chOff x="412" y="850"/>
            <a:chExt cx="902" cy="1176"/>
          </a:xfrm>
        </p:grpSpPr>
        <p:sp>
          <p:nvSpPr>
            <p:cNvPr id="67593" name="AutoShape 9"/>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40" name="Text Box 10"/>
            <p:cNvSpPr txBox="1">
              <a:spLocks noChangeArrowheads="1"/>
            </p:cNvSpPr>
            <p:nvPr/>
          </p:nvSpPr>
          <p:spPr bwMode="auto">
            <a:xfrm>
              <a:off x="470" y="873"/>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ROMiakko</a:t>
              </a:r>
            </a:p>
          </p:txBody>
        </p:sp>
        <p:sp>
          <p:nvSpPr>
            <p:cNvPr id="70741" name="Text Box 11"/>
            <p:cNvSpPr txBox="1">
              <a:spLocks noChangeArrowheads="1"/>
            </p:cNvSpPr>
            <p:nvPr/>
          </p:nvSpPr>
          <p:spPr bwMode="auto">
            <a:xfrm>
              <a:off x="537" y="1047"/>
              <a:ext cx="635" cy="738"/>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Kepele geinu nu chü kemezhü keshü</a:t>
              </a:r>
              <a:endParaRPr lang="en-GB" sz="1400" b="1">
                <a:solidFill>
                  <a:srgbClr val="FFFF00"/>
                </a:solidFill>
                <a:latin typeface="Helvetica" charset="0"/>
              </a:endParaRPr>
            </a:p>
          </p:txBody>
        </p:sp>
        <p:sp>
          <p:nvSpPr>
            <p:cNvPr id="70742" name="Text Box 12"/>
            <p:cNvSpPr txBox="1">
              <a:spLocks noChangeArrowheads="1"/>
            </p:cNvSpPr>
            <p:nvPr/>
          </p:nvSpPr>
          <p:spPr bwMode="auto">
            <a:xfrm>
              <a:off x="412" y="178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1:17</a:t>
              </a:r>
            </a:p>
          </p:txBody>
        </p:sp>
      </p:grpSp>
      <p:grpSp>
        <p:nvGrpSpPr>
          <p:cNvPr id="70663" name="Group 13"/>
          <p:cNvGrpSpPr>
            <a:grpSpLocks/>
          </p:cNvGrpSpPr>
          <p:nvPr/>
        </p:nvGrpSpPr>
        <p:grpSpPr bwMode="auto">
          <a:xfrm>
            <a:off x="5497513" y="1362075"/>
            <a:ext cx="1431925" cy="1844675"/>
            <a:chOff x="3463" y="858"/>
            <a:chExt cx="902" cy="1162"/>
          </a:xfrm>
        </p:grpSpPr>
        <p:sp>
          <p:nvSpPr>
            <p:cNvPr id="67598" name="AutoShape 14"/>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36" name="Text Box 15"/>
            <p:cNvSpPr txBox="1">
              <a:spLocks noChangeArrowheads="1"/>
            </p:cNvSpPr>
            <p:nvPr/>
          </p:nvSpPr>
          <p:spPr bwMode="auto">
            <a:xfrm>
              <a:off x="3510"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Efesako</a:t>
              </a:r>
            </a:p>
          </p:txBody>
        </p:sp>
        <p:sp>
          <p:nvSpPr>
            <p:cNvPr id="70737" name="Text Box 16"/>
            <p:cNvSpPr txBox="1">
              <a:spLocks noChangeArrowheads="1"/>
            </p:cNvSpPr>
            <p:nvPr/>
          </p:nvSpPr>
          <p:spPr bwMode="auto">
            <a:xfrm>
              <a:off x="3506" y="1053"/>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 kepeleko thau nu uko tuokeshü</a:t>
              </a:r>
            </a:p>
          </p:txBody>
        </p:sp>
        <p:sp>
          <p:nvSpPr>
            <p:cNvPr id="70738" name="Text Box 17"/>
            <p:cNvSpPr txBox="1">
              <a:spLocks noChangeArrowheads="1"/>
            </p:cNvSpPr>
            <p:nvPr/>
          </p:nvSpPr>
          <p:spPr bwMode="auto">
            <a:xfrm>
              <a:off x="3463"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1:3</a:t>
              </a:r>
            </a:p>
          </p:txBody>
        </p:sp>
      </p:grpSp>
      <p:grpSp>
        <p:nvGrpSpPr>
          <p:cNvPr id="70664" name="Group 18"/>
          <p:cNvGrpSpPr>
            <a:grpSpLocks/>
          </p:cNvGrpSpPr>
          <p:nvPr/>
        </p:nvGrpSpPr>
        <p:grpSpPr bwMode="auto">
          <a:xfrm>
            <a:off x="6756400" y="1354138"/>
            <a:ext cx="1431925" cy="1857375"/>
            <a:chOff x="4256" y="853"/>
            <a:chExt cx="902" cy="1170"/>
          </a:xfrm>
        </p:grpSpPr>
        <p:sp>
          <p:nvSpPr>
            <p:cNvPr id="67603" name="AutoShape 19"/>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32" name="Text Box 20"/>
            <p:cNvSpPr txBox="1">
              <a:spLocks noChangeArrowheads="1"/>
            </p:cNvSpPr>
            <p:nvPr/>
          </p:nvSpPr>
          <p:spPr bwMode="auto">
            <a:xfrm>
              <a:off x="4287" y="87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filipiko</a:t>
              </a:r>
            </a:p>
          </p:txBody>
        </p:sp>
        <p:sp>
          <p:nvSpPr>
            <p:cNvPr id="70733" name="Text Box 21"/>
            <p:cNvSpPr txBox="1">
              <a:spLocks noChangeArrowheads="1"/>
            </p:cNvSpPr>
            <p:nvPr/>
          </p:nvSpPr>
          <p:spPr bwMode="auto">
            <a:xfrm>
              <a:off x="4393" y="1053"/>
              <a:ext cx="589" cy="738"/>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Jisu Khrista uko keneiu zo</a:t>
              </a:r>
            </a:p>
          </p:txBody>
        </p:sp>
        <p:sp>
          <p:nvSpPr>
            <p:cNvPr id="70734" name="Text Box 22"/>
            <p:cNvSpPr txBox="1">
              <a:spLocks noChangeArrowheads="1"/>
            </p:cNvSpPr>
            <p:nvPr/>
          </p:nvSpPr>
          <p:spPr bwMode="auto">
            <a:xfrm>
              <a:off x="4256"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4:4</a:t>
              </a:r>
            </a:p>
          </p:txBody>
        </p:sp>
      </p:grpSp>
      <p:grpSp>
        <p:nvGrpSpPr>
          <p:cNvPr id="70665" name="Group 23"/>
          <p:cNvGrpSpPr>
            <a:grpSpLocks/>
          </p:cNvGrpSpPr>
          <p:nvPr/>
        </p:nvGrpSpPr>
        <p:grpSpPr bwMode="auto">
          <a:xfrm>
            <a:off x="3049588" y="1354138"/>
            <a:ext cx="1431925" cy="1857375"/>
            <a:chOff x="1921" y="853"/>
            <a:chExt cx="902" cy="1170"/>
          </a:xfrm>
        </p:grpSpPr>
        <p:sp>
          <p:nvSpPr>
            <p:cNvPr id="67608" name="AutoShape 24"/>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28" name="Text Box 25"/>
            <p:cNvSpPr txBox="1">
              <a:spLocks noChangeArrowheads="1"/>
            </p:cNvSpPr>
            <p:nvPr/>
          </p:nvSpPr>
          <p:spPr bwMode="auto">
            <a:xfrm>
              <a:off x="1980" y="884"/>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kor</a:t>
              </a:r>
            </a:p>
          </p:txBody>
        </p:sp>
        <p:sp>
          <p:nvSpPr>
            <p:cNvPr id="70729" name="Text Box 26"/>
            <p:cNvSpPr txBox="1">
              <a:spLocks noChangeArrowheads="1"/>
            </p:cNvSpPr>
            <p:nvPr/>
          </p:nvSpPr>
          <p:spPr bwMode="auto">
            <a:xfrm>
              <a:off x="1984" y="1052"/>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Paul Apostel kekuo thakeshü</a:t>
              </a:r>
            </a:p>
          </p:txBody>
        </p:sp>
        <p:sp>
          <p:nvSpPr>
            <p:cNvPr id="70730" name="Text Box 27"/>
            <p:cNvSpPr txBox="1">
              <a:spLocks noChangeArrowheads="1"/>
            </p:cNvSpPr>
            <p:nvPr/>
          </p:nvSpPr>
          <p:spPr bwMode="auto">
            <a:xfrm>
              <a:off x="1921"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12:9</a:t>
              </a:r>
            </a:p>
          </p:txBody>
        </p:sp>
      </p:grpSp>
      <p:grpSp>
        <p:nvGrpSpPr>
          <p:cNvPr id="70666" name="Group 28"/>
          <p:cNvGrpSpPr>
            <a:grpSpLocks/>
          </p:cNvGrpSpPr>
          <p:nvPr/>
        </p:nvGrpSpPr>
        <p:grpSpPr bwMode="auto">
          <a:xfrm>
            <a:off x="4295775" y="1352550"/>
            <a:ext cx="1431925" cy="1854200"/>
            <a:chOff x="2706" y="852"/>
            <a:chExt cx="902" cy="1168"/>
          </a:xfrm>
        </p:grpSpPr>
        <p:sp>
          <p:nvSpPr>
            <p:cNvPr id="67613" name="AutoShape 29"/>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24" name="Text Box 30"/>
            <p:cNvSpPr txBox="1">
              <a:spLocks noChangeArrowheads="1"/>
            </p:cNvSpPr>
            <p:nvPr/>
          </p:nvSpPr>
          <p:spPr bwMode="auto">
            <a:xfrm>
              <a:off x="2757"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GALATIAko</a:t>
              </a:r>
            </a:p>
          </p:txBody>
        </p:sp>
        <p:sp>
          <p:nvSpPr>
            <p:cNvPr id="70725" name="Text Box 31"/>
            <p:cNvSpPr txBox="1">
              <a:spLocks noChangeArrowheads="1"/>
            </p:cNvSpPr>
            <p:nvPr/>
          </p:nvSpPr>
          <p:spPr bwMode="auto">
            <a:xfrm>
              <a:off x="2805" y="1048"/>
              <a:ext cx="681"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Ngukemezhie puo kekuo</a:t>
              </a:r>
              <a:endParaRPr lang="en-GB" sz="1400" b="1">
                <a:solidFill>
                  <a:srgbClr val="FFFF00"/>
                </a:solidFill>
                <a:latin typeface="Helvetica" charset="0"/>
              </a:endParaRPr>
            </a:p>
          </p:txBody>
        </p:sp>
        <p:sp>
          <p:nvSpPr>
            <p:cNvPr id="70726" name="Text Box 32"/>
            <p:cNvSpPr txBox="1">
              <a:spLocks noChangeArrowheads="1"/>
            </p:cNvSpPr>
            <p:nvPr/>
          </p:nvSpPr>
          <p:spPr bwMode="auto">
            <a:xfrm>
              <a:off x="2706"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3:2</a:t>
              </a:r>
            </a:p>
          </p:txBody>
        </p:sp>
      </p:grpSp>
      <p:grpSp>
        <p:nvGrpSpPr>
          <p:cNvPr id="70667" name="Group 33"/>
          <p:cNvGrpSpPr>
            <a:grpSpLocks/>
          </p:cNvGrpSpPr>
          <p:nvPr/>
        </p:nvGrpSpPr>
        <p:grpSpPr bwMode="auto">
          <a:xfrm>
            <a:off x="1833563" y="1358900"/>
            <a:ext cx="1431925" cy="1865313"/>
            <a:chOff x="1155" y="856"/>
            <a:chExt cx="902" cy="1175"/>
          </a:xfrm>
        </p:grpSpPr>
        <p:sp>
          <p:nvSpPr>
            <p:cNvPr id="67618" name="AutoShape 34"/>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20" name="Text Box 35"/>
            <p:cNvSpPr txBox="1">
              <a:spLocks noChangeArrowheads="1"/>
            </p:cNvSpPr>
            <p:nvPr/>
          </p:nvSpPr>
          <p:spPr bwMode="auto">
            <a:xfrm>
              <a:off x="1206"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kor</a:t>
              </a:r>
            </a:p>
          </p:txBody>
        </p:sp>
        <p:sp>
          <p:nvSpPr>
            <p:cNvPr id="70721" name="Text Box 36"/>
            <p:cNvSpPr txBox="1">
              <a:spLocks noChangeArrowheads="1"/>
            </p:cNvSpPr>
            <p:nvPr/>
          </p:nvSpPr>
          <p:spPr bwMode="auto">
            <a:xfrm>
              <a:off x="1211" y="1044"/>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Kehouki nu kristamia mhatho</a:t>
              </a:r>
            </a:p>
          </p:txBody>
        </p:sp>
        <p:sp>
          <p:nvSpPr>
            <p:cNvPr id="70722" name="Text Box 37"/>
            <p:cNvSpPr txBox="1">
              <a:spLocks noChangeArrowheads="1"/>
            </p:cNvSpPr>
            <p:nvPr/>
          </p:nvSpPr>
          <p:spPr bwMode="auto">
            <a:xfrm>
              <a:off x="1155" y="178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1:2</a:t>
              </a:r>
            </a:p>
          </p:txBody>
        </p:sp>
      </p:grpSp>
      <p:grpSp>
        <p:nvGrpSpPr>
          <p:cNvPr id="70668" name="Group 38"/>
          <p:cNvGrpSpPr>
            <a:grpSpLocks/>
          </p:cNvGrpSpPr>
          <p:nvPr/>
        </p:nvGrpSpPr>
        <p:grpSpPr bwMode="auto">
          <a:xfrm>
            <a:off x="7947025" y="1366838"/>
            <a:ext cx="1431925" cy="1843087"/>
            <a:chOff x="5006" y="861"/>
            <a:chExt cx="902" cy="1161"/>
          </a:xfrm>
        </p:grpSpPr>
        <p:sp>
          <p:nvSpPr>
            <p:cNvPr id="67623" name="AutoShape 39"/>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16" name="Text Box 40"/>
            <p:cNvSpPr txBox="1">
              <a:spLocks noChangeArrowheads="1"/>
            </p:cNvSpPr>
            <p:nvPr/>
          </p:nvSpPr>
          <p:spPr bwMode="auto">
            <a:xfrm>
              <a:off x="5064"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kolosiko</a:t>
              </a:r>
            </a:p>
          </p:txBody>
        </p:sp>
        <p:sp>
          <p:nvSpPr>
            <p:cNvPr id="70717" name="Text Box 41"/>
            <p:cNvSpPr txBox="1">
              <a:spLocks noChangeArrowheads="1"/>
            </p:cNvSpPr>
            <p:nvPr/>
          </p:nvSpPr>
          <p:spPr bwMode="auto">
            <a:xfrm>
              <a:off x="5053" y="1057"/>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Jisu Khrista geinu ketshukelhuo ngukelie</a:t>
              </a:r>
            </a:p>
          </p:txBody>
        </p:sp>
        <p:sp>
          <p:nvSpPr>
            <p:cNvPr id="70718" name="Text Box 42"/>
            <p:cNvSpPr txBox="1">
              <a:spLocks noChangeArrowheads="1"/>
            </p:cNvSpPr>
            <p:nvPr/>
          </p:nvSpPr>
          <p:spPr bwMode="auto">
            <a:xfrm>
              <a:off x="5006" y="1779"/>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2:10</a:t>
              </a:r>
            </a:p>
          </p:txBody>
        </p:sp>
      </p:grpSp>
      <p:grpSp>
        <p:nvGrpSpPr>
          <p:cNvPr id="10" name="Group 43"/>
          <p:cNvGrpSpPr>
            <a:grpSpLocks/>
          </p:cNvGrpSpPr>
          <p:nvPr/>
        </p:nvGrpSpPr>
        <p:grpSpPr bwMode="auto">
          <a:xfrm>
            <a:off x="631825" y="3497263"/>
            <a:ext cx="1431925" cy="1844675"/>
            <a:chOff x="398" y="2203"/>
            <a:chExt cx="902" cy="1162"/>
          </a:xfrm>
        </p:grpSpPr>
        <p:sp>
          <p:nvSpPr>
            <p:cNvPr id="67628" name="AutoShape 44"/>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12" name="Text Box 45"/>
            <p:cNvSpPr txBox="1">
              <a:spLocks noChangeArrowheads="1"/>
            </p:cNvSpPr>
            <p:nvPr/>
          </p:nvSpPr>
          <p:spPr bwMode="auto">
            <a:xfrm>
              <a:off x="459" y="222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THES</a:t>
              </a:r>
            </a:p>
          </p:txBody>
        </p:sp>
        <p:sp>
          <p:nvSpPr>
            <p:cNvPr id="70713" name="Text Box 46"/>
            <p:cNvSpPr txBox="1">
              <a:spLocks noChangeArrowheads="1"/>
            </p:cNvSpPr>
            <p:nvPr/>
          </p:nvSpPr>
          <p:spPr bwMode="auto">
            <a:xfrm>
              <a:off x="464" y="2473"/>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Puotei thela nhie mhathoko</a:t>
              </a:r>
            </a:p>
          </p:txBody>
        </p:sp>
        <p:sp>
          <p:nvSpPr>
            <p:cNvPr id="70714" name="Text Box 47"/>
            <p:cNvSpPr txBox="1">
              <a:spLocks noChangeArrowheads="1"/>
            </p:cNvSpPr>
            <p:nvPr/>
          </p:nvSpPr>
          <p:spPr bwMode="auto">
            <a:xfrm>
              <a:off x="398"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1:10</a:t>
              </a:r>
            </a:p>
          </p:txBody>
        </p:sp>
      </p:grpSp>
      <p:grpSp>
        <p:nvGrpSpPr>
          <p:cNvPr id="11" name="Group 48"/>
          <p:cNvGrpSpPr>
            <a:grpSpLocks/>
          </p:cNvGrpSpPr>
          <p:nvPr/>
        </p:nvGrpSpPr>
        <p:grpSpPr bwMode="auto">
          <a:xfrm>
            <a:off x="1824038" y="3506788"/>
            <a:ext cx="1431925" cy="1838325"/>
            <a:chOff x="1149" y="2209"/>
            <a:chExt cx="902" cy="1158"/>
          </a:xfrm>
        </p:grpSpPr>
        <p:sp>
          <p:nvSpPr>
            <p:cNvPr id="67633" name="AutoShape 49"/>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08" name="Text Box 50"/>
            <p:cNvSpPr txBox="1">
              <a:spLocks noChangeArrowheads="1"/>
            </p:cNvSpPr>
            <p:nvPr/>
          </p:nvSpPr>
          <p:spPr bwMode="auto">
            <a:xfrm>
              <a:off x="1211"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THES</a:t>
              </a:r>
            </a:p>
          </p:txBody>
        </p:sp>
        <p:sp>
          <p:nvSpPr>
            <p:cNvPr id="70709" name="Text Box 51"/>
            <p:cNvSpPr txBox="1">
              <a:spLocks noChangeArrowheads="1"/>
            </p:cNvSpPr>
            <p:nvPr/>
          </p:nvSpPr>
          <p:spPr bwMode="auto">
            <a:xfrm>
              <a:off x="1205" y="2436"/>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Niepuu vor ketuo teisozhau</a:t>
              </a:r>
            </a:p>
          </p:txBody>
        </p:sp>
        <p:sp>
          <p:nvSpPr>
            <p:cNvPr id="70710" name="Text Box 52"/>
            <p:cNvSpPr txBox="1">
              <a:spLocks noChangeArrowheads="1"/>
            </p:cNvSpPr>
            <p:nvPr/>
          </p:nvSpPr>
          <p:spPr bwMode="auto">
            <a:xfrm>
              <a:off x="1149" y="312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1:6</a:t>
              </a:r>
            </a:p>
          </p:txBody>
        </p:sp>
      </p:grpSp>
      <p:grpSp>
        <p:nvGrpSpPr>
          <p:cNvPr id="12" name="Group 53"/>
          <p:cNvGrpSpPr>
            <a:grpSpLocks/>
          </p:cNvGrpSpPr>
          <p:nvPr/>
        </p:nvGrpSpPr>
        <p:grpSpPr bwMode="auto">
          <a:xfrm>
            <a:off x="3079750" y="3487738"/>
            <a:ext cx="1431925" cy="1835150"/>
            <a:chOff x="1940" y="2197"/>
            <a:chExt cx="902" cy="1156"/>
          </a:xfrm>
        </p:grpSpPr>
        <p:sp>
          <p:nvSpPr>
            <p:cNvPr id="67638" name="AutoShape 54"/>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04" name="Text Box 55"/>
            <p:cNvSpPr txBox="1">
              <a:spLocks noChangeArrowheads="1"/>
            </p:cNvSpPr>
            <p:nvPr/>
          </p:nvSpPr>
          <p:spPr bwMode="auto">
            <a:xfrm>
              <a:off x="2034" y="2403"/>
              <a:ext cx="681" cy="738"/>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Kehouki nu mhathoko puotuo nu bakelie</a:t>
              </a:r>
            </a:p>
          </p:txBody>
        </p:sp>
        <p:sp>
          <p:nvSpPr>
            <p:cNvPr id="70705" name="Text Box 56"/>
            <p:cNvSpPr txBox="1">
              <a:spLocks noChangeArrowheads="1"/>
            </p:cNvSpPr>
            <p:nvPr/>
          </p:nvSpPr>
          <p:spPr bwMode="auto">
            <a:xfrm>
              <a:off x="1992" y="22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TIMOTHi</a:t>
              </a:r>
            </a:p>
          </p:txBody>
        </p:sp>
        <p:sp>
          <p:nvSpPr>
            <p:cNvPr id="70706" name="Text Box 57"/>
            <p:cNvSpPr txBox="1">
              <a:spLocks noChangeArrowheads="1"/>
            </p:cNvSpPr>
            <p:nvPr/>
          </p:nvSpPr>
          <p:spPr bwMode="auto">
            <a:xfrm>
              <a:off x="1940" y="311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2:8</a:t>
              </a:r>
            </a:p>
          </p:txBody>
        </p:sp>
      </p:grpSp>
      <p:grpSp>
        <p:nvGrpSpPr>
          <p:cNvPr id="13" name="Group 58"/>
          <p:cNvGrpSpPr>
            <a:grpSpLocks/>
          </p:cNvGrpSpPr>
          <p:nvPr/>
        </p:nvGrpSpPr>
        <p:grpSpPr bwMode="auto">
          <a:xfrm>
            <a:off x="4294188" y="3487738"/>
            <a:ext cx="1431925" cy="1855787"/>
            <a:chOff x="2705" y="2197"/>
            <a:chExt cx="902" cy="1169"/>
          </a:xfrm>
        </p:grpSpPr>
        <p:sp>
          <p:nvSpPr>
            <p:cNvPr id="67643" name="AutoShape 59"/>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700" name="Text Box 60"/>
            <p:cNvSpPr txBox="1">
              <a:spLocks noChangeArrowheads="1"/>
            </p:cNvSpPr>
            <p:nvPr/>
          </p:nvSpPr>
          <p:spPr bwMode="auto">
            <a:xfrm>
              <a:off x="272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TIMOTH</a:t>
              </a:r>
            </a:p>
          </p:txBody>
        </p:sp>
        <p:sp>
          <p:nvSpPr>
            <p:cNvPr id="70701" name="Text Box 61"/>
            <p:cNvSpPr txBox="1">
              <a:spLocks noChangeArrowheads="1"/>
            </p:cNvSpPr>
            <p:nvPr/>
          </p:nvSpPr>
          <p:spPr bwMode="auto">
            <a:xfrm>
              <a:off x="2753" y="2361"/>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i="1">
                  <a:solidFill>
                    <a:srgbClr val="FFFFFF"/>
                  </a:solidFill>
                  <a:latin typeface="Helvetica" charset="0"/>
                </a:rPr>
                <a:t>Dieliekeviu yalie, dieliekeviu puzhüzolie</a:t>
              </a:r>
            </a:p>
          </p:txBody>
        </p:sp>
        <p:sp>
          <p:nvSpPr>
            <p:cNvPr id="70702" name="Text Box 62"/>
            <p:cNvSpPr txBox="1">
              <a:spLocks noChangeArrowheads="1"/>
            </p:cNvSpPr>
            <p:nvPr/>
          </p:nvSpPr>
          <p:spPr bwMode="auto">
            <a:xfrm>
              <a:off x="2705" y="312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1:13</a:t>
              </a:r>
            </a:p>
          </p:txBody>
        </p:sp>
      </p:grpSp>
      <p:grpSp>
        <p:nvGrpSpPr>
          <p:cNvPr id="14" name="Group 63"/>
          <p:cNvGrpSpPr>
            <a:grpSpLocks/>
          </p:cNvGrpSpPr>
          <p:nvPr/>
        </p:nvGrpSpPr>
        <p:grpSpPr bwMode="auto">
          <a:xfrm>
            <a:off x="5513388" y="3509963"/>
            <a:ext cx="1431925" cy="1831975"/>
            <a:chOff x="3473" y="2211"/>
            <a:chExt cx="902" cy="1154"/>
          </a:xfrm>
        </p:grpSpPr>
        <p:sp>
          <p:nvSpPr>
            <p:cNvPr id="67648" name="AutoShape 64"/>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696" name="Text Box 65"/>
            <p:cNvSpPr txBox="1">
              <a:spLocks noChangeArrowheads="1"/>
            </p:cNvSpPr>
            <p:nvPr/>
          </p:nvSpPr>
          <p:spPr bwMode="auto">
            <a:xfrm>
              <a:off x="349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TIta</a:t>
              </a:r>
            </a:p>
          </p:txBody>
        </p:sp>
        <p:sp>
          <p:nvSpPr>
            <p:cNvPr id="70697" name="Text Box 66"/>
            <p:cNvSpPr txBox="1">
              <a:spLocks noChangeArrowheads="1"/>
            </p:cNvSpPr>
            <p:nvPr/>
          </p:nvSpPr>
          <p:spPr bwMode="auto">
            <a:xfrm>
              <a:off x="3607" y="2403"/>
              <a:ext cx="650" cy="874"/>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Kehou nu phichümiako bu medzi morokesuo</a:t>
              </a:r>
              <a:endParaRPr lang="en-GB" sz="1400" b="1">
                <a:solidFill>
                  <a:srgbClr val="FFFF00"/>
                </a:solidFill>
                <a:latin typeface="Helvetica" charset="0"/>
              </a:endParaRPr>
            </a:p>
          </p:txBody>
        </p:sp>
        <p:sp>
          <p:nvSpPr>
            <p:cNvPr id="70698" name="Text Box 67"/>
            <p:cNvSpPr txBox="1">
              <a:spLocks noChangeArrowheads="1"/>
            </p:cNvSpPr>
            <p:nvPr/>
          </p:nvSpPr>
          <p:spPr bwMode="auto">
            <a:xfrm>
              <a:off x="3473"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2:1-2</a:t>
              </a:r>
            </a:p>
          </p:txBody>
        </p:sp>
      </p:grpSp>
      <p:grpSp>
        <p:nvGrpSpPr>
          <p:cNvPr id="15" name="Group 68"/>
          <p:cNvGrpSpPr>
            <a:grpSpLocks/>
          </p:cNvGrpSpPr>
          <p:nvPr/>
        </p:nvGrpSpPr>
        <p:grpSpPr bwMode="auto">
          <a:xfrm>
            <a:off x="6742113" y="3519488"/>
            <a:ext cx="1431925" cy="1827212"/>
            <a:chOff x="4247" y="2217"/>
            <a:chExt cx="902" cy="1151"/>
          </a:xfrm>
        </p:grpSpPr>
        <p:sp>
          <p:nvSpPr>
            <p:cNvPr id="67653" name="AutoShape 69"/>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0692" name="Text Box 70"/>
            <p:cNvSpPr txBox="1">
              <a:spLocks noChangeArrowheads="1"/>
            </p:cNvSpPr>
            <p:nvPr/>
          </p:nvSpPr>
          <p:spPr bwMode="auto">
            <a:xfrm>
              <a:off x="4292" y="2241"/>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FILEMON</a:t>
              </a:r>
            </a:p>
          </p:txBody>
        </p:sp>
        <p:sp>
          <p:nvSpPr>
            <p:cNvPr id="70693" name="Text Box 71"/>
            <p:cNvSpPr txBox="1">
              <a:spLocks noChangeArrowheads="1"/>
            </p:cNvSpPr>
            <p:nvPr/>
          </p:nvSpPr>
          <p:spPr bwMode="auto">
            <a:xfrm>
              <a:off x="4294" y="2430"/>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i="1">
                  <a:solidFill>
                    <a:srgbClr val="FFFFFF"/>
                  </a:solidFill>
                  <a:latin typeface="Helvetica" charset="0"/>
                </a:rPr>
                <a:t>Khrista geinu kekreimia zekelie</a:t>
              </a:r>
            </a:p>
          </p:txBody>
        </p:sp>
        <p:sp>
          <p:nvSpPr>
            <p:cNvPr id="70694" name="Text Box 72"/>
            <p:cNvSpPr txBox="1">
              <a:spLocks noChangeArrowheads="1"/>
            </p:cNvSpPr>
            <p:nvPr/>
          </p:nvSpPr>
          <p:spPr bwMode="auto">
            <a:xfrm>
              <a:off x="4247" y="31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vv. 17-18</a:t>
              </a:r>
            </a:p>
          </p:txBody>
        </p:sp>
      </p:grpSp>
      <p:sp>
        <p:nvSpPr>
          <p:cNvPr id="70675" name="Text Box 73"/>
          <p:cNvSpPr txBox="1">
            <a:spLocks noChangeArrowheads="1"/>
          </p:cNvSpPr>
          <p:nvPr/>
        </p:nvSpPr>
        <p:spPr bwMode="auto">
          <a:xfrm>
            <a:off x="5110163" y="250825"/>
            <a:ext cx="1712912" cy="762000"/>
          </a:xfrm>
          <a:prstGeom prst="rect">
            <a:avLst/>
          </a:prstGeom>
          <a:noFill/>
          <a:ln w="9525">
            <a:noFill/>
            <a:round/>
            <a:headEnd/>
            <a:tailEnd/>
          </a:ln>
        </p:spPr>
        <p:txBody>
          <a:bodyPr wrap="none" lIns="91255" tIns="45626" rIns="91255" bIns="45626" anchor="ctr"/>
          <a:lstStyle/>
          <a:p>
            <a:endParaRPr lang="en-US"/>
          </a:p>
        </p:txBody>
      </p:sp>
      <p:sp>
        <p:nvSpPr>
          <p:cNvPr id="67658" name="Text Box 74"/>
          <p:cNvSpPr txBox="1">
            <a:spLocks noChangeArrowheads="1"/>
          </p:cNvSpPr>
          <p:nvPr/>
        </p:nvSpPr>
        <p:spPr bwMode="auto">
          <a:xfrm>
            <a:off x="1479550" y="5773738"/>
            <a:ext cx="7054850" cy="1633537"/>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2 TIMOTHY 1:13</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What you heard from me, keep as the pattern of sound teaching, with faith and love in Christ Jesus.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7659" name="Text Box 75"/>
          <p:cNvSpPr txBox="1">
            <a:spLocks noChangeArrowheads="1"/>
          </p:cNvSpPr>
          <p:nvPr/>
        </p:nvSpPr>
        <p:spPr bwMode="auto">
          <a:xfrm>
            <a:off x="225425" y="5829300"/>
            <a:ext cx="9690100" cy="1630363"/>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b="1">
                <a:solidFill>
                  <a:srgbClr val="FFFFFF"/>
                </a:solidFill>
                <a:latin typeface="Arial Rounded MT Bold" pitchFamily="34" charset="0"/>
                <a:ea typeface="MS Gothic" pitchFamily="49" charset="-128"/>
              </a:rPr>
              <a:t>TITUS 2:1-2</a:t>
            </a:r>
          </a:p>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b="1">
                <a:solidFill>
                  <a:srgbClr val="FFFFFF"/>
                </a:solidFill>
                <a:latin typeface="Arial Rounded MT Bold" pitchFamily="34" charset="0"/>
                <a:ea typeface="MS Gothic" pitchFamily="49" charset="-128"/>
              </a:rPr>
              <a:t>You must teach what is in accord with sound doctrine…Teach the older men to be temperate, worthy of respect, self-controlled, and sound in faith, in love and in endurance.  (NIV) </a:t>
            </a:r>
          </a:p>
        </p:txBody>
      </p:sp>
      <p:sp>
        <p:nvSpPr>
          <p:cNvPr id="67660" name="Text Box 76"/>
          <p:cNvSpPr txBox="1">
            <a:spLocks noChangeArrowheads="1"/>
          </p:cNvSpPr>
          <p:nvPr/>
        </p:nvSpPr>
        <p:spPr bwMode="auto">
          <a:xfrm>
            <a:off x="633413" y="5807075"/>
            <a:ext cx="8474075" cy="1633538"/>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1 THESSALONIANS 1:10                              </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…and to wait for his Son from heaven, whom he raised from the dead -- Jesus, who rescues us from the coming wrath.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7661" name="Text Box 77"/>
          <p:cNvSpPr txBox="1">
            <a:spLocks noChangeArrowheads="1"/>
          </p:cNvSpPr>
          <p:nvPr/>
        </p:nvSpPr>
        <p:spPr bwMode="auto">
          <a:xfrm>
            <a:off x="0" y="5591175"/>
            <a:ext cx="10058400" cy="2017713"/>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2 THESSALONIANS 1:6                              </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God is just: He will pay back trouble to those who trouble you and give relief to you who are troubled, and to us as well.  This will happen when the Lord Jesus is revealed from heaven in blazing fire with his powerful angels.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7662" name="Text Box 78"/>
          <p:cNvSpPr txBox="1">
            <a:spLocks noChangeArrowheads="1"/>
          </p:cNvSpPr>
          <p:nvPr/>
        </p:nvSpPr>
        <p:spPr bwMode="auto">
          <a:xfrm>
            <a:off x="1631950" y="5791200"/>
            <a:ext cx="6511925" cy="1633538"/>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1 TIMOTHY 2:8</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I want men everywhere to lift up holy hands in prayer, without anger or disputing.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7663" name="Text Box 79"/>
          <p:cNvSpPr txBox="1">
            <a:spLocks noChangeArrowheads="1"/>
          </p:cNvSpPr>
          <p:nvPr/>
        </p:nvSpPr>
        <p:spPr bwMode="auto">
          <a:xfrm>
            <a:off x="311150" y="5819775"/>
            <a:ext cx="9494838" cy="1633538"/>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b="1" dirty="0">
                <a:solidFill>
                  <a:srgbClr val="FFFFFF"/>
                </a:solidFill>
                <a:latin typeface="Arial Rounded MT Bold" pitchFamily="34" charset="0"/>
                <a:ea typeface="MS Gothic" pitchFamily="49" charset="-128"/>
              </a:rPr>
              <a:t>FILEMON 17-1</a:t>
            </a:r>
          </a:p>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b="1" dirty="0" err="1">
                <a:solidFill>
                  <a:srgbClr val="FFFFFF"/>
                </a:solidFill>
                <a:latin typeface="Arial Rounded MT Bold" pitchFamily="34" charset="0"/>
                <a:ea typeface="MS Gothic" pitchFamily="49" charset="-128"/>
              </a:rPr>
              <a:t>Süla</a:t>
            </a:r>
            <a:r>
              <a:rPr lang="en-GB" b="1" dirty="0">
                <a:solidFill>
                  <a:srgbClr val="FFFFFF"/>
                </a:solidFill>
                <a:latin typeface="Arial Rounded MT Bold" pitchFamily="34" charset="0"/>
                <a:ea typeface="MS Gothic" pitchFamily="49" charset="-128"/>
              </a:rPr>
              <a:t> no a ü n </a:t>
            </a:r>
            <a:r>
              <a:rPr lang="en-GB" b="1" dirty="0" err="1">
                <a:solidFill>
                  <a:srgbClr val="FFFFFF"/>
                </a:solidFill>
                <a:latin typeface="Arial Rounded MT Bold" pitchFamily="34" charset="0"/>
                <a:ea typeface="MS Gothic" pitchFamily="49" charset="-128"/>
              </a:rPr>
              <a:t>kromia</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üliro</a:t>
            </a:r>
            <a:r>
              <a:rPr lang="en-GB" b="1" dirty="0">
                <a:solidFill>
                  <a:srgbClr val="FFFFFF"/>
                </a:solidFill>
                <a:latin typeface="Arial Rounded MT Bold" pitchFamily="34" charset="0"/>
                <a:ea typeface="MS Gothic" pitchFamily="49" charset="-128"/>
              </a:rPr>
              <a:t> a </a:t>
            </a:r>
            <a:r>
              <a:rPr lang="en-GB" b="1" dirty="0" err="1">
                <a:solidFill>
                  <a:srgbClr val="FFFFFF"/>
                </a:solidFill>
                <a:latin typeface="Arial Rounded MT Bold" pitchFamily="34" charset="0"/>
                <a:ea typeface="MS Gothic" pitchFamily="49" charset="-128"/>
              </a:rPr>
              <a:t>mhie</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puo</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zeliechie.sirei</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puo</a:t>
            </a:r>
            <a:r>
              <a:rPr lang="en-GB" b="1" dirty="0">
                <a:solidFill>
                  <a:srgbClr val="FFFFFF"/>
                </a:solidFill>
                <a:latin typeface="Arial Rounded MT Bold" pitchFamily="34" charset="0"/>
                <a:ea typeface="MS Gothic" pitchFamily="49" charset="-128"/>
              </a:rPr>
              <a:t> n </a:t>
            </a:r>
            <a:r>
              <a:rPr lang="en-GB" b="1" dirty="0" err="1">
                <a:solidFill>
                  <a:srgbClr val="FFFFFF"/>
                </a:solidFill>
                <a:latin typeface="Arial Rounded MT Bold" pitchFamily="34" charset="0"/>
                <a:ea typeface="MS Gothic" pitchFamily="49" charset="-128"/>
              </a:rPr>
              <a:t>gei</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mha</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chüzhükemo</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huo</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chüwata,morei</a:t>
            </a:r>
            <a:r>
              <a:rPr lang="en-GB" b="1" dirty="0">
                <a:solidFill>
                  <a:srgbClr val="FFFFFF"/>
                </a:solidFill>
                <a:latin typeface="Arial Rounded MT Bold" pitchFamily="34" charset="0"/>
                <a:ea typeface="MS Gothic" pitchFamily="49" charset="-128"/>
              </a:rPr>
              <a:t> n </a:t>
            </a:r>
            <a:r>
              <a:rPr lang="en-GB" b="1" dirty="0" err="1">
                <a:solidFill>
                  <a:srgbClr val="FFFFFF"/>
                </a:solidFill>
                <a:latin typeface="Arial Rounded MT Bold" pitchFamily="34" charset="0"/>
                <a:ea typeface="MS Gothic" pitchFamily="49" charset="-128"/>
              </a:rPr>
              <a:t>pu</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pfüzhü</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ümharo;a</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za</a:t>
            </a:r>
            <a:r>
              <a:rPr lang="en-GB" b="1" dirty="0">
                <a:solidFill>
                  <a:srgbClr val="FFFFFF"/>
                </a:solidFill>
                <a:latin typeface="Arial Rounded MT Bold" pitchFamily="34" charset="0"/>
                <a:ea typeface="MS Gothic" pitchFamily="49" charset="-128"/>
              </a:rPr>
              <a:t> nu </a:t>
            </a:r>
            <a:r>
              <a:rPr lang="en-GB" b="1" dirty="0" err="1">
                <a:solidFill>
                  <a:srgbClr val="FFFFFF"/>
                </a:solidFill>
                <a:latin typeface="Arial Rounded MT Bold" pitchFamily="34" charset="0"/>
                <a:ea typeface="MS Gothic" pitchFamily="49" charset="-128"/>
              </a:rPr>
              <a:t>thupie</a:t>
            </a:r>
            <a:r>
              <a:rPr lang="en-GB" b="1" dirty="0">
                <a:solidFill>
                  <a:srgbClr val="FFFFFF"/>
                </a:solidFill>
                <a:latin typeface="Arial Rounded MT Bold" pitchFamily="34" charset="0"/>
                <a:ea typeface="MS Gothic" pitchFamily="49" charset="-128"/>
              </a:rPr>
              <a:t> </a:t>
            </a:r>
            <a:r>
              <a:rPr lang="en-GB" b="1" dirty="0" err="1">
                <a:solidFill>
                  <a:srgbClr val="FFFFFF"/>
                </a:solidFill>
                <a:latin typeface="Arial Rounded MT Bold" pitchFamily="34" charset="0"/>
                <a:ea typeface="MS Gothic" pitchFamily="49" charset="-128"/>
              </a:rPr>
              <a:t>zhüliechie</a:t>
            </a:r>
            <a:endParaRPr lang="en-GB" b="1" dirty="0">
              <a:solidFill>
                <a:srgbClr val="FFFFFF"/>
              </a:solidFill>
              <a:latin typeface="Arial Rounded MT Bold" pitchFamily="34" charset="0"/>
              <a:ea typeface="MS Gothic" pitchFamily="49" charset="-128"/>
            </a:endParaRPr>
          </a:p>
        </p:txBody>
      </p:sp>
      <p:sp>
        <p:nvSpPr>
          <p:cNvPr id="67664" name="Oval 80"/>
          <p:cNvSpPr>
            <a:spLocks noChangeArrowheads="1"/>
          </p:cNvSpPr>
          <p:nvPr/>
        </p:nvSpPr>
        <p:spPr bwMode="auto">
          <a:xfrm>
            <a:off x="5503863" y="3957638"/>
            <a:ext cx="1404937" cy="982662"/>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67665" name="Oval 81"/>
          <p:cNvSpPr>
            <a:spLocks noChangeArrowheads="1"/>
          </p:cNvSpPr>
          <p:nvPr/>
        </p:nvSpPr>
        <p:spPr bwMode="auto">
          <a:xfrm>
            <a:off x="642938" y="1582738"/>
            <a:ext cx="1404937" cy="982662"/>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67666" name="Oval 82"/>
          <p:cNvSpPr>
            <a:spLocks noChangeArrowheads="1"/>
          </p:cNvSpPr>
          <p:nvPr/>
        </p:nvSpPr>
        <p:spPr bwMode="auto">
          <a:xfrm>
            <a:off x="4314825" y="1600200"/>
            <a:ext cx="1404938" cy="982663"/>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0685" name="Text Box 83"/>
          <p:cNvSpPr txBox="1">
            <a:spLocks noChangeArrowheads="1"/>
          </p:cNvSpPr>
          <p:nvPr/>
        </p:nvSpPr>
        <p:spPr bwMode="auto">
          <a:xfrm>
            <a:off x="9453563" y="6959600"/>
            <a:ext cx="184150" cy="366713"/>
          </a:xfrm>
          <a:prstGeom prst="rect">
            <a:avLst/>
          </a:prstGeom>
          <a:noFill/>
          <a:ln w="9525">
            <a:noFill/>
            <a:round/>
            <a:headEnd/>
            <a:tailEnd/>
          </a:ln>
        </p:spPr>
        <p:txBody>
          <a:bodyPr wrap="none" lIns="91255" tIns="45626" rIns="91255" bIns="45626" anchor="ctr"/>
          <a:lstStyle/>
          <a:p>
            <a:endParaRPr lang="en-US"/>
          </a:p>
        </p:txBody>
      </p:sp>
      <p:sp>
        <p:nvSpPr>
          <p:cNvPr id="70686" name="Rectangle 84"/>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70687" name="Text Box 85"/>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70688" name="Text Box 86"/>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64</a:t>
            </a:r>
          </a:p>
        </p:txBody>
      </p:sp>
      <p:sp>
        <p:nvSpPr>
          <p:cNvPr id="70689" name="Text Box 87"/>
          <p:cNvSpPr txBox="1">
            <a:spLocks noChangeArrowheads="1"/>
          </p:cNvSpPr>
          <p:nvPr/>
        </p:nvSpPr>
        <p:spPr bwMode="auto">
          <a:xfrm>
            <a:off x="9566275" y="7345363"/>
            <a:ext cx="311150"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5</a:t>
            </a:r>
          </a:p>
        </p:txBody>
      </p:sp>
      <p:sp>
        <p:nvSpPr>
          <p:cNvPr id="70690" name="Text Box 88"/>
          <p:cNvSpPr txBox="1">
            <a:spLocks noChangeArrowheads="1"/>
          </p:cNvSpPr>
          <p:nvPr/>
        </p:nvSpPr>
        <p:spPr bwMode="auto">
          <a:xfrm>
            <a:off x="4117975" y="650875"/>
            <a:ext cx="5057775" cy="409575"/>
          </a:xfrm>
          <a:prstGeom prst="rect">
            <a:avLst/>
          </a:prstGeom>
          <a:noFill/>
          <a:ln w="9525">
            <a:noFill/>
            <a:round/>
            <a:headEnd/>
            <a:tailEnd/>
          </a:ln>
        </p:spPr>
        <p:txBody>
          <a:bodyPr lIns="89816" tIns="46699" rIns="89816" bIns="46699">
            <a:spAutoFit/>
          </a:bodyPr>
          <a:lstStyle/>
          <a:p>
            <a:pPr algn="ctr">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Arial Rounded MT Bold" pitchFamily="34" charset="0"/>
              </a:rPr>
              <a:t>FIRST: THE LETTERS FROM PAUL</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100000">
                                          <p:val>
                                            <p:fltVal val="0"/>
                                          </p:val>
                                        </p:tav>
                                        <p:tav tm="100000">
                                          <p:val>
                                            <p:strVal val="#ppt_w"/>
                                          </p:val>
                                        </p:tav>
                                      </p:tavLst>
                                    </p:anim>
                                    <p:anim calcmode="lin" valueType="num">
                                      <p:cBhvr>
                                        <p:cTn id="8" dur="500" fill="hold"/>
                                        <p:tgtEl>
                                          <p:spTgt spid="10"/>
                                        </p:tgtEl>
                                        <p:attrNameLst>
                                          <p:attrName>ppt_h</p:attrName>
                                        </p:attrNameLst>
                                      </p:cBhvr>
                                      <p:tavLst>
                                        <p:tav tm="100000">
                                          <p:val>
                                            <p:fltVal val="0"/>
                                          </p:val>
                                        </p:tav>
                                        <p:tav tm="100000">
                                          <p:val>
                                            <p:strVal val="#ppt_h"/>
                                          </p:val>
                                        </p:tav>
                                      </p:tavLst>
                                    </p:anim>
                                    <p:anim calcmode="lin" valueType="num">
                                      <p:cBhvr>
                                        <p:cTn id="9" dur="500" fill="hold"/>
                                        <p:tgtEl>
                                          <p:spTgt spid="10"/>
                                        </p:tgtEl>
                                        <p:attrNameLst>
                                          <p:attrName>ppt_x</p:attrName>
                                        </p:attrNameLst>
                                      </p:cBhvr>
                                      <p:tavLst>
                                        <p:tav tm="100000">
                                          <p:val>
                                            <p:fltVal val="0.5"/>
                                          </p:val>
                                        </p:tav>
                                        <p:tav tm="100000">
                                          <p:val>
                                            <p:strVal val="#ppt_x"/>
                                          </p:val>
                                        </p:tav>
                                      </p:tavLst>
                                    </p:anim>
                                    <p:anim calcmode="lin" valueType="num">
                                      <p:cBhvr>
                                        <p:cTn id="10" dur="500" fill="hold"/>
                                        <p:tgtEl>
                                          <p:spTgt spid="10"/>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0"/>
                            </p:stCondLst>
                            <p:childTnLst>
                              <p:par>
                                <p:cTn id="12" presetID="23" presetClass="entr" presetSubtype="272" fill="hold" nodeType="afterEffect">
                                  <p:stCondLst>
                                    <p:cond delay="0"/>
                                  </p:stCondLst>
                                  <p:childTnLst>
                                    <p:set>
                                      <p:cBhvr>
                                        <p:cTn id="13" dur="1" fill="hold">
                                          <p:stCondLst>
                                            <p:cond delay="0"/>
                                          </p:stCondLst>
                                        </p:cTn>
                                        <p:tgtEl>
                                          <p:spTgt spid="67660"/>
                                        </p:tgtEl>
                                        <p:attrNameLst>
                                          <p:attrName>style.visibility</p:attrName>
                                        </p:attrNameLst>
                                      </p:cBhvr>
                                      <p:to>
                                        <p:strVal val="visible"/>
                                      </p:to>
                                    </p:set>
                                    <p:anim calcmode="lin" valueType="num">
                                      <p:cBhvr>
                                        <p:cTn id="14" dur="500" fill="hold"/>
                                        <p:tgtEl>
                                          <p:spTgt spid="67660"/>
                                        </p:tgtEl>
                                        <p:attrNameLst>
                                          <p:attrName>ppt_w</p:attrName>
                                        </p:attrNameLst>
                                      </p:cBhvr>
                                      <p:tavLst>
                                        <p:tav tm="100000">
                                          <p:val>
                                            <p:strVal val="2/3*#ppt_w"/>
                                          </p:val>
                                        </p:tav>
                                        <p:tav tm="100000">
                                          <p:val>
                                            <p:strVal val="#ppt_w"/>
                                          </p:val>
                                        </p:tav>
                                      </p:tavLst>
                                    </p:anim>
                                    <p:anim calcmode="lin" valueType="num">
                                      <p:cBhvr>
                                        <p:cTn id="15" dur="500" fill="hold"/>
                                        <p:tgtEl>
                                          <p:spTgt spid="67660"/>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60"/>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100000">
                                          <p:val>
                                            <p:fltVal val="0"/>
                                          </p:val>
                                        </p:tav>
                                        <p:tav tm="100000">
                                          <p:val>
                                            <p:strVal val="#ppt_w"/>
                                          </p:val>
                                        </p:tav>
                                      </p:tavLst>
                                    </p:anim>
                                    <p:anim calcmode="lin" valueType="num">
                                      <p:cBhvr>
                                        <p:cTn id="21" dur="500" fill="hold"/>
                                        <p:tgtEl>
                                          <p:spTgt spid="11"/>
                                        </p:tgtEl>
                                        <p:attrNameLst>
                                          <p:attrName>ppt_h</p:attrName>
                                        </p:attrNameLst>
                                      </p:cBhvr>
                                      <p:tavLst>
                                        <p:tav tm="100000">
                                          <p:val>
                                            <p:fltVal val="0"/>
                                          </p:val>
                                        </p:tav>
                                        <p:tav tm="100000">
                                          <p:val>
                                            <p:strVal val="#ppt_h"/>
                                          </p:val>
                                        </p:tav>
                                      </p:tavLst>
                                    </p:anim>
                                    <p:anim calcmode="lin" valueType="num">
                                      <p:cBhvr>
                                        <p:cTn id="22" dur="500" fill="hold"/>
                                        <p:tgtEl>
                                          <p:spTgt spid="11"/>
                                        </p:tgtEl>
                                        <p:attrNameLst>
                                          <p:attrName>ppt_x</p:attrName>
                                        </p:attrNameLst>
                                      </p:cBhvr>
                                      <p:tavLst>
                                        <p:tav tm="100000">
                                          <p:val>
                                            <p:fltVal val="0.5"/>
                                          </p:val>
                                        </p:tav>
                                        <p:tav tm="100000">
                                          <p:val>
                                            <p:strVal val="#ppt_x"/>
                                          </p:val>
                                        </p:tav>
                                      </p:tavLst>
                                    </p:anim>
                                    <p:anim calcmode="lin" valueType="num">
                                      <p:cBhvr>
                                        <p:cTn id="23" dur="500" fill="hold"/>
                                        <p:tgtEl>
                                          <p:spTgt spid="11"/>
                                        </p:tgtEl>
                                        <p:attrNameLst>
                                          <p:attrName>ppt_y</p:attrName>
                                        </p:attrNameLst>
                                      </p:cBhvr>
                                      <p:tavLst>
                                        <p:tav tm="100000">
                                          <p:val>
                                            <p:fltVal val="0.5"/>
                                          </p:val>
                                        </p:tav>
                                        <p:tav tm="100000">
                                          <p:val>
                                            <p:strVal val="#ppt_y"/>
                                          </p:val>
                                        </p:tav>
                                      </p:tavLst>
                                    </p:anim>
                                  </p:childTnLst>
                                </p:cTn>
                              </p:par>
                            </p:childTnLst>
                          </p:cTn>
                        </p:par>
                        <p:par>
                          <p:cTn id="24" fill="hold" nodeType="afterGroup">
                            <p:stCondLst>
                              <p:cond delay="0"/>
                            </p:stCondLst>
                            <p:childTnLst>
                              <p:par>
                                <p:cTn id="25" presetID="23" presetClass="entr" presetSubtype="272" fill="hold" nodeType="afterEffect">
                                  <p:stCondLst>
                                    <p:cond delay="0"/>
                                  </p:stCondLst>
                                  <p:childTnLst>
                                    <p:set>
                                      <p:cBhvr>
                                        <p:cTn id="26" dur="1" fill="hold">
                                          <p:stCondLst>
                                            <p:cond delay="0"/>
                                          </p:stCondLst>
                                        </p:cTn>
                                        <p:tgtEl>
                                          <p:spTgt spid="67661"/>
                                        </p:tgtEl>
                                        <p:attrNameLst>
                                          <p:attrName>style.visibility</p:attrName>
                                        </p:attrNameLst>
                                      </p:cBhvr>
                                      <p:to>
                                        <p:strVal val="visible"/>
                                      </p:to>
                                    </p:set>
                                    <p:anim calcmode="lin" valueType="num">
                                      <p:cBhvr>
                                        <p:cTn id="27" dur="500" fill="hold"/>
                                        <p:tgtEl>
                                          <p:spTgt spid="67661"/>
                                        </p:tgtEl>
                                        <p:attrNameLst>
                                          <p:attrName>ppt_w</p:attrName>
                                        </p:attrNameLst>
                                      </p:cBhvr>
                                      <p:tavLst>
                                        <p:tav tm="100000">
                                          <p:val>
                                            <p:strVal val="2/3*#ppt_w"/>
                                          </p:val>
                                        </p:tav>
                                        <p:tav tm="100000">
                                          <p:val>
                                            <p:strVal val="#ppt_w"/>
                                          </p:val>
                                        </p:tav>
                                      </p:tavLst>
                                    </p:anim>
                                    <p:anim calcmode="lin" valueType="num">
                                      <p:cBhvr>
                                        <p:cTn id="28" dur="500" fill="hold"/>
                                        <p:tgtEl>
                                          <p:spTgt spid="67661"/>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61"/>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100000">
                                          <p:val>
                                            <p:fltVal val="0"/>
                                          </p:val>
                                        </p:tav>
                                        <p:tav tm="100000">
                                          <p:val>
                                            <p:strVal val="#ppt_w"/>
                                          </p:val>
                                        </p:tav>
                                      </p:tavLst>
                                    </p:anim>
                                    <p:anim calcmode="lin" valueType="num">
                                      <p:cBhvr>
                                        <p:cTn id="34" dur="500" fill="hold"/>
                                        <p:tgtEl>
                                          <p:spTgt spid="12"/>
                                        </p:tgtEl>
                                        <p:attrNameLst>
                                          <p:attrName>ppt_h</p:attrName>
                                        </p:attrNameLst>
                                      </p:cBhvr>
                                      <p:tavLst>
                                        <p:tav tm="100000">
                                          <p:val>
                                            <p:fltVal val="0"/>
                                          </p:val>
                                        </p:tav>
                                        <p:tav tm="100000">
                                          <p:val>
                                            <p:strVal val="#ppt_h"/>
                                          </p:val>
                                        </p:tav>
                                      </p:tavLst>
                                    </p:anim>
                                    <p:anim calcmode="lin" valueType="num">
                                      <p:cBhvr>
                                        <p:cTn id="35" dur="500" fill="hold"/>
                                        <p:tgtEl>
                                          <p:spTgt spid="12"/>
                                        </p:tgtEl>
                                        <p:attrNameLst>
                                          <p:attrName>ppt_x</p:attrName>
                                        </p:attrNameLst>
                                      </p:cBhvr>
                                      <p:tavLst>
                                        <p:tav tm="100000">
                                          <p:val>
                                            <p:fltVal val="0.5"/>
                                          </p:val>
                                        </p:tav>
                                        <p:tav tm="100000">
                                          <p:val>
                                            <p:strVal val="#ppt_x"/>
                                          </p:val>
                                        </p:tav>
                                      </p:tavLst>
                                    </p:anim>
                                    <p:anim calcmode="lin" valueType="num">
                                      <p:cBhvr>
                                        <p:cTn id="36" dur="500" fill="hold"/>
                                        <p:tgtEl>
                                          <p:spTgt spid="12"/>
                                        </p:tgtEl>
                                        <p:attrNameLst>
                                          <p:attrName>ppt_y</p:attrName>
                                        </p:attrNameLst>
                                      </p:cBhvr>
                                      <p:tavLst>
                                        <p:tav tm="100000">
                                          <p:val>
                                            <p:fltVal val="0.5"/>
                                          </p:val>
                                        </p:tav>
                                        <p:tav tm="100000">
                                          <p:val>
                                            <p:strVal val="#ppt_y"/>
                                          </p:val>
                                        </p:tav>
                                      </p:tavLst>
                                    </p:anim>
                                  </p:childTnLst>
                                </p:cTn>
                              </p:par>
                            </p:childTnLst>
                          </p:cTn>
                        </p:par>
                        <p:par>
                          <p:cTn id="37" fill="hold" nodeType="afterGroup">
                            <p:stCondLst>
                              <p:cond delay="0"/>
                            </p:stCondLst>
                            <p:childTnLst>
                              <p:par>
                                <p:cTn id="38" presetID="23" presetClass="entr" presetSubtype="272" fill="hold" nodeType="afterEffect">
                                  <p:stCondLst>
                                    <p:cond delay="0"/>
                                  </p:stCondLst>
                                  <p:childTnLst>
                                    <p:set>
                                      <p:cBhvr>
                                        <p:cTn id="39" dur="1" fill="hold">
                                          <p:stCondLst>
                                            <p:cond delay="0"/>
                                          </p:stCondLst>
                                        </p:cTn>
                                        <p:tgtEl>
                                          <p:spTgt spid="67662"/>
                                        </p:tgtEl>
                                        <p:attrNameLst>
                                          <p:attrName>style.visibility</p:attrName>
                                        </p:attrNameLst>
                                      </p:cBhvr>
                                      <p:to>
                                        <p:strVal val="visible"/>
                                      </p:to>
                                    </p:set>
                                    <p:anim calcmode="lin" valueType="num">
                                      <p:cBhvr>
                                        <p:cTn id="40" dur="500" fill="hold"/>
                                        <p:tgtEl>
                                          <p:spTgt spid="67662"/>
                                        </p:tgtEl>
                                        <p:attrNameLst>
                                          <p:attrName>ppt_w</p:attrName>
                                        </p:attrNameLst>
                                      </p:cBhvr>
                                      <p:tavLst>
                                        <p:tav tm="100000">
                                          <p:val>
                                            <p:strVal val="2/3*#ppt_w"/>
                                          </p:val>
                                        </p:tav>
                                        <p:tav tm="100000">
                                          <p:val>
                                            <p:strVal val="#ppt_w"/>
                                          </p:val>
                                        </p:tav>
                                      </p:tavLst>
                                    </p:anim>
                                    <p:anim calcmode="lin" valueType="num">
                                      <p:cBhvr>
                                        <p:cTn id="41" dur="500" fill="hold"/>
                                        <p:tgtEl>
                                          <p:spTgt spid="67662"/>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6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100000">
                                          <p:val>
                                            <p:fltVal val="0"/>
                                          </p:val>
                                        </p:tav>
                                        <p:tav tm="100000">
                                          <p:val>
                                            <p:strVal val="#ppt_w"/>
                                          </p:val>
                                        </p:tav>
                                      </p:tavLst>
                                    </p:anim>
                                    <p:anim calcmode="lin" valueType="num">
                                      <p:cBhvr>
                                        <p:cTn id="47" dur="500" fill="hold"/>
                                        <p:tgtEl>
                                          <p:spTgt spid="13"/>
                                        </p:tgtEl>
                                        <p:attrNameLst>
                                          <p:attrName>ppt_h</p:attrName>
                                        </p:attrNameLst>
                                      </p:cBhvr>
                                      <p:tavLst>
                                        <p:tav tm="100000">
                                          <p:val>
                                            <p:fltVal val="0"/>
                                          </p:val>
                                        </p:tav>
                                        <p:tav tm="100000">
                                          <p:val>
                                            <p:strVal val="#ppt_h"/>
                                          </p:val>
                                        </p:tav>
                                      </p:tavLst>
                                    </p:anim>
                                    <p:anim calcmode="lin" valueType="num">
                                      <p:cBhvr>
                                        <p:cTn id="48" dur="500" fill="hold"/>
                                        <p:tgtEl>
                                          <p:spTgt spid="13"/>
                                        </p:tgtEl>
                                        <p:attrNameLst>
                                          <p:attrName>ppt_x</p:attrName>
                                        </p:attrNameLst>
                                      </p:cBhvr>
                                      <p:tavLst>
                                        <p:tav tm="100000">
                                          <p:val>
                                            <p:fltVal val="0.5"/>
                                          </p:val>
                                        </p:tav>
                                        <p:tav tm="100000">
                                          <p:val>
                                            <p:strVal val="#ppt_x"/>
                                          </p:val>
                                        </p:tav>
                                      </p:tavLst>
                                    </p:anim>
                                    <p:anim calcmode="lin" valueType="num">
                                      <p:cBhvr>
                                        <p:cTn id="49" dur="500" fill="hold"/>
                                        <p:tgtEl>
                                          <p:spTgt spid="13"/>
                                        </p:tgtEl>
                                        <p:attrNameLst>
                                          <p:attrName>ppt_y</p:attrName>
                                        </p:attrNameLst>
                                      </p:cBhvr>
                                      <p:tavLst>
                                        <p:tav tm="100000">
                                          <p:val>
                                            <p:fltVal val="0.5"/>
                                          </p:val>
                                        </p:tav>
                                        <p:tav tm="100000">
                                          <p:val>
                                            <p:strVal val="#ppt_y"/>
                                          </p:val>
                                        </p:tav>
                                      </p:tavLst>
                                    </p:anim>
                                  </p:childTnLst>
                                </p:cTn>
                              </p:par>
                            </p:childTnLst>
                          </p:cTn>
                        </p:par>
                        <p:par>
                          <p:cTn id="50" fill="hold" nodeType="afterGroup">
                            <p:stCondLst>
                              <p:cond delay="0"/>
                            </p:stCondLst>
                            <p:childTnLst>
                              <p:par>
                                <p:cTn id="51" presetID="23" presetClass="entr" presetSubtype="272" fill="hold" nodeType="afterEffect">
                                  <p:stCondLst>
                                    <p:cond delay="0"/>
                                  </p:stCondLst>
                                  <p:childTnLst>
                                    <p:set>
                                      <p:cBhvr>
                                        <p:cTn id="52" dur="1" fill="hold">
                                          <p:stCondLst>
                                            <p:cond delay="0"/>
                                          </p:stCondLst>
                                        </p:cTn>
                                        <p:tgtEl>
                                          <p:spTgt spid="67658"/>
                                        </p:tgtEl>
                                        <p:attrNameLst>
                                          <p:attrName>style.visibility</p:attrName>
                                        </p:attrNameLst>
                                      </p:cBhvr>
                                      <p:to>
                                        <p:strVal val="visible"/>
                                      </p:to>
                                    </p:set>
                                    <p:anim calcmode="lin" valueType="num">
                                      <p:cBhvr>
                                        <p:cTn id="53" dur="500" fill="hold"/>
                                        <p:tgtEl>
                                          <p:spTgt spid="67658"/>
                                        </p:tgtEl>
                                        <p:attrNameLst>
                                          <p:attrName>ppt_w</p:attrName>
                                        </p:attrNameLst>
                                      </p:cBhvr>
                                      <p:tavLst>
                                        <p:tav tm="100000">
                                          <p:val>
                                            <p:strVal val="2/3*#ppt_w"/>
                                          </p:val>
                                        </p:tav>
                                        <p:tav tm="100000">
                                          <p:val>
                                            <p:strVal val="#ppt_w"/>
                                          </p:val>
                                        </p:tav>
                                      </p:tavLst>
                                    </p:anim>
                                    <p:anim calcmode="lin" valueType="num">
                                      <p:cBhvr>
                                        <p:cTn id="54" dur="500" fill="hold"/>
                                        <p:tgtEl>
                                          <p:spTgt spid="67658"/>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58"/>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100000">
                                          <p:val>
                                            <p:fltVal val="0"/>
                                          </p:val>
                                        </p:tav>
                                        <p:tav tm="100000">
                                          <p:val>
                                            <p:strVal val="#ppt_w"/>
                                          </p:val>
                                        </p:tav>
                                      </p:tavLst>
                                    </p:anim>
                                    <p:anim calcmode="lin" valueType="num">
                                      <p:cBhvr>
                                        <p:cTn id="60" dur="500" fill="hold"/>
                                        <p:tgtEl>
                                          <p:spTgt spid="14"/>
                                        </p:tgtEl>
                                        <p:attrNameLst>
                                          <p:attrName>ppt_h</p:attrName>
                                        </p:attrNameLst>
                                      </p:cBhvr>
                                      <p:tavLst>
                                        <p:tav tm="100000">
                                          <p:val>
                                            <p:fltVal val="0"/>
                                          </p:val>
                                        </p:tav>
                                        <p:tav tm="100000">
                                          <p:val>
                                            <p:strVal val="#ppt_h"/>
                                          </p:val>
                                        </p:tav>
                                      </p:tavLst>
                                    </p:anim>
                                    <p:anim calcmode="lin" valueType="num">
                                      <p:cBhvr>
                                        <p:cTn id="61" dur="500" fill="hold"/>
                                        <p:tgtEl>
                                          <p:spTgt spid="14"/>
                                        </p:tgtEl>
                                        <p:attrNameLst>
                                          <p:attrName>ppt_x</p:attrName>
                                        </p:attrNameLst>
                                      </p:cBhvr>
                                      <p:tavLst>
                                        <p:tav tm="100000">
                                          <p:val>
                                            <p:fltVal val="0.5"/>
                                          </p:val>
                                        </p:tav>
                                        <p:tav tm="100000">
                                          <p:val>
                                            <p:strVal val="#ppt_x"/>
                                          </p:val>
                                        </p:tav>
                                      </p:tavLst>
                                    </p:anim>
                                    <p:anim calcmode="lin" valueType="num">
                                      <p:cBhvr>
                                        <p:cTn id="62" dur="500" fill="hold"/>
                                        <p:tgtEl>
                                          <p:spTgt spid="14"/>
                                        </p:tgtEl>
                                        <p:attrNameLst>
                                          <p:attrName>ppt_y</p:attrName>
                                        </p:attrNameLst>
                                      </p:cBhvr>
                                      <p:tavLst>
                                        <p:tav tm="100000">
                                          <p:val>
                                            <p:fltVal val="0.5"/>
                                          </p:val>
                                        </p:tav>
                                        <p:tav tm="100000">
                                          <p:val>
                                            <p:strVal val="#ppt_y"/>
                                          </p:val>
                                        </p:tav>
                                      </p:tavLst>
                                    </p:anim>
                                  </p:childTnLst>
                                </p:cTn>
                              </p:par>
                            </p:childTnLst>
                          </p:cTn>
                        </p:par>
                        <p:par>
                          <p:cTn id="63" fill="hold" nodeType="afterGroup">
                            <p:stCondLst>
                              <p:cond delay="0"/>
                            </p:stCondLst>
                            <p:childTnLst>
                              <p:par>
                                <p:cTn id="64" presetID="23" presetClass="entr" presetSubtype="528" fill="hold" grpId="0" nodeType="afterEffect">
                                  <p:stCondLst>
                                    <p:cond delay="0"/>
                                  </p:stCondLst>
                                  <p:childTnLst>
                                    <p:set>
                                      <p:cBhvr>
                                        <p:cTn id="65" dur="1" fill="hold">
                                          <p:stCondLst>
                                            <p:cond delay="0"/>
                                          </p:stCondLst>
                                        </p:cTn>
                                        <p:tgtEl>
                                          <p:spTgt spid="67664"/>
                                        </p:tgtEl>
                                        <p:attrNameLst>
                                          <p:attrName>style.visibility</p:attrName>
                                        </p:attrNameLst>
                                      </p:cBhvr>
                                      <p:to>
                                        <p:strVal val="visible"/>
                                      </p:to>
                                    </p:set>
                                    <p:anim calcmode="lin" valueType="num">
                                      <p:cBhvr>
                                        <p:cTn id="66" dur="500" fill="hold"/>
                                        <p:tgtEl>
                                          <p:spTgt spid="67664"/>
                                        </p:tgtEl>
                                        <p:attrNameLst>
                                          <p:attrName>ppt_w</p:attrName>
                                        </p:attrNameLst>
                                      </p:cBhvr>
                                      <p:tavLst>
                                        <p:tav tm="100000">
                                          <p:val>
                                            <p:fltVal val="0"/>
                                          </p:val>
                                        </p:tav>
                                        <p:tav tm="100000">
                                          <p:val>
                                            <p:strVal val="#ppt_w"/>
                                          </p:val>
                                        </p:tav>
                                      </p:tavLst>
                                    </p:anim>
                                    <p:anim calcmode="lin" valueType="num">
                                      <p:cBhvr>
                                        <p:cTn id="67" dur="500" fill="hold"/>
                                        <p:tgtEl>
                                          <p:spTgt spid="67664"/>
                                        </p:tgtEl>
                                        <p:attrNameLst>
                                          <p:attrName>ppt_h</p:attrName>
                                        </p:attrNameLst>
                                      </p:cBhvr>
                                      <p:tavLst>
                                        <p:tav tm="100000">
                                          <p:val>
                                            <p:fltVal val="0"/>
                                          </p:val>
                                        </p:tav>
                                        <p:tav tm="100000">
                                          <p:val>
                                            <p:strVal val="#ppt_h"/>
                                          </p:val>
                                        </p:tav>
                                      </p:tavLst>
                                    </p:anim>
                                    <p:anim calcmode="lin" valueType="num">
                                      <p:cBhvr>
                                        <p:cTn id="68" dur="500" fill="hold"/>
                                        <p:tgtEl>
                                          <p:spTgt spid="67664"/>
                                        </p:tgtEl>
                                        <p:attrNameLst>
                                          <p:attrName>ppt_x</p:attrName>
                                        </p:attrNameLst>
                                      </p:cBhvr>
                                      <p:tavLst>
                                        <p:tav tm="100000">
                                          <p:val>
                                            <p:fltVal val="0.5"/>
                                          </p:val>
                                        </p:tav>
                                        <p:tav tm="100000">
                                          <p:val>
                                            <p:strVal val="#ppt_x"/>
                                          </p:val>
                                        </p:tav>
                                      </p:tavLst>
                                    </p:anim>
                                    <p:anim calcmode="lin" valueType="num">
                                      <p:cBhvr>
                                        <p:cTn id="69" dur="500" fill="hold"/>
                                        <p:tgtEl>
                                          <p:spTgt spid="67664"/>
                                        </p:tgtEl>
                                        <p:attrNameLst>
                                          <p:attrName>ppt_y</p:attrName>
                                        </p:attrNameLst>
                                      </p:cBhvr>
                                      <p:tavLst>
                                        <p:tav tm="100000">
                                          <p:val>
                                            <p:fltVal val="0.5"/>
                                          </p:val>
                                        </p:tav>
                                        <p:tav tm="100000">
                                          <p:val>
                                            <p:strVal val="#ppt_y"/>
                                          </p:val>
                                        </p:tav>
                                      </p:tavLst>
                                    </p:anim>
                                  </p:childTnLst>
                                </p:cTn>
                              </p:par>
                            </p:childTnLst>
                          </p:cTn>
                        </p:par>
                        <p:par>
                          <p:cTn id="70" fill="hold" nodeType="afterGroup">
                            <p:stCondLst>
                              <p:cond delay="0"/>
                            </p:stCondLst>
                            <p:childTnLst>
                              <p:par>
                                <p:cTn id="71" presetID="23" presetClass="entr" presetSubtype="272" fill="hold" nodeType="afterEffect">
                                  <p:stCondLst>
                                    <p:cond delay="0"/>
                                  </p:stCondLst>
                                  <p:childTnLst>
                                    <p:set>
                                      <p:cBhvr>
                                        <p:cTn id="72" dur="1" fill="hold">
                                          <p:stCondLst>
                                            <p:cond delay="0"/>
                                          </p:stCondLst>
                                        </p:cTn>
                                        <p:tgtEl>
                                          <p:spTgt spid="67659"/>
                                        </p:tgtEl>
                                        <p:attrNameLst>
                                          <p:attrName>style.visibility</p:attrName>
                                        </p:attrNameLst>
                                      </p:cBhvr>
                                      <p:to>
                                        <p:strVal val="visible"/>
                                      </p:to>
                                    </p:set>
                                    <p:anim calcmode="lin" valueType="num">
                                      <p:cBhvr>
                                        <p:cTn id="73" dur="500" fill="hold"/>
                                        <p:tgtEl>
                                          <p:spTgt spid="67659"/>
                                        </p:tgtEl>
                                        <p:attrNameLst>
                                          <p:attrName>ppt_w</p:attrName>
                                        </p:attrNameLst>
                                      </p:cBhvr>
                                      <p:tavLst>
                                        <p:tav tm="100000">
                                          <p:val>
                                            <p:strVal val="2/3*#ppt_w"/>
                                          </p:val>
                                        </p:tav>
                                        <p:tav tm="100000">
                                          <p:val>
                                            <p:strVal val="#ppt_w"/>
                                          </p:val>
                                        </p:tav>
                                      </p:tavLst>
                                    </p:anim>
                                    <p:anim calcmode="lin" valueType="num">
                                      <p:cBhvr>
                                        <p:cTn id="74" dur="500" fill="hold"/>
                                        <p:tgtEl>
                                          <p:spTgt spid="67659"/>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59"/>
                                        </p:tgtEl>
                                        <p:attrNameLst>
                                          <p:attrName>style.visibility</p:attrName>
                                        </p:attrNameLst>
                                      </p:cBhvr>
                                      <p:to>
                                        <p:strVal val="hidden"/>
                                      </p:to>
                                    </p:set>
                                  </p:sub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528"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100000">
                                          <p:val>
                                            <p:fltVal val="0"/>
                                          </p:val>
                                        </p:tav>
                                        <p:tav tm="100000">
                                          <p:val>
                                            <p:strVal val="#ppt_w"/>
                                          </p:val>
                                        </p:tav>
                                      </p:tavLst>
                                    </p:anim>
                                    <p:anim calcmode="lin" valueType="num">
                                      <p:cBhvr>
                                        <p:cTn id="80" dur="500" fill="hold"/>
                                        <p:tgtEl>
                                          <p:spTgt spid="15"/>
                                        </p:tgtEl>
                                        <p:attrNameLst>
                                          <p:attrName>ppt_h</p:attrName>
                                        </p:attrNameLst>
                                      </p:cBhvr>
                                      <p:tavLst>
                                        <p:tav tm="100000">
                                          <p:val>
                                            <p:fltVal val="0"/>
                                          </p:val>
                                        </p:tav>
                                        <p:tav tm="100000">
                                          <p:val>
                                            <p:strVal val="#ppt_h"/>
                                          </p:val>
                                        </p:tav>
                                      </p:tavLst>
                                    </p:anim>
                                    <p:anim calcmode="lin" valueType="num">
                                      <p:cBhvr>
                                        <p:cTn id="81" dur="500" fill="hold"/>
                                        <p:tgtEl>
                                          <p:spTgt spid="15"/>
                                        </p:tgtEl>
                                        <p:attrNameLst>
                                          <p:attrName>ppt_x</p:attrName>
                                        </p:attrNameLst>
                                      </p:cBhvr>
                                      <p:tavLst>
                                        <p:tav tm="100000">
                                          <p:val>
                                            <p:fltVal val="0.5"/>
                                          </p:val>
                                        </p:tav>
                                        <p:tav tm="100000">
                                          <p:val>
                                            <p:strVal val="#ppt_x"/>
                                          </p:val>
                                        </p:tav>
                                      </p:tavLst>
                                    </p:anim>
                                    <p:anim calcmode="lin" valueType="num">
                                      <p:cBhvr>
                                        <p:cTn id="82" dur="500" fill="hold"/>
                                        <p:tgtEl>
                                          <p:spTgt spid="15"/>
                                        </p:tgtEl>
                                        <p:attrNameLst>
                                          <p:attrName>ppt_y</p:attrName>
                                        </p:attrNameLst>
                                      </p:cBhvr>
                                      <p:tavLst>
                                        <p:tav tm="100000">
                                          <p:val>
                                            <p:fltVal val="0.5"/>
                                          </p:val>
                                        </p:tav>
                                        <p:tav tm="100000">
                                          <p:val>
                                            <p:strVal val="#ppt_y"/>
                                          </p:val>
                                        </p:tav>
                                      </p:tavLst>
                                    </p:anim>
                                  </p:childTnLst>
                                </p:cTn>
                              </p:par>
                            </p:childTnLst>
                          </p:cTn>
                        </p:par>
                        <p:par>
                          <p:cTn id="83" fill="hold" nodeType="afterGroup">
                            <p:stCondLst>
                              <p:cond delay="0"/>
                            </p:stCondLst>
                            <p:childTnLst>
                              <p:par>
                                <p:cTn id="84" presetID="23" presetClass="entr" presetSubtype="272" fill="hold" nodeType="afterEffect">
                                  <p:stCondLst>
                                    <p:cond delay="0"/>
                                  </p:stCondLst>
                                  <p:childTnLst>
                                    <p:set>
                                      <p:cBhvr>
                                        <p:cTn id="85" dur="1" fill="hold">
                                          <p:stCondLst>
                                            <p:cond delay="0"/>
                                          </p:stCondLst>
                                        </p:cTn>
                                        <p:tgtEl>
                                          <p:spTgt spid="67663"/>
                                        </p:tgtEl>
                                        <p:attrNameLst>
                                          <p:attrName>style.visibility</p:attrName>
                                        </p:attrNameLst>
                                      </p:cBhvr>
                                      <p:to>
                                        <p:strVal val="visible"/>
                                      </p:to>
                                    </p:set>
                                    <p:anim calcmode="lin" valueType="num">
                                      <p:cBhvr>
                                        <p:cTn id="86" dur="500" fill="hold"/>
                                        <p:tgtEl>
                                          <p:spTgt spid="67663"/>
                                        </p:tgtEl>
                                        <p:attrNameLst>
                                          <p:attrName>ppt_w</p:attrName>
                                        </p:attrNameLst>
                                      </p:cBhvr>
                                      <p:tavLst>
                                        <p:tav tm="100000">
                                          <p:val>
                                            <p:strVal val="2/3*#ppt_w"/>
                                          </p:val>
                                        </p:tav>
                                        <p:tav tm="100000">
                                          <p:val>
                                            <p:strVal val="#ppt_w"/>
                                          </p:val>
                                        </p:tav>
                                      </p:tavLst>
                                    </p:anim>
                                    <p:anim calcmode="lin" valueType="num">
                                      <p:cBhvr>
                                        <p:cTn id="87" dur="500" fill="hold"/>
                                        <p:tgtEl>
                                          <p:spTgt spid="67663"/>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6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4117975" y="650875"/>
            <a:ext cx="5057775" cy="409575"/>
          </a:xfrm>
          <a:prstGeom prst="rect">
            <a:avLst/>
          </a:prstGeom>
          <a:noFill/>
          <a:ln w="9525">
            <a:noFill/>
            <a:round/>
            <a:headEnd/>
            <a:tailEnd/>
          </a:ln>
        </p:spPr>
        <p:txBody>
          <a:bodyPr lIns="89816" tIns="46699" rIns="89816" bIns="46699">
            <a:spAutoFit/>
          </a:bodyPr>
          <a:lstStyle/>
          <a:p>
            <a:pPr algn="ctr">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Arial Rounded MT Bold" pitchFamily="34" charset="0"/>
              </a:rPr>
              <a:t>FIRST: THE LETTERS FROM PAUL</a:t>
            </a:r>
          </a:p>
        </p:txBody>
      </p:sp>
      <p:grpSp>
        <p:nvGrpSpPr>
          <p:cNvPr id="2" name="Group 2"/>
          <p:cNvGrpSpPr>
            <a:grpSpLocks/>
          </p:cNvGrpSpPr>
          <p:nvPr/>
        </p:nvGrpSpPr>
        <p:grpSpPr bwMode="auto">
          <a:xfrm>
            <a:off x="8062913" y="3546475"/>
            <a:ext cx="1431925" cy="1820863"/>
            <a:chOff x="5079" y="2234"/>
            <a:chExt cx="902" cy="1147"/>
          </a:xfrm>
        </p:grpSpPr>
        <p:sp>
          <p:nvSpPr>
            <p:cNvPr id="68611" name="AutoShape 3"/>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814" name="Text Box 4"/>
            <p:cNvSpPr txBox="1">
              <a:spLocks noChangeArrowheads="1"/>
            </p:cNvSpPr>
            <p:nvPr/>
          </p:nvSpPr>
          <p:spPr bwMode="auto">
            <a:xfrm>
              <a:off x="5114" y="226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HEBREWS</a:t>
              </a:r>
            </a:p>
          </p:txBody>
        </p:sp>
        <p:sp>
          <p:nvSpPr>
            <p:cNvPr id="71815" name="Text Box 5"/>
            <p:cNvSpPr txBox="1">
              <a:spLocks noChangeArrowheads="1"/>
            </p:cNvSpPr>
            <p:nvPr/>
          </p:nvSpPr>
          <p:spPr bwMode="auto">
            <a:xfrm>
              <a:off x="5124" y="2450"/>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JESUS CHRIST: </a:t>
              </a:r>
              <a:r>
                <a:rPr lang="en-GB" sz="1400" b="1" i="1">
                  <a:solidFill>
                    <a:srgbClr val="FFFF00"/>
                  </a:solidFill>
                  <a:latin typeface="Helvetica" charset="0"/>
                </a:rPr>
                <a:t>SUPREME,   </a:t>
              </a:r>
              <a:r>
                <a:rPr lang="en-GB" sz="1400" b="1">
                  <a:solidFill>
                    <a:srgbClr val="FFFF00"/>
                  </a:solidFill>
                  <a:latin typeface="Helvetica" charset="0"/>
                </a:rPr>
                <a:t>SUFFICIENT</a:t>
              </a:r>
              <a:endParaRPr lang="en-GB" sz="1400" b="1">
                <a:solidFill>
                  <a:srgbClr val="FC0128"/>
                </a:solidFill>
                <a:latin typeface="Helvetica" charset="0"/>
              </a:endParaRPr>
            </a:p>
          </p:txBody>
        </p:sp>
        <p:sp>
          <p:nvSpPr>
            <p:cNvPr id="71816" name="Text Box 6"/>
            <p:cNvSpPr txBox="1">
              <a:spLocks noChangeArrowheads="1"/>
            </p:cNvSpPr>
            <p:nvPr/>
          </p:nvSpPr>
          <p:spPr bwMode="auto">
            <a:xfrm>
              <a:off x="5079" y="313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1:4</a:t>
              </a:r>
            </a:p>
          </p:txBody>
        </p:sp>
      </p:grpSp>
      <p:grpSp>
        <p:nvGrpSpPr>
          <p:cNvPr id="71684" name="Group 7"/>
          <p:cNvGrpSpPr>
            <a:grpSpLocks/>
          </p:cNvGrpSpPr>
          <p:nvPr/>
        </p:nvGrpSpPr>
        <p:grpSpPr bwMode="auto">
          <a:xfrm>
            <a:off x="860425" y="3319463"/>
            <a:ext cx="8378825" cy="2082800"/>
            <a:chOff x="542" y="2091"/>
            <a:chExt cx="5278" cy="1312"/>
          </a:xfrm>
        </p:grpSpPr>
        <p:sp>
          <p:nvSpPr>
            <p:cNvPr id="68616" name="Line 8"/>
            <p:cNvSpPr>
              <a:spLocks noChangeShapeType="1"/>
            </p:cNvSpPr>
            <p:nvPr/>
          </p:nvSpPr>
          <p:spPr bwMode="auto">
            <a:xfrm>
              <a:off x="542"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8617" name="Line 9"/>
            <p:cNvSpPr>
              <a:spLocks noChangeShapeType="1"/>
            </p:cNvSpPr>
            <p:nvPr/>
          </p:nvSpPr>
          <p:spPr bwMode="auto">
            <a:xfrm>
              <a:off x="5064"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8618" name="Line 10"/>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sp>
        <p:nvSpPr>
          <p:cNvPr id="71685" name="Rectangle 11"/>
          <p:cNvSpPr>
            <a:spLocks noChangeArrowheads="1"/>
          </p:cNvSpPr>
          <p:nvPr/>
        </p:nvSpPr>
        <p:spPr bwMode="auto">
          <a:xfrm>
            <a:off x="169863" y="7427913"/>
            <a:ext cx="1454150" cy="241300"/>
          </a:xfrm>
          <a:prstGeom prst="rect">
            <a:avLst/>
          </a:prstGeom>
          <a:noFill/>
          <a:ln w="9525">
            <a:noFill/>
            <a:round/>
            <a:headEnd/>
            <a:tailEnd/>
          </a:ln>
        </p:spPr>
        <p:txBody>
          <a:bodyPr wrap="none" lIns="91255" tIns="45626" rIns="91255" bIns="45626" anchor="ctr"/>
          <a:lstStyle/>
          <a:p>
            <a:endParaRPr lang="en-US"/>
          </a:p>
        </p:txBody>
      </p:sp>
      <p:sp>
        <p:nvSpPr>
          <p:cNvPr id="71686" name="Line 12"/>
          <p:cNvSpPr>
            <a:spLocks noChangeShapeType="1"/>
          </p:cNvSpPr>
          <p:nvPr/>
        </p:nvSpPr>
        <p:spPr bwMode="auto">
          <a:xfrm>
            <a:off x="3143250" y="533400"/>
            <a:ext cx="6381750" cy="1588"/>
          </a:xfrm>
          <a:prstGeom prst="line">
            <a:avLst/>
          </a:prstGeom>
          <a:noFill/>
          <a:ln w="9525">
            <a:noFill/>
            <a:round/>
            <a:headEnd/>
            <a:tailEnd/>
          </a:ln>
        </p:spPr>
        <p:txBody>
          <a:bodyPr lIns="91255" tIns="45626" rIns="91255" bIns="45626"/>
          <a:lstStyle/>
          <a:p>
            <a:endParaRPr lang="en-SG"/>
          </a:p>
        </p:txBody>
      </p:sp>
      <p:sp>
        <p:nvSpPr>
          <p:cNvPr id="71687" name="Text Box 13"/>
          <p:cNvSpPr txBox="1">
            <a:spLocks noChangeArrowheads="1"/>
          </p:cNvSpPr>
          <p:nvPr/>
        </p:nvSpPr>
        <p:spPr bwMode="auto">
          <a:xfrm>
            <a:off x="9698038"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FF00"/>
                </a:solidFill>
                <a:latin typeface="Comic Sans MS" pitchFamily="66" charset="0"/>
              </a:rPr>
              <a:t> </a:t>
            </a:r>
          </a:p>
        </p:txBody>
      </p:sp>
      <p:grpSp>
        <p:nvGrpSpPr>
          <p:cNvPr id="71688" name="Group 14"/>
          <p:cNvGrpSpPr>
            <a:grpSpLocks/>
          </p:cNvGrpSpPr>
          <p:nvPr/>
        </p:nvGrpSpPr>
        <p:grpSpPr bwMode="auto">
          <a:xfrm>
            <a:off x="654050" y="1349375"/>
            <a:ext cx="1431925" cy="2293938"/>
            <a:chOff x="412" y="850"/>
            <a:chExt cx="902" cy="1445"/>
          </a:xfrm>
        </p:grpSpPr>
        <p:sp>
          <p:nvSpPr>
            <p:cNvPr id="68623" name="AutoShape 1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807" name="Text Box 16"/>
            <p:cNvSpPr txBox="1">
              <a:spLocks noChangeArrowheads="1"/>
            </p:cNvSpPr>
            <p:nvPr/>
          </p:nvSpPr>
          <p:spPr bwMode="auto">
            <a:xfrm>
              <a:off x="470" y="873"/>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ROMANS</a:t>
              </a:r>
            </a:p>
          </p:txBody>
        </p:sp>
        <p:sp>
          <p:nvSpPr>
            <p:cNvPr id="71808" name="Text Box 17"/>
            <p:cNvSpPr txBox="1">
              <a:spLocks noChangeArrowheads="1"/>
            </p:cNvSpPr>
            <p:nvPr/>
          </p:nvSpPr>
          <p:spPr bwMode="auto">
            <a:xfrm>
              <a:off x="458" y="1047"/>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JUSTIFI- CATION   BY        FAITH</a:t>
              </a:r>
            </a:p>
          </p:txBody>
        </p:sp>
        <p:sp>
          <p:nvSpPr>
            <p:cNvPr id="71809" name="Text Box 18"/>
            <p:cNvSpPr txBox="1">
              <a:spLocks noChangeArrowheads="1"/>
            </p:cNvSpPr>
            <p:nvPr/>
          </p:nvSpPr>
          <p:spPr bwMode="auto">
            <a:xfrm>
              <a:off x="412" y="1783"/>
              <a:ext cx="902" cy="512"/>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1:17</a:t>
              </a:r>
            </a:p>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800" b="1" u="sng">
                <a:solidFill>
                  <a:srgbClr val="FFFF00"/>
                </a:solidFill>
                <a:latin typeface="Helvetica" charset="0"/>
              </a:endParaRPr>
            </a:p>
          </p:txBody>
        </p:sp>
      </p:grpSp>
      <p:grpSp>
        <p:nvGrpSpPr>
          <p:cNvPr id="71689" name="Group 19"/>
          <p:cNvGrpSpPr>
            <a:grpSpLocks/>
          </p:cNvGrpSpPr>
          <p:nvPr/>
        </p:nvGrpSpPr>
        <p:grpSpPr bwMode="auto">
          <a:xfrm>
            <a:off x="5497513" y="1362075"/>
            <a:ext cx="1431925" cy="1844675"/>
            <a:chOff x="3463" y="858"/>
            <a:chExt cx="902" cy="1162"/>
          </a:xfrm>
        </p:grpSpPr>
        <p:sp>
          <p:nvSpPr>
            <p:cNvPr id="68628" name="AutoShape 2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803" name="Text Box 21"/>
            <p:cNvSpPr txBox="1">
              <a:spLocks noChangeArrowheads="1"/>
            </p:cNvSpPr>
            <p:nvPr/>
          </p:nvSpPr>
          <p:spPr bwMode="auto">
            <a:xfrm>
              <a:off x="3510"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EPHESIANS</a:t>
              </a:r>
            </a:p>
          </p:txBody>
        </p:sp>
        <p:sp>
          <p:nvSpPr>
            <p:cNvPr id="71804" name="Text Box 22"/>
            <p:cNvSpPr txBox="1">
              <a:spLocks noChangeArrowheads="1"/>
            </p:cNvSpPr>
            <p:nvPr/>
          </p:nvSpPr>
          <p:spPr bwMode="auto">
            <a:xfrm>
              <a:off x="3506" y="1053"/>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 POSITION AND WALK OF THE BELIEVER</a:t>
              </a:r>
            </a:p>
          </p:txBody>
        </p:sp>
        <p:sp>
          <p:nvSpPr>
            <p:cNvPr id="71805" name="Text Box 23"/>
            <p:cNvSpPr txBox="1">
              <a:spLocks noChangeArrowheads="1"/>
            </p:cNvSpPr>
            <p:nvPr/>
          </p:nvSpPr>
          <p:spPr bwMode="auto">
            <a:xfrm>
              <a:off x="3463"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1:3</a:t>
              </a:r>
            </a:p>
          </p:txBody>
        </p:sp>
      </p:grpSp>
      <p:grpSp>
        <p:nvGrpSpPr>
          <p:cNvPr id="71690" name="Group 24"/>
          <p:cNvGrpSpPr>
            <a:grpSpLocks/>
          </p:cNvGrpSpPr>
          <p:nvPr/>
        </p:nvGrpSpPr>
        <p:grpSpPr bwMode="auto">
          <a:xfrm>
            <a:off x="6756400" y="1354138"/>
            <a:ext cx="1431925" cy="1857375"/>
            <a:chOff x="4256" y="853"/>
            <a:chExt cx="902" cy="1170"/>
          </a:xfrm>
        </p:grpSpPr>
        <p:sp>
          <p:nvSpPr>
            <p:cNvPr id="68633" name="AutoShape 2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99" name="Text Box 26"/>
            <p:cNvSpPr txBox="1">
              <a:spLocks noChangeArrowheads="1"/>
            </p:cNvSpPr>
            <p:nvPr/>
          </p:nvSpPr>
          <p:spPr bwMode="auto">
            <a:xfrm>
              <a:off x="4287" y="87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PHILIPPIANS</a:t>
              </a:r>
            </a:p>
          </p:txBody>
        </p:sp>
        <p:sp>
          <p:nvSpPr>
            <p:cNvPr id="71800" name="Text Box 27"/>
            <p:cNvSpPr txBox="1">
              <a:spLocks noChangeArrowheads="1"/>
            </p:cNvSpPr>
            <p:nvPr/>
          </p:nvSpPr>
          <p:spPr bwMode="auto">
            <a:xfrm>
              <a:off x="4292" y="1053"/>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JESUS CHRIST OUR       JOY</a:t>
              </a:r>
            </a:p>
          </p:txBody>
        </p:sp>
        <p:sp>
          <p:nvSpPr>
            <p:cNvPr id="71801" name="Text Box 28"/>
            <p:cNvSpPr txBox="1">
              <a:spLocks noChangeArrowheads="1"/>
            </p:cNvSpPr>
            <p:nvPr/>
          </p:nvSpPr>
          <p:spPr bwMode="auto">
            <a:xfrm>
              <a:off x="4256"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3:7; 4:4</a:t>
              </a:r>
            </a:p>
          </p:txBody>
        </p:sp>
      </p:grpSp>
      <p:grpSp>
        <p:nvGrpSpPr>
          <p:cNvPr id="71691" name="Group 29"/>
          <p:cNvGrpSpPr>
            <a:grpSpLocks/>
          </p:cNvGrpSpPr>
          <p:nvPr/>
        </p:nvGrpSpPr>
        <p:grpSpPr bwMode="auto">
          <a:xfrm>
            <a:off x="3049588" y="1354138"/>
            <a:ext cx="1431925" cy="1857375"/>
            <a:chOff x="1921" y="853"/>
            <a:chExt cx="902" cy="1170"/>
          </a:xfrm>
        </p:grpSpPr>
        <p:sp>
          <p:nvSpPr>
            <p:cNvPr id="68638" name="AutoShape 3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95" name="Text Box 31"/>
            <p:cNvSpPr txBox="1">
              <a:spLocks noChangeArrowheads="1"/>
            </p:cNvSpPr>
            <p:nvPr/>
          </p:nvSpPr>
          <p:spPr bwMode="auto">
            <a:xfrm>
              <a:off x="1980" y="884"/>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COR</a:t>
              </a:r>
            </a:p>
          </p:txBody>
        </p:sp>
        <p:sp>
          <p:nvSpPr>
            <p:cNvPr id="71796" name="Text Box 32"/>
            <p:cNvSpPr txBox="1">
              <a:spLocks noChangeArrowheads="1"/>
            </p:cNvSpPr>
            <p:nvPr/>
          </p:nvSpPr>
          <p:spPr bwMode="auto">
            <a:xfrm>
              <a:off x="1984" y="1052"/>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PAUL</a:t>
              </a:r>
              <a:r>
                <a:rPr lang="fr-FR" altLang="ja-JP" sz="1400" b="1">
                  <a:solidFill>
                    <a:srgbClr val="CCECFF"/>
                  </a:solidFill>
                  <a:latin typeface="Helvetica" charset="0"/>
                </a:rPr>
                <a:t>'</a:t>
              </a:r>
              <a:r>
                <a:rPr lang="en-GB" altLang="ja-JP" sz="1400" b="1">
                  <a:solidFill>
                    <a:srgbClr val="CCECFF"/>
                  </a:solidFill>
                  <a:latin typeface="Helvetica" charset="0"/>
                </a:rPr>
                <a:t>S AUTHENTIC APOSTLE-SHIP</a:t>
              </a:r>
              <a:endParaRPr lang="en-GB" sz="1400" b="1">
                <a:solidFill>
                  <a:srgbClr val="CCECFF"/>
                </a:solidFill>
                <a:latin typeface="Helvetica" charset="0"/>
              </a:endParaRPr>
            </a:p>
          </p:txBody>
        </p:sp>
        <p:sp>
          <p:nvSpPr>
            <p:cNvPr id="71797" name="Text Box 33"/>
            <p:cNvSpPr txBox="1">
              <a:spLocks noChangeArrowheads="1"/>
            </p:cNvSpPr>
            <p:nvPr/>
          </p:nvSpPr>
          <p:spPr bwMode="auto">
            <a:xfrm>
              <a:off x="1921"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7:6; 12:9</a:t>
              </a:r>
            </a:p>
          </p:txBody>
        </p:sp>
      </p:grpSp>
      <p:grpSp>
        <p:nvGrpSpPr>
          <p:cNvPr id="71692" name="Group 34"/>
          <p:cNvGrpSpPr>
            <a:grpSpLocks/>
          </p:cNvGrpSpPr>
          <p:nvPr/>
        </p:nvGrpSpPr>
        <p:grpSpPr bwMode="auto">
          <a:xfrm>
            <a:off x="4295775" y="1352550"/>
            <a:ext cx="1431925" cy="1854200"/>
            <a:chOff x="2706" y="852"/>
            <a:chExt cx="902" cy="1168"/>
          </a:xfrm>
        </p:grpSpPr>
        <p:sp>
          <p:nvSpPr>
            <p:cNvPr id="68643" name="AutoShape 3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91" name="Text Box 36"/>
            <p:cNvSpPr txBox="1">
              <a:spLocks noChangeArrowheads="1"/>
            </p:cNvSpPr>
            <p:nvPr/>
          </p:nvSpPr>
          <p:spPr bwMode="auto">
            <a:xfrm>
              <a:off x="2757"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GALATIANS</a:t>
              </a:r>
            </a:p>
          </p:txBody>
        </p:sp>
        <p:sp>
          <p:nvSpPr>
            <p:cNvPr id="71792" name="Text Box 37"/>
            <p:cNvSpPr txBox="1">
              <a:spLocks noChangeArrowheads="1"/>
            </p:cNvSpPr>
            <p:nvPr/>
          </p:nvSpPr>
          <p:spPr bwMode="auto">
            <a:xfrm>
              <a:off x="2760" y="1048"/>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THE POWER    OF     GRACE</a:t>
              </a:r>
            </a:p>
          </p:txBody>
        </p:sp>
        <p:sp>
          <p:nvSpPr>
            <p:cNvPr id="71793" name="Text Box 38"/>
            <p:cNvSpPr txBox="1">
              <a:spLocks noChangeArrowheads="1"/>
            </p:cNvSpPr>
            <p:nvPr/>
          </p:nvSpPr>
          <p:spPr bwMode="auto">
            <a:xfrm>
              <a:off x="2706"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3:2</a:t>
              </a:r>
            </a:p>
          </p:txBody>
        </p:sp>
      </p:grpSp>
      <p:grpSp>
        <p:nvGrpSpPr>
          <p:cNvPr id="71693" name="Group 39"/>
          <p:cNvGrpSpPr>
            <a:grpSpLocks/>
          </p:cNvGrpSpPr>
          <p:nvPr/>
        </p:nvGrpSpPr>
        <p:grpSpPr bwMode="auto">
          <a:xfrm>
            <a:off x="1833563" y="1358900"/>
            <a:ext cx="1431925" cy="1865313"/>
            <a:chOff x="1155" y="856"/>
            <a:chExt cx="902" cy="1175"/>
          </a:xfrm>
        </p:grpSpPr>
        <p:sp>
          <p:nvSpPr>
            <p:cNvPr id="68648" name="AutoShape 4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87" name="Text Box 41"/>
            <p:cNvSpPr txBox="1">
              <a:spLocks noChangeArrowheads="1"/>
            </p:cNvSpPr>
            <p:nvPr/>
          </p:nvSpPr>
          <p:spPr bwMode="auto">
            <a:xfrm>
              <a:off x="1206"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COR</a:t>
              </a:r>
            </a:p>
          </p:txBody>
        </p:sp>
        <p:sp>
          <p:nvSpPr>
            <p:cNvPr id="71788" name="Text Box 42"/>
            <p:cNvSpPr txBox="1">
              <a:spLocks noChangeArrowheads="1"/>
            </p:cNvSpPr>
            <p:nvPr/>
          </p:nvSpPr>
          <p:spPr bwMode="auto">
            <a:xfrm>
              <a:off x="1211" y="1044"/>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CHRISTIAN CONDUCT IN THE CHURCH</a:t>
              </a:r>
            </a:p>
          </p:txBody>
        </p:sp>
        <p:sp>
          <p:nvSpPr>
            <p:cNvPr id="71789" name="Text Box 43"/>
            <p:cNvSpPr txBox="1">
              <a:spLocks noChangeArrowheads="1"/>
            </p:cNvSpPr>
            <p:nvPr/>
          </p:nvSpPr>
          <p:spPr bwMode="auto">
            <a:xfrm>
              <a:off x="1155" y="178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1:2</a:t>
              </a:r>
            </a:p>
          </p:txBody>
        </p:sp>
      </p:grpSp>
      <p:grpSp>
        <p:nvGrpSpPr>
          <p:cNvPr id="71694" name="Group 44"/>
          <p:cNvGrpSpPr>
            <a:grpSpLocks/>
          </p:cNvGrpSpPr>
          <p:nvPr/>
        </p:nvGrpSpPr>
        <p:grpSpPr bwMode="auto">
          <a:xfrm>
            <a:off x="7947025" y="1366838"/>
            <a:ext cx="1431925" cy="1843087"/>
            <a:chOff x="5006" y="861"/>
            <a:chExt cx="902" cy="1161"/>
          </a:xfrm>
        </p:grpSpPr>
        <p:sp>
          <p:nvSpPr>
            <p:cNvPr id="68653" name="AutoShape 4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83" name="Text Box 46"/>
            <p:cNvSpPr txBox="1">
              <a:spLocks noChangeArrowheads="1"/>
            </p:cNvSpPr>
            <p:nvPr/>
          </p:nvSpPr>
          <p:spPr bwMode="auto">
            <a:xfrm>
              <a:off x="5064"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COLOSSIANS</a:t>
              </a:r>
            </a:p>
          </p:txBody>
        </p:sp>
        <p:sp>
          <p:nvSpPr>
            <p:cNvPr id="71784" name="Text Box 47"/>
            <p:cNvSpPr txBox="1">
              <a:spLocks noChangeArrowheads="1"/>
            </p:cNvSpPr>
            <p:nvPr/>
          </p:nvSpPr>
          <p:spPr bwMode="auto">
            <a:xfrm>
              <a:off x="5053" y="1057"/>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JESUS CHRIST: TOTALLY ADEQUATE</a:t>
              </a:r>
            </a:p>
          </p:txBody>
        </p:sp>
        <p:sp>
          <p:nvSpPr>
            <p:cNvPr id="71785" name="Text Box 48"/>
            <p:cNvSpPr txBox="1">
              <a:spLocks noChangeArrowheads="1"/>
            </p:cNvSpPr>
            <p:nvPr/>
          </p:nvSpPr>
          <p:spPr bwMode="auto">
            <a:xfrm>
              <a:off x="5006" y="1779"/>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2:10</a:t>
              </a:r>
            </a:p>
          </p:txBody>
        </p:sp>
      </p:grpSp>
      <p:grpSp>
        <p:nvGrpSpPr>
          <p:cNvPr id="71695" name="Group 49"/>
          <p:cNvGrpSpPr>
            <a:grpSpLocks/>
          </p:cNvGrpSpPr>
          <p:nvPr/>
        </p:nvGrpSpPr>
        <p:grpSpPr bwMode="auto">
          <a:xfrm>
            <a:off x="835025" y="3319463"/>
            <a:ext cx="8378825" cy="2082800"/>
            <a:chOff x="526" y="2091"/>
            <a:chExt cx="5278" cy="1312"/>
          </a:xfrm>
        </p:grpSpPr>
        <p:sp>
          <p:nvSpPr>
            <p:cNvPr id="68658" name="Line 50"/>
            <p:cNvSpPr>
              <a:spLocks noChangeShapeType="1"/>
            </p:cNvSpPr>
            <p:nvPr/>
          </p:nvSpPr>
          <p:spPr bwMode="auto">
            <a:xfrm>
              <a:off x="526"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8659" name="Line 51"/>
            <p:cNvSpPr>
              <a:spLocks noChangeShapeType="1"/>
            </p:cNvSpPr>
            <p:nvPr/>
          </p:nvSpPr>
          <p:spPr bwMode="auto">
            <a:xfrm>
              <a:off x="5048"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8660" name="Line 52"/>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grpSp>
        <p:nvGrpSpPr>
          <p:cNvPr id="71696" name="Group 53"/>
          <p:cNvGrpSpPr>
            <a:grpSpLocks/>
          </p:cNvGrpSpPr>
          <p:nvPr/>
        </p:nvGrpSpPr>
        <p:grpSpPr bwMode="auto">
          <a:xfrm>
            <a:off x="631825" y="3497263"/>
            <a:ext cx="1431925" cy="1844675"/>
            <a:chOff x="398" y="2203"/>
            <a:chExt cx="902" cy="1162"/>
          </a:xfrm>
        </p:grpSpPr>
        <p:sp>
          <p:nvSpPr>
            <p:cNvPr id="68662" name="AutoShape 54"/>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76" name="Text Box 55"/>
            <p:cNvSpPr txBox="1">
              <a:spLocks noChangeArrowheads="1"/>
            </p:cNvSpPr>
            <p:nvPr/>
          </p:nvSpPr>
          <p:spPr bwMode="auto">
            <a:xfrm>
              <a:off x="459" y="222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THESS</a:t>
              </a:r>
            </a:p>
          </p:txBody>
        </p:sp>
        <p:sp>
          <p:nvSpPr>
            <p:cNvPr id="71777" name="Text Box 56"/>
            <p:cNvSpPr txBox="1">
              <a:spLocks noChangeArrowheads="1"/>
            </p:cNvSpPr>
            <p:nvPr/>
          </p:nvSpPr>
          <p:spPr bwMode="auto">
            <a:xfrm>
              <a:off x="464" y="2473"/>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EVENTS    OF  THE LAST DAYS</a:t>
              </a:r>
            </a:p>
          </p:txBody>
        </p:sp>
        <p:sp>
          <p:nvSpPr>
            <p:cNvPr id="71778" name="Text Box 57"/>
            <p:cNvSpPr txBox="1">
              <a:spLocks noChangeArrowheads="1"/>
            </p:cNvSpPr>
            <p:nvPr/>
          </p:nvSpPr>
          <p:spPr bwMode="auto">
            <a:xfrm>
              <a:off x="398"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1:10</a:t>
              </a:r>
            </a:p>
          </p:txBody>
        </p:sp>
      </p:grpSp>
      <p:grpSp>
        <p:nvGrpSpPr>
          <p:cNvPr id="71697" name="Group 58"/>
          <p:cNvGrpSpPr>
            <a:grpSpLocks/>
          </p:cNvGrpSpPr>
          <p:nvPr/>
        </p:nvGrpSpPr>
        <p:grpSpPr bwMode="auto">
          <a:xfrm>
            <a:off x="1824038" y="3506788"/>
            <a:ext cx="1431925" cy="1838325"/>
            <a:chOff x="1149" y="2209"/>
            <a:chExt cx="902" cy="1158"/>
          </a:xfrm>
        </p:grpSpPr>
        <p:sp>
          <p:nvSpPr>
            <p:cNvPr id="68667" name="AutoShape 59"/>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72" name="Text Box 60"/>
            <p:cNvSpPr txBox="1">
              <a:spLocks noChangeArrowheads="1"/>
            </p:cNvSpPr>
            <p:nvPr/>
          </p:nvSpPr>
          <p:spPr bwMode="auto">
            <a:xfrm>
              <a:off x="1211"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THESS</a:t>
              </a:r>
            </a:p>
          </p:txBody>
        </p:sp>
        <p:sp>
          <p:nvSpPr>
            <p:cNvPr id="71773" name="Text Box 61"/>
            <p:cNvSpPr txBox="1">
              <a:spLocks noChangeArrowheads="1"/>
            </p:cNvSpPr>
            <p:nvPr/>
          </p:nvSpPr>
          <p:spPr bwMode="auto">
            <a:xfrm>
              <a:off x="1205" y="2436"/>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THE COMING DAY OF THE LORD</a:t>
              </a:r>
            </a:p>
          </p:txBody>
        </p:sp>
        <p:sp>
          <p:nvSpPr>
            <p:cNvPr id="71774" name="Text Box 62"/>
            <p:cNvSpPr txBox="1">
              <a:spLocks noChangeArrowheads="1"/>
            </p:cNvSpPr>
            <p:nvPr/>
          </p:nvSpPr>
          <p:spPr bwMode="auto">
            <a:xfrm>
              <a:off x="1149" y="312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3:5</a:t>
              </a:r>
            </a:p>
          </p:txBody>
        </p:sp>
      </p:grpSp>
      <p:grpSp>
        <p:nvGrpSpPr>
          <p:cNvPr id="71698" name="Group 63"/>
          <p:cNvGrpSpPr>
            <a:grpSpLocks/>
          </p:cNvGrpSpPr>
          <p:nvPr/>
        </p:nvGrpSpPr>
        <p:grpSpPr bwMode="auto">
          <a:xfrm>
            <a:off x="3079750" y="3487738"/>
            <a:ext cx="1431925" cy="1835150"/>
            <a:chOff x="1940" y="2197"/>
            <a:chExt cx="902" cy="1156"/>
          </a:xfrm>
        </p:grpSpPr>
        <p:sp>
          <p:nvSpPr>
            <p:cNvPr id="68672" name="AutoShape 64"/>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68" name="Text Box 65"/>
            <p:cNvSpPr txBox="1">
              <a:spLocks noChangeArrowheads="1"/>
            </p:cNvSpPr>
            <p:nvPr/>
          </p:nvSpPr>
          <p:spPr bwMode="auto">
            <a:xfrm>
              <a:off x="1983" y="2417"/>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PROPER ORDER       IN THE CHURCH</a:t>
              </a:r>
            </a:p>
          </p:txBody>
        </p:sp>
        <p:sp>
          <p:nvSpPr>
            <p:cNvPr id="71769" name="Text Box 66"/>
            <p:cNvSpPr txBox="1">
              <a:spLocks noChangeArrowheads="1"/>
            </p:cNvSpPr>
            <p:nvPr/>
          </p:nvSpPr>
          <p:spPr bwMode="auto">
            <a:xfrm>
              <a:off x="1992" y="22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TIMOTHY</a:t>
              </a:r>
            </a:p>
          </p:txBody>
        </p:sp>
        <p:sp>
          <p:nvSpPr>
            <p:cNvPr id="71770" name="Text Box 67"/>
            <p:cNvSpPr txBox="1">
              <a:spLocks noChangeArrowheads="1"/>
            </p:cNvSpPr>
            <p:nvPr/>
          </p:nvSpPr>
          <p:spPr bwMode="auto">
            <a:xfrm>
              <a:off x="1940" y="311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3:9</a:t>
              </a:r>
            </a:p>
          </p:txBody>
        </p:sp>
      </p:grpSp>
      <p:grpSp>
        <p:nvGrpSpPr>
          <p:cNvPr id="71699" name="Group 68"/>
          <p:cNvGrpSpPr>
            <a:grpSpLocks/>
          </p:cNvGrpSpPr>
          <p:nvPr/>
        </p:nvGrpSpPr>
        <p:grpSpPr bwMode="auto">
          <a:xfrm>
            <a:off x="4294188" y="3487738"/>
            <a:ext cx="1431925" cy="1855787"/>
            <a:chOff x="2705" y="2197"/>
            <a:chExt cx="902" cy="1169"/>
          </a:xfrm>
        </p:grpSpPr>
        <p:sp>
          <p:nvSpPr>
            <p:cNvPr id="68677" name="AutoShape 69"/>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64" name="Text Box 70"/>
            <p:cNvSpPr txBox="1">
              <a:spLocks noChangeArrowheads="1"/>
            </p:cNvSpPr>
            <p:nvPr/>
          </p:nvSpPr>
          <p:spPr bwMode="auto">
            <a:xfrm>
              <a:off x="272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TIMOTHY</a:t>
              </a:r>
            </a:p>
          </p:txBody>
        </p:sp>
        <p:sp>
          <p:nvSpPr>
            <p:cNvPr id="71765" name="Text Box 71"/>
            <p:cNvSpPr txBox="1">
              <a:spLocks noChangeArrowheads="1"/>
            </p:cNvSpPr>
            <p:nvPr/>
          </p:nvSpPr>
          <p:spPr bwMode="auto">
            <a:xfrm>
              <a:off x="2753" y="2361"/>
              <a:ext cx="789" cy="738"/>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GUARD  THE GOSPEL; PREACH  ON</a:t>
              </a:r>
            </a:p>
          </p:txBody>
        </p:sp>
        <p:sp>
          <p:nvSpPr>
            <p:cNvPr id="71766" name="Text Box 72"/>
            <p:cNvSpPr txBox="1">
              <a:spLocks noChangeArrowheads="1"/>
            </p:cNvSpPr>
            <p:nvPr/>
          </p:nvSpPr>
          <p:spPr bwMode="auto">
            <a:xfrm>
              <a:off x="2705" y="312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1:13</a:t>
              </a:r>
            </a:p>
          </p:txBody>
        </p:sp>
      </p:grpSp>
      <p:grpSp>
        <p:nvGrpSpPr>
          <p:cNvPr id="71700" name="Group 73"/>
          <p:cNvGrpSpPr>
            <a:grpSpLocks/>
          </p:cNvGrpSpPr>
          <p:nvPr/>
        </p:nvGrpSpPr>
        <p:grpSpPr bwMode="auto">
          <a:xfrm>
            <a:off x="5513388" y="3509963"/>
            <a:ext cx="1431925" cy="1831975"/>
            <a:chOff x="3473" y="2211"/>
            <a:chExt cx="902" cy="1154"/>
          </a:xfrm>
        </p:grpSpPr>
        <p:sp>
          <p:nvSpPr>
            <p:cNvPr id="68682" name="AutoShape 74"/>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60" name="Text Box 75"/>
            <p:cNvSpPr txBox="1">
              <a:spLocks noChangeArrowheads="1"/>
            </p:cNvSpPr>
            <p:nvPr/>
          </p:nvSpPr>
          <p:spPr bwMode="auto">
            <a:xfrm>
              <a:off x="349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TITUS</a:t>
              </a:r>
            </a:p>
          </p:txBody>
        </p:sp>
        <p:sp>
          <p:nvSpPr>
            <p:cNvPr id="71761" name="Text Box 76"/>
            <p:cNvSpPr txBox="1">
              <a:spLocks noChangeArrowheads="1"/>
            </p:cNvSpPr>
            <p:nvPr/>
          </p:nvSpPr>
          <p:spPr bwMode="auto">
            <a:xfrm>
              <a:off x="3516" y="2433"/>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QUALIFI-CATIONS OF       ELDERS</a:t>
              </a:r>
            </a:p>
          </p:txBody>
        </p:sp>
        <p:sp>
          <p:nvSpPr>
            <p:cNvPr id="71762" name="Text Box 77"/>
            <p:cNvSpPr txBox="1">
              <a:spLocks noChangeArrowheads="1"/>
            </p:cNvSpPr>
            <p:nvPr/>
          </p:nvSpPr>
          <p:spPr bwMode="auto">
            <a:xfrm>
              <a:off x="3473"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2:1-2</a:t>
              </a:r>
            </a:p>
          </p:txBody>
        </p:sp>
      </p:grpSp>
      <p:grpSp>
        <p:nvGrpSpPr>
          <p:cNvPr id="71701" name="Group 78"/>
          <p:cNvGrpSpPr>
            <a:grpSpLocks/>
          </p:cNvGrpSpPr>
          <p:nvPr/>
        </p:nvGrpSpPr>
        <p:grpSpPr bwMode="auto">
          <a:xfrm>
            <a:off x="6742113" y="3519488"/>
            <a:ext cx="1431925" cy="1827212"/>
            <a:chOff x="4247" y="2217"/>
            <a:chExt cx="902" cy="1151"/>
          </a:xfrm>
        </p:grpSpPr>
        <p:sp>
          <p:nvSpPr>
            <p:cNvPr id="68687" name="AutoShape 79"/>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56" name="Text Box 80"/>
            <p:cNvSpPr txBox="1">
              <a:spLocks noChangeArrowheads="1"/>
            </p:cNvSpPr>
            <p:nvPr/>
          </p:nvSpPr>
          <p:spPr bwMode="auto">
            <a:xfrm>
              <a:off x="4292" y="2241"/>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PHILEMON</a:t>
              </a:r>
            </a:p>
          </p:txBody>
        </p:sp>
        <p:sp>
          <p:nvSpPr>
            <p:cNvPr id="71757" name="Text Box 81"/>
            <p:cNvSpPr txBox="1">
              <a:spLocks noChangeArrowheads="1"/>
            </p:cNvSpPr>
            <p:nvPr/>
          </p:nvSpPr>
          <p:spPr bwMode="auto">
            <a:xfrm>
              <a:off x="4294" y="2430"/>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ACCEPT- ANCE        OF OTHERS IN CHRIST</a:t>
              </a:r>
            </a:p>
          </p:txBody>
        </p:sp>
        <p:sp>
          <p:nvSpPr>
            <p:cNvPr id="71758" name="Text Box 82"/>
            <p:cNvSpPr txBox="1">
              <a:spLocks noChangeArrowheads="1"/>
            </p:cNvSpPr>
            <p:nvPr/>
          </p:nvSpPr>
          <p:spPr bwMode="auto">
            <a:xfrm>
              <a:off x="4247" y="31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v.17</a:t>
              </a:r>
            </a:p>
          </p:txBody>
        </p:sp>
      </p:grpSp>
      <p:grpSp>
        <p:nvGrpSpPr>
          <p:cNvPr id="71702" name="Group 83"/>
          <p:cNvGrpSpPr>
            <a:grpSpLocks/>
          </p:cNvGrpSpPr>
          <p:nvPr/>
        </p:nvGrpSpPr>
        <p:grpSpPr bwMode="auto">
          <a:xfrm>
            <a:off x="77788" y="-76200"/>
            <a:ext cx="9599612" cy="5354638"/>
            <a:chOff x="166" y="0"/>
            <a:chExt cx="6047" cy="3373"/>
          </a:xfrm>
        </p:grpSpPr>
        <p:sp>
          <p:nvSpPr>
            <p:cNvPr id="71753" name="Rectangle 84"/>
            <p:cNvSpPr>
              <a:spLocks noChangeArrowheads="1"/>
            </p:cNvSpPr>
            <p:nvPr/>
          </p:nvSpPr>
          <p:spPr bwMode="auto">
            <a:xfrm>
              <a:off x="166" y="0"/>
              <a:ext cx="6048" cy="2116"/>
            </a:xfrm>
            <a:prstGeom prst="rect">
              <a:avLst/>
            </a:prstGeom>
            <a:solidFill>
              <a:srgbClr val="000000">
                <a:alpha val="50195"/>
              </a:srgbClr>
            </a:solidFill>
            <a:ln w="9525">
              <a:noFill/>
              <a:round/>
              <a:headEnd/>
              <a:tailEnd/>
            </a:ln>
          </p:spPr>
          <p:txBody>
            <a:bodyPr wrap="none" anchor="ctr"/>
            <a:lstStyle/>
            <a:p>
              <a:endParaRPr lang="en-US"/>
            </a:p>
          </p:txBody>
        </p:sp>
        <p:sp>
          <p:nvSpPr>
            <p:cNvPr id="71754" name="Rectangle 85"/>
            <p:cNvSpPr>
              <a:spLocks noChangeArrowheads="1"/>
            </p:cNvSpPr>
            <p:nvPr/>
          </p:nvSpPr>
          <p:spPr bwMode="auto">
            <a:xfrm>
              <a:off x="190" y="1676"/>
              <a:ext cx="4946" cy="1698"/>
            </a:xfrm>
            <a:prstGeom prst="rect">
              <a:avLst/>
            </a:prstGeom>
            <a:solidFill>
              <a:srgbClr val="000000">
                <a:alpha val="50195"/>
              </a:srgbClr>
            </a:solidFill>
            <a:ln w="9525">
              <a:noFill/>
              <a:round/>
              <a:headEnd/>
              <a:tailEnd/>
            </a:ln>
          </p:spPr>
          <p:txBody>
            <a:bodyPr wrap="none" anchor="ctr"/>
            <a:lstStyle/>
            <a:p>
              <a:endParaRPr lang="en-US"/>
            </a:p>
          </p:txBody>
        </p:sp>
      </p:grpSp>
      <p:grpSp>
        <p:nvGrpSpPr>
          <p:cNvPr id="19" name="Group 86"/>
          <p:cNvGrpSpPr>
            <a:grpSpLocks/>
          </p:cNvGrpSpPr>
          <p:nvPr/>
        </p:nvGrpSpPr>
        <p:grpSpPr bwMode="auto">
          <a:xfrm>
            <a:off x="647700" y="5538788"/>
            <a:ext cx="1431925" cy="1866900"/>
            <a:chOff x="408" y="3489"/>
            <a:chExt cx="902" cy="1176"/>
          </a:xfrm>
        </p:grpSpPr>
        <p:sp>
          <p:nvSpPr>
            <p:cNvPr id="68695" name="AutoShape 87"/>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50" name="Text Box 88"/>
            <p:cNvSpPr txBox="1">
              <a:spLocks noChangeArrowheads="1"/>
            </p:cNvSpPr>
            <p:nvPr/>
          </p:nvSpPr>
          <p:spPr bwMode="auto">
            <a:xfrm>
              <a:off x="447" y="3526"/>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JAKOB</a:t>
              </a:r>
            </a:p>
          </p:txBody>
        </p:sp>
        <p:sp>
          <p:nvSpPr>
            <p:cNvPr id="71751" name="Text Box 89"/>
            <p:cNvSpPr txBox="1">
              <a:spLocks noChangeArrowheads="1"/>
            </p:cNvSpPr>
            <p:nvPr/>
          </p:nvSpPr>
          <p:spPr bwMode="auto">
            <a:xfrm>
              <a:off x="450" y="3723"/>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Kepele mhatho </a:t>
              </a:r>
              <a:r>
                <a:rPr lang="en-GB" sz="1400" b="1">
                  <a:solidFill>
                    <a:srgbClr val="FFFF00"/>
                  </a:solidFill>
                  <a:latin typeface="Helvetica" charset="0"/>
                </a:rPr>
                <a:t>teisonhie kelhou</a:t>
              </a:r>
              <a:endParaRPr lang="en-GB" sz="1400" b="1">
                <a:solidFill>
                  <a:srgbClr val="FC0128"/>
                </a:solidFill>
                <a:latin typeface="Helvetica" charset="0"/>
              </a:endParaRPr>
            </a:p>
          </p:txBody>
        </p:sp>
        <p:sp>
          <p:nvSpPr>
            <p:cNvPr id="71752" name="Text Box 90"/>
            <p:cNvSpPr txBox="1">
              <a:spLocks noChangeArrowheads="1"/>
            </p:cNvSpPr>
            <p:nvPr/>
          </p:nvSpPr>
          <p:spPr bwMode="auto">
            <a:xfrm>
              <a:off x="408" y="44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2:26</a:t>
              </a:r>
            </a:p>
          </p:txBody>
        </p:sp>
      </p:grpSp>
      <p:grpSp>
        <p:nvGrpSpPr>
          <p:cNvPr id="20" name="Group 91"/>
          <p:cNvGrpSpPr>
            <a:grpSpLocks/>
          </p:cNvGrpSpPr>
          <p:nvPr/>
        </p:nvGrpSpPr>
        <p:grpSpPr bwMode="auto">
          <a:xfrm>
            <a:off x="1884363" y="5548313"/>
            <a:ext cx="1431925" cy="1876425"/>
            <a:chOff x="1187" y="3495"/>
            <a:chExt cx="902" cy="1182"/>
          </a:xfrm>
        </p:grpSpPr>
        <p:sp>
          <p:nvSpPr>
            <p:cNvPr id="68700" name="AutoShape 92"/>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46" name="Text Box 93"/>
            <p:cNvSpPr txBox="1">
              <a:spLocks noChangeArrowheads="1"/>
            </p:cNvSpPr>
            <p:nvPr/>
          </p:nvSpPr>
          <p:spPr bwMode="auto">
            <a:xfrm>
              <a:off x="1189"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PITOR</a:t>
              </a:r>
            </a:p>
          </p:txBody>
        </p:sp>
        <p:sp>
          <p:nvSpPr>
            <p:cNvPr id="71747" name="Text Box 94"/>
            <p:cNvSpPr txBox="1">
              <a:spLocks noChangeArrowheads="1"/>
            </p:cNvSpPr>
            <p:nvPr/>
          </p:nvSpPr>
          <p:spPr bwMode="auto">
            <a:xfrm>
              <a:off x="1209" y="3720"/>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Khristamia kelhou mu puo mhatho</a:t>
              </a:r>
              <a:endParaRPr lang="en-GB" sz="1400" b="1">
                <a:solidFill>
                  <a:srgbClr val="FFFFFF"/>
                </a:solidFill>
                <a:latin typeface="Helvetica" charset="0"/>
              </a:endParaRPr>
            </a:p>
          </p:txBody>
        </p:sp>
        <p:sp>
          <p:nvSpPr>
            <p:cNvPr id="71748" name="Text Box 95"/>
            <p:cNvSpPr txBox="1">
              <a:spLocks noChangeArrowheads="1"/>
            </p:cNvSpPr>
            <p:nvPr/>
          </p:nvSpPr>
          <p:spPr bwMode="auto">
            <a:xfrm>
              <a:off x="1187" y="443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2:7</a:t>
              </a:r>
            </a:p>
          </p:txBody>
        </p:sp>
      </p:grpSp>
      <p:grpSp>
        <p:nvGrpSpPr>
          <p:cNvPr id="21" name="Group 96"/>
          <p:cNvGrpSpPr>
            <a:grpSpLocks/>
          </p:cNvGrpSpPr>
          <p:nvPr/>
        </p:nvGrpSpPr>
        <p:grpSpPr bwMode="auto">
          <a:xfrm>
            <a:off x="3105150" y="5543550"/>
            <a:ext cx="1431925" cy="1885950"/>
            <a:chOff x="1956" y="3492"/>
            <a:chExt cx="902" cy="1188"/>
          </a:xfrm>
        </p:grpSpPr>
        <p:sp>
          <p:nvSpPr>
            <p:cNvPr id="68705" name="AutoShape 97"/>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42" name="Text Box 98"/>
            <p:cNvSpPr txBox="1">
              <a:spLocks noChangeArrowheads="1"/>
            </p:cNvSpPr>
            <p:nvPr/>
          </p:nvSpPr>
          <p:spPr bwMode="auto">
            <a:xfrm>
              <a:off x="1974"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PITOR</a:t>
              </a:r>
            </a:p>
          </p:txBody>
        </p:sp>
        <p:sp>
          <p:nvSpPr>
            <p:cNvPr id="71743" name="Text Box 99"/>
            <p:cNvSpPr txBox="1">
              <a:spLocks noChangeArrowheads="1"/>
            </p:cNvSpPr>
            <p:nvPr/>
          </p:nvSpPr>
          <p:spPr bwMode="auto">
            <a:xfrm>
              <a:off x="1992" y="3721"/>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Kehou nu kitizü kepetha</a:t>
              </a:r>
              <a:endParaRPr lang="en-GB" sz="1400" b="1">
                <a:solidFill>
                  <a:srgbClr val="FFFFFF"/>
                </a:solidFill>
                <a:latin typeface="Helvetica" charset="0"/>
              </a:endParaRPr>
            </a:p>
          </p:txBody>
        </p:sp>
        <p:sp>
          <p:nvSpPr>
            <p:cNvPr id="71744" name="Text Box 100"/>
            <p:cNvSpPr txBox="1">
              <a:spLocks noChangeArrowheads="1"/>
            </p:cNvSpPr>
            <p:nvPr/>
          </p:nvSpPr>
          <p:spPr bwMode="auto">
            <a:xfrm>
              <a:off x="1956" y="443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2:1</a:t>
              </a:r>
            </a:p>
          </p:txBody>
        </p:sp>
      </p:grpSp>
      <p:grpSp>
        <p:nvGrpSpPr>
          <p:cNvPr id="22" name="Group 101"/>
          <p:cNvGrpSpPr>
            <a:grpSpLocks/>
          </p:cNvGrpSpPr>
          <p:nvPr/>
        </p:nvGrpSpPr>
        <p:grpSpPr bwMode="auto">
          <a:xfrm>
            <a:off x="4171950" y="5541963"/>
            <a:ext cx="1643063" cy="1882775"/>
            <a:chOff x="2628" y="3491"/>
            <a:chExt cx="1035" cy="1186"/>
          </a:xfrm>
        </p:grpSpPr>
        <p:sp>
          <p:nvSpPr>
            <p:cNvPr id="68710" name="AutoShape 102"/>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38" name="Text Box 103"/>
            <p:cNvSpPr txBox="1">
              <a:spLocks noChangeArrowheads="1"/>
            </p:cNvSpPr>
            <p:nvPr/>
          </p:nvSpPr>
          <p:spPr bwMode="auto">
            <a:xfrm>
              <a:off x="2738"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JOHAN</a:t>
              </a:r>
            </a:p>
          </p:txBody>
        </p:sp>
        <p:sp>
          <p:nvSpPr>
            <p:cNvPr id="71739" name="Text Box 104"/>
            <p:cNvSpPr txBox="1">
              <a:spLocks noChangeArrowheads="1"/>
            </p:cNvSpPr>
            <p:nvPr/>
          </p:nvSpPr>
          <p:spPr bwMode="auto">
            <a:xfrm>
              <a:off x="2628" y="3663"/>
              <a:ext cx="1035" cy="811"/>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Kelakelie ngutoulie tuo</a:t>
              </a:r>
              <a:r>
                <a:rPr lang="en-GB" sz="1400" b="1">
                  <a:solidFill>
                    <a:srgbClr val="FFFFFF"/>
                  </a:solidFill>
                  <a:latin typeface="Helvetica" charset="0"/>
                </a:rPr>
                <a:t>;</a:t>
              </a:r>
              <a:r>
                <a:rPr lang="en-GB" sz="1400" b="1">
                  <a:solidFill>
                    <a:srgbClr val="CCECFF"/>
                  </a:solidFill>
                  <a:latin typeface="Helvetica" charset="0"/>
                </a:rPr>
                <a:t> </a:t>
              </a:r>
            </a:p>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Kitizü kepetha zhapu geinu uki  reilie morokesuo</a:t>
              </a:r>
              <a:endParaRPr lang="en-GB" sz="1400" b="1">
                <a:solidFill>
                  <a:srgbClr val="FFFFFF"/>
                </a:solidFill>
                <a:latin typeface="Helvetica" charset="0"/>
              </a:endParaRPr>
            </a:p>
          </p:txBody>
        </p:sp>
        <p:sp>
          <p:nvSpPr>
            <p:cNvPr id="71740" name="Text Box 105"/>
            <p:cNvSpPr txBox="1">
              <a:spLocks noChangeArrowheads="1"/>
            </p:cNvSpPr>
            <p:nvPr/>
          </p:nvSpPr>
          <p:spPr bwMode="auto">
            <a:xfrm>
              <a:off x="2728" y="443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5:13</a:t>
              </a:r>
            </a:p>
          </p:txBody>
        </p:sp>
      </p:grpSp>
      <p:grpSp>
        <p:nvGrpSpPr>
          <p:cNvPr id="23" name="Group 106"/>
          <p:cNvGrpSpPr>
            <a:grpSpLocks/>
          </p:cNvGrpSpPr>
          <p:nvPr/>
        </p:nvGrpSpPr>
        <p:grpSpPr bwMode="auto">
          <a:xfrm>
            <a:off x="5565775" y="5541963"/>
            <a:ext cx="1431925" cy="1884362"/>
            <a:chOff x="3506" y="3491"/>
            <a:chExt cx="902" cy="1187"/>
          </a:xfrm>
        </p:grpSpPr>
        <p:sp>
          <p:nvSpPr>
            <p:cNvPr id="68715" name="AutoShape 107"/>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34" name="Text Box 108"/>
            <p:cNvSpPr txBox="1">
              <a:spLocks noChangeArrowheads="1"/>
            </p:cNvSpPr>
            <p:nvPr/>
          </p:nvSpPr>
          <p:spPr bwMode="auto">
            <a:xfrm>
              <a:off x="3512"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JOHAN</a:t>
              </a:r>
            </a:p>
          </p:txBody>
        </p:sp>
        <p:sp>
          <p:nvSpPr>
            <p:cNvPr id="71735" name="Text Box 109"/>
            <p:cNvSpPr txBox="1">
              <a:spLocks noChangeArrowheads="1"/>
            </p:cNvSpPr>
            <p:nvPr/>
          </p:nvSpPr>
          <p:spPr bwMode="auto">
            <a:xfrm>
              <a:off x="3510" y="3665"/>
              <a:ext cx="789" cy="331"/>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Thezho nu kelhou</a:t>
              </a:r>
              <a:endParaRPr lang="en-GB" sz="1400" b="1">
                <a:solidFill>
                  <a:srgbClr val="FFFFFF"/>
                </a:solidFill>
                <a:latin typeface="Helvetica" charset="0"/>
              </a:endParaRPr>
            </a:p>
          </p:txBody>
        </p:sp>
        <p:sp>
          <p:nvSpPr>
            <p:cNvPr id="71736" name="Text Box 110"/>
            <p:cNvSpPr txBox="1">
              <a:spLocks noChangeArrowheads="1"/>
            </p:cNvSpPr>
            <p:nvPr/>
          </p:nvSpPr>
          <p:spPr bwMode="auto">
            <a:xfrm>
              <a:off x="3506" y="443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v. 3</a:t>
              </a:r>
            </a:p>
          </p:txBody>
        </p:sp>
      </p:grpSp>
      <p:grpSp>
        <p:nvGrpSpPr>
          <p:cNvPr id="24" name="Group 111"/>
          <p:cNvGrpSpPr>
            <a:grpSpLocks/>
          </p:cNvGrpSpPr>
          <p:nvPr/>
        </p:nvGrpSpPr>
        <p:grpSpPr bwMode="auto">
          <a:xfrm>
            <a:off x="7981950" y="5534025"/>
            <a:ext cx="1431925" cy="1892300"/>
            <a:chOff x="5028" y="3486"/>
            <a:chExt cx="902" cy="1192"/>
          </a:xfrm>
        </p:grpSpPr>
        <p:sp>
          <p:nvSpPr>
            <p:cNvPr id="68720" name="AutoShape 112"/>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30" name="Text Box 113"/>
            <p:cNvSpPr txBox="1">
              <a:spLocks noChangeArrowheads="1"/>
            </p:cNvSpPr>
            <p:nvPr/>
          </p:nvSpPr>
          <p:spPr bwMode="auto">
            <a:xfrm>
              <a:off x="5030" y="353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JUDA</a:t>
              </a:r>
            </a:p>
          </p:txBody>
        </p:sp>
        <p:sp>
          <p:nvSpPr>
            <p:cNvPr id="71731" name="Text Box 114"/>
            <p:cNvSpPr txBox="1">
              <a:spLocks noChangeArrowheads="1"/>
            </p:cNvSpPr>
            <p:nvPr/>
          </p:nvSpPr>
          <p:spPr bwMode="auto">
            <a:xfrm>
              <a:off x="5062" y="3725"/>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Khukhre kepele kelhou</a:t>
              </a:r>
              <a:endParaRPr lang="en-GB" sz="1400" b="1">
                <a:solidFill>
                  <a:srgbClr val="FFFFFF"/>
                </a:solidFill>
                <a:latin typeface="Helvetica" charset="0"/>
              </a:endParaRPr>
            </a:p>
          </p:txBody>
        </p:sp>
        <p:sp>
          <p:nvSpPr>
            <p:cNvPr id="71732" name="Text Box 115"/>
            <p:cNvSpPr txBox="1">
              <a:spLocks noChangeArrowheads="1"/>
            </p:cNvSpPr>
            <p:nvPr/>
          </p:nvSpPr>
          <p:spPr bwMode="auto">
            <a:xfrm>
              <a:off x="5028" y="443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vv. 20-21</a:t>
              </a:r>
            </a:p>
          </p:txBody>
        </p:sp>
      </p:grpSp>
      <p:grpSp>
        <p:nvGrpSpPr>
          <p:cNvPr id="25" name="Group 116"/>
          <p:cNvGrpSpPr>
            <a:grpSpLocks/>
          </p:cNvGrpSpPr>
          <p:nvPr/>
        </p:nvGrpSpPr>
        <p:grpSpPr bwMode="auto">
          <a:xfrm>
            <a:off x="6777038" y="5551488"/>
            <a:ext cx="1431925" cy="1858962"/>
            <a:chOff x="4269" y="3497"/>
            <a:chExt cx="902" cy="1171"/>
          </a:xfrm>
        </p:grpSpPr>
        <p:sp>
          <p:nvSpPr>
            <p:cNvPr id="68725" name="AutoShape 117"/>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1726" name="Text Box 118"/>
            <p:cNvSpPr txBox="1">
              <a:spLocks noChangeArrowheads="1"/>
            </p:cNvSpPr>
            <p:nvPr/>
          </p:nvSpPr>
          <p:spPr bwMode="auto">
            <a:xfrm>
              <a:off x="4286" y="3539"/>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3 JOHAN</a:t>
              </a:r>
            </a:p>
          </p:txBody>
        </p:sp>
        <p:sp>
          <p:nvSpPr>
            <p:cNvPr id="71727" name="Text Box 119"/>
            <p:cNvSpPr txBox="1">
              <a:spLocks noChangeArrowheads="1"/>
            </p:cNvSpPr>
            <p:nvPr/>
          </p:nvSpPr>
          <p:spPr bwMode="auto">
            <a:xfrm>
              <a:off x="4295" y="3758"/>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JOHN</a:t>
              </a:r>
              <a:r>
                <a:rPr lang="fr-FR" altLang="ja-JP" sz="1400" b="1">
                  <a:solidFill>
                    <a:srgbClr val="CCECFF"/>
                  </a:solidFill>
                  <a:latin typeface="Helvetica" charset="0"/>
                </a:rPr>
                <a:t>'</a:t>
              </a:r>
              <a:r>
                <a:rPr lang="en-GB" altLang="ja-JP" sz="1400" b="1">
                  <a:solidFill>
                    <a:srgbClr val="CCECFF"/>
                  </a:solidFill>
                  <a:latin typeface="Helvetica" charset="0"/>
                </a:rPr>
                <a:t>S </a:t>
              </a:r>
              <a:r>
                <a:rPr lang="en-GB" altLang="ja-JP" sz="1400" b="1">
                  <a:solidFill>
                    <a:srgbClr val="FFFFFF"/>
                  </a:solidFill>
                  <a:latin typeface="Helvetica" charset="0"/>
                </a:rPr>
                <a:t>APOSTOLIC AUTHORITY</a:t>
              </a:r>
              <a:endParaRPr lang="en-GB" sz="1400" b="1">
                <a:solidFill>
                  <a:srgbClr val="FFFFFF"/>
                </a:solidFill>
                <a:latin typeface="Helvetica" charset="0"/>
              </a:endParaRPr>
            </a:p>
          </p:txBody>
        </p:sp>
        <p:sp>
          <p:nvSpPr>
            <p:cNvPr id="71728" name="Text Box 120"/>
            <p:cNvSpPr txBox="1">
              <a:spLocks noChangeArrowheads="1"/>
            </p:cNvSpPr>
            <p:nvPr/>
          </p:nvSpPr>
          <p:spPr bwMode="auto">
            <a:xfrm>
              <a:off x="4269" y="44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vv. 4, 11</a:t>
              </a:r>
            </a:p>
          </p:txBody>
        </p:sp>
      </p:grpSp>
      <p:sp>
        <p:nvSpPr>
          <p:cNvPr id="68729" name="Text Box 121"/>
          <p:cNvSpPr txBox="1">
            <a:spLocks noChangeArrowheads="1"/>
          </p:cNvSpPr>
          <p:nvPr/>
        </p:nvSpPr>
        <p:spPr bwMode="auto">
          <a:xfrm>
            <a:off x="1773238" y="7353300"/>
            <a:ext cx="6926262" cy="409575"/>
          </a:xfrm>
          <a:prstGeom prst="rect">
            <a:avLst/>
          </a:prstGeom>
          <a:noFill/>
          <a:ln w="9525">
            <a:noFill/>
            <a:round/>
            <a:headEnd/>
            <a:tailEnd/>
          </a:ln>
        </p:spPr>
        <p:txBody>
          <a:bodyPr lIns="89816" tIns="46699" rIns="89816" bIns="46699">
            <a:spAutoFit/>
          </a:bodyPr>
          <a:lstStyle/>
          <a:p>
            <a:pPr algn="ctr">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Arial Rounded MT Bold" pitchFamily="34" charset="0"/>
              </a:rPr>
              <a:t>kenieu: kekreimiako  kinu thukeshü leshüko</a:t>
            </a:r>
            <a:r>
              <a:rPr lang="ja-JP" altLang="en-GB" sz="2000" b="1">
                <a:solidFill>
                  <a:srgbClr val="FFFFFF"/>
                </a:solidFill>
                <a:latin typeface="Arial Rounded MT Bold" pitchFamily="34" charset="0"/>
              </a:rPr>
              <a:t>”</a:t>
            </a:r>
            <a:endParaRPr lang="en-GB" sz="2000" b="1">
              <a:solidFill>
                <a:srgbClr val="FFFFFF"/>
              </a:solidFill>
              <a:latin typeface="Arial Rounded MT Bold" pitchFamily="34" charset="0"/>
            </a:endParaRPr>
          </a:p>
        </p:txBody>
      </p:sp>
      <p:sp>
        <p:nvSpPr>
          <p:cNvPr id="68730" name="Text Box 122"/>
          <p:cNvSpPr txBox="1">
            <a:spLocks noChangeArrowheads="1"/>
          </p:cNvSpPr>
          <p:nvPr/>
        </p:nvSpPr>
        <p:spPr bwMode="auto">
          <a:xfrm>
            <a:off x="2473325" y="2376488"/>
            <a:ext cx="5105400" cy="2017712"/>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Hebrews 1:4  </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So he became as much superior to the angels as the name he has inherited is superior to theirs.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8731" name="Text Box 123"/>
          <p:cNvSpPr txBox="1">
            <a:spLocks noChangeArrowheads="1"/>
          </p:cNvSpPr>
          <p:nvPr/>
        </p:nvSpPr>
        <p:spPr bwMode="auto">
          <a:xfrm>
            <a:off x="2146300" y="2154238"/>
            <a:ext cx="5738813" cy="2401887"/>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1 Peter 2:7</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Now to you who believe, this stone is precious. But to those who do not believe, "The stone the builders rejected has become the capstone,</a:t>
            </a:r>
            <a:r>
              <a:rPr lang="ja-JP" altLang="en-GB" b="1">
                <a:solidFill>
                  <a:srgbClr val="FFFFFF"/>
                </a:solidFill>
                <a:latin typeface="Arial Rounded MT Bold" pitchFamily="34" charset="0"/>
              </a:rPr>
              <a:t>”</a:t>
            </a:r>
            <a:r>
              <a:rPr lang="en-GB" altLang="ja-JP" b="1">
                <a:solidFill>
                  <a:srgbClr val="FFFFFF"/>
                </a:solidFill>
                <a:latin typeface="Arial Rounded MT Bold" pitchFamily="34" charset="0"/>
              </a:rPr>
              <a:t> (NIV)</a:t>
            </a:r>
            <a:r>
              <a:rPr lang="x-none" altLang="ja-JP"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8732" name="Text Box 124"/>
          <p:cNvSpPr txBox="1">
            <a:spLocks noChangeArrowheads="1"/>
          </p:cNvSpPr>
          <p:nvPr/>
        </p:nvSpPr>
        <p:spPr bwMode="auto">
          <a:xfrm>
            <a:off x="944563" y="1952625"/>
            <a:ext cx="8220075" cy="2787650"/>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2 PETER 2:1    </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But there were also false prophets among the people, just as there will be false teachers among you. They will secretly introduce destructive heresies, even denying the sovereign Lord who bought them--bringing swift destruction on themselves.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8733" name="Text Box 125"/>
          <p:cNvSpPr txBox="1">
            <a:spLocks noChangeArrowheads="1"/>
          </p:cNvSpPr>
          <p:nvPr/>
        </p:nvSpPr>
        <p:spPr bwMode="auto">
          <a:xfrm>
            <a:off x="903288" y="2495550"/>
            <a:ext cx="8231187" cy="1633538"/>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1 JOHN 5:13 </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I write these things to you who believe in the name of the Son of God so that you may know that you have eternal life.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8734" name="Text Box 126"/>
          <p:cNvSpPr txBox="1">
            <a:spLocks noChangeArrowheads="1"/>
          </p:cNvSpPr>
          <p:nvPr/>
        </p:nvSpPr>
        <p:spPr bwMode="auto">
          <a:xfrm>
            <a:off x="1079500" y="2495550"/>
            <a:ext cx="7859713" cy="1633538"/>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2 JOHN v.3 </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Grace, mercy and peace from God the Father and from Jesus Christ, the Father</a:t>
            </a:r>
            <a:r>
              <a:rPr lang="fr-FR" b="1">
                <a:solidFill>
                  <a:srgbClr val="FFFFFF"/>
                </a:solidFill>
                <a:latin typeface="Arial Rounded MT Bold" pitchFamily="34" charset="0"/>
              </a:rPr>
              <a:t>'</a:t>
            </a:r>
            <a:r>
              <a:rPr lang="en-GB" b="1">
                <a:solidFill>
                  <a:srgbClr val="FFFFFF"/>
                </a:solidFill>
                <a:latin typeface="Arial Rounded MT Bold" pitchFamily="34" charset="0"/>
              </a:rPr>
              <a:t>s Son, will be with us in truth and love.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8735" name="Text Box 127"/>
          <p:cNvSpPr txBox="1">
            <a:spLocks noChangeArrowheads="1"/>
          </p:cNvSpPr>
          <p:nvPr/>
        </p:nvSpPr>
        <p:spPr bwMode="auto">
          <a:xfrm>
            <a:off x="728663" y="2133600"/>
            <a:ext cx="8526462" cy="2401888"/>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3 JOHN vv. 4, 11</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a:solidFill>
                  <a:srgbClr val="FFFFFF"/>
                </a:solidFill>
                <a:latin typeface="Arial Rounded MT Bold" pitchFamily="34" charset="0"/>
              </a:rPr>
              <a:t>I have no greater joy than to hear that my children are walking in the truth…Dear friend, do not imitate what is evil but what is good. Anyone who does what is good is from God. Anyone who does what is evil has not seen God. (NIV)</a:t>
            </a:r>
            <a:r>
              <a:rPr lang="x-none" b="1">
                <a:solidFill>
                  <a:srgbClr val="FFFFFF"/>
                </a:solidFill>
                <a:latin typeface="Arial Rounded MT Bold" pitchFamily="34" charset="0"/>
                <a:cs typeface="Arial" pitchFamily="34" charset="0"/>
              </a:rPr>
              <a:t>‏</a:t>
            </a:r>
            <a:endParaRPr lang="en-GB" b="1">
              <a:solidFill>
                <a:srgbClr val="FFFFFF"/>
              </a:solidFill>
              <a:latin typeface="Arial Rounded MT Bold" pitchFamily="34" charset="0"/>
            </a:endParaRPr>
          </a:p>
        </p:txBody>
      </p:sp>
      <p:sp>
        <p:nvSpPr>
          <p:cNvPr id="68736" name="Text Box 128"/>
          <p:cNvSpPr txBox="1">
            <a:spLocks noChangeArrowheads="1"/>
          </p:cNvSpPr>
          <p:nvPr/>
        </p:nvSpPr>
        <p:spPr bwMode="auto">
          <a:xfrm>
            <a:off x="990600" y="2209800"/>
            <a:ext cx="8031163" cy="2401888"/>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dirty="0">
                <a:solidFill>
                  <a:srgbClr val="FFFFFF"/>
                </a:solidFill>
                <a:latin typeface="Arial Rounded MT Bold" pitchFamily="34" charset="0"/>
              </a:rPr>
              <a:t>JUDE vv. 20-21</a:t>
            </a:r>
          </a:p>
          <a:p>
            <a:pPr algn="ctr" defTabSz="452438">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dirty="0">
                <a:solidFill>
                  <a:srgbClr val="FFFFFF"/>
                </a:solidFill>
                <a:latin typeface="Arial Rounded MT Bold" pitchFamily="34" charset="0"/>
              </a:rPr>
              <a:t>But you, dear friends, build yourselves up in your most holy faith and pray in the Holy Spirit…Keep yourselves in God</a:t>
            </a:r>
            <a:r>
              <a:rPr lang="fr-FR" b="1" dirty="0">
                <a:solidFill>
                  <a:srgbClr val="FFFFFF"/>
                </a:solidFill>
                <a:latin typeface="Arial Rounded MT Bold" pitchFamily="34" charset="0"/>
              </a:rPr>
              <a:t>'</a:t>
            </a:r>
            <a:r>
              <a:rPr lang="en-GB" b="1" dirty="0">
                <a:solidFill>
                  <a:srgbClr val="FFFFFF"/>
                </a:solidFill>
                <a:latin typeface="Arial Rounded MT Bold" pitchFamily="34" charset="0"/>
              </a:rPr>
              <a:t>s love as you wait for the mercy of our Lord Jesus Christ to bring you to eternal life. (NIV)</a:t>
            </a:r>
            <a:r>
              <a:rPr lang="x-none" b="1" dirty="0">
                <a:solidFill>
                  <a:srgbClr val="FFFFFF"/>
                </a:solidFill>
                <a:latin typeface="Arial Rounded MT Bold" pitchFamily="34" charset="0"/>
                <a:cs typeface="Arial" pitchFamily="34" charset="0"/>
              </a:rPr>
              <a:t>‏</a:t>
            </a:r>
            <a:endParaRPr lang="en-GB" b="1" dirty="0">
              <a:solidFill>
                <a:srgbClr val="FFFFFF"/>
              </a:solidFill>
              <a:latin typeface="Arial Rounded MT Bold" pitchFamily="34" charset="0"/>
            </a:endParaRPr>
          </a:p>
        </p:txBody>
      </p:sp>
      <p:sp>
        <p:nvSpPr>
          <p:cNvPr id="68737" name="Text Box 129"/>
          <p:cNvSpPr txBox="1">
            <a:spLocks noChangeArrowheads="1"/>
          </p:cNvSpPr>
          <p:nvPr/>
        </p:nvSpPr>
        <p:spPr bwMode="auto">
          <a:xfrm>
            <a:off x="3048000" y="2362200"/>
            <a:ext cx="3957638" cy="2401888"/>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16" tIns="46699" rIns="89816" bIns="46699">
            <a:spAutoFit/>
          </a:bodyPr>
          <a:lstStyle/>
          <a:p>
            <a:pPr algn="ctr" defTabSz="456238">
              <a:lnSpc>
                <a:spcPct val="100000"/>
              </a:lnSpc>
              <a:buClr>
                <a:srgbClr val="FFFFFF"/>
              </a:buClr>
              <a:buFont typeface="Times New Roman" charset="0"/>
              <a:buNone/>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b="1" dirty="0" err="1">
                <a:solidFill>
                  <a:srgbClr val="FFFFFF"/>
                </a:solidFill>
                <a:latin typeface="Arial Rounded MT Bold" pitchFamily="-112" charset="0"/>
                <a:ea typeface="+mn-ea"/>
              </a:rPr>
              <a:t>Jakob</a:t>
            </a:r>
            <a:r>
              <a:rPr lang="en-GB" b="1" dirty="0">
                <a:solidFill>
                  <a:srgbClr val="FFFFFF"/>
                </a:solidFill>
                <a:latin typeface="Arial Rounded MT Bold" pitchFamily="-112" charset="0"/>
                <a:ea typeface="+mn-ea"/>
              </a:rPr>
              <a:t> 2:26                          U mo </a:t>
            </a:r>
            <a:r>
              <a:rPr lang="en-GB" b="1" dirty="0" err="1">
                <a:solidFill>
                  <a:srgbClr val="FFFFFF"/>
                </a:solidFill>
                <a:latin typeface="Arial Rounded MT Bold" pitchFamily="-112" charset="0"/>
                <a:ea typeface="+mn-ea"/>
              </a:rPr>
              <a:t>zo</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rei</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ruopfüu</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sa</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ba</a:t>
            </a:r>
            <a:r>
              <a:rPr lang="en-GB" b="1" dirty="0">
                <a:solidFill>
                  <a:srgbClr val="FFFFFF"/>
                </a:solidFill>
                <a:latin typeface="Arial Rounded MT Bold" pitchFamily="-112" charset="0"/>
                <a:ea typeface="+mn-ea"/>
              </a:rPr>
              <a:t> mo </a:t>
            </a:r>
            <a:r>
              <a:rPr lang="en-GB" b="1" dirty="0" err="1">
                <a:solidFill>
                  <a:srgbClr val="FFFFFF"/>
                </a:solidFill>
                <a:latin typeface="Arial Rounded MT Bold" pitchFamily="-112" charset="0"/>
                <a:ea typeface="+mn-ea"/>
              </a:rPr>
              <a:t>ro</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siatayakezha</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tuoi</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kepele</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puo</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mhatho</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sa</a:t>
            </a:r>
            <a:r>
              <a:rPr lang="en-GB" b="1" dirty="0">
                <a:solidFill>
                  <a:srgbClr val="FFFFFF"/>
                </a:solidFill>
                <a:latin typeface="Arial Rounded MT Bold" pitchFamily="-112" charset="0"/>
                <a:ea typeface="+mn-ea"/>
              </a:rPr>
              <a:t> mo </a:t>
            </a:r>
            <a:r>
              <a:rPr lang="en-GB" b="1" dirty="0" err="1">
                <a:solidFill>
                  <a:srgbClr val="FFFFFF"/>
                </a:solidFill>
                <a:latin typeface="Arial Rounded MT Bold" pitchFamily="-112" charset="0"/>
                <a:ea typeface="+mn-ea"/>
              </a:rPr>
              <a:t>liro</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süsü</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tuoi</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kesia</a:t>
            </a:r>
            <a:r>
              <a:rPr lang="en-GB" b="1" dirty="0">
                <a:solidFill>
                  <a:srgbClr val="FFFFFF"/>
                </a:solidFill>
                <a:latin typeface="Arial Rounded MT Bold" pitchFamily="-112" charset="0"/>
                <a:ea typeface="+mn-ea"/>
              </a:rPr>
              <a:t> </a:t>
            </a:r>
            <a:r>
              <a:rPr lang="en-GB" b="1" dirty="0" err="1">
                <a:solidFill>
                  <a:srgbClr val="FFFFFF"/>
                </a:solidFill>
                <a:latin typeface="Arial Rounded MT Bold" pitchFamily="-112" charset="0"/>
                <a:ea typeface="+mn-ea"/>
              </a:rPr>
              <a:t>zokecü</a:t>
            </a:r>
            <a:r>
              <a:rPr lang="en-GB" b="1" dirty="0">
                <a:solidFill>
                  <a:srgbClr val="FFFFFF"/>
                </a:solidFill>
                <a:latin typeface="Arial Rounded MT Bold" pitchFamily="-112" charset="0"/>
                <a:ea typeface="+mn-ea"/>
              </a:rPr>
              <a:t> la.</a:t>
            </a:r>
          </a:p>
        </p:txBody>
      </p:sp>
      <p:sp>
        <p:nvSpPr>
          <p:cNvPr id="68738" name="Oval 130"/>
          <p:cNvSpPr>
            <a:spLocks noChangeArrowheads="1"/>
          </p:cNvSpPr>
          <p:nvPr/>
        </p:nvSpPr>
        <p:spPr bwMode="auto">
          <a:xfrm>
            <a:off x="8093075" y="4048125"/>
            <a:ext cx="1404938" cy="1323975"/>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68739" name="Oval 131"/>
          <p:cNvSpPr>
            <a:spLocks noChangeArrowheads="1"/>
          </p:cNvSpPr>
          <p:nvPr/>
        </p:nvSpPr>
        <p:spPr bwMode="auto">
          <a:xfrm>
            <a:off x="623888" y="6069013"/>
            <a:ext cx="1404937" cy="1338262"/>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1721" name="Text Box 132"/>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71722" name="Text Box 133"/>
          <p:cNvSpPr txBox="1">
            <a:spLocks noChangeArrowheads="1"/>
          </p:cNvSpPr>
          <p:nvPr/>
        </p:nvSpPr>
        <p:spPr bwMode="auto">
          <a:xfrm>
            <a:off x="9472613" y="7096125"/>
            <a:ext cx="184150" cy="366713"/>
          </a:xfrm>
          <a:prstGeom prst="rect">
            <a:avLst/>
          </a:prstGeom>
          <a:noFill/>
          <a:ln w="9525">
            <a:noFill/>
            <a:round/>
            <a:headEnd/>
            <a:tailEnd/>
          </a:ln>
        </p:spPr>
        <p:txBody>
          <a:bodyPr wrap="none" lIns="91255" tIns="45626" rIns="91255" bIns="45626" anchor="ctr"/>
          <a:lstStyle/>
          <a:p>
            <a:endParaRPr lang="en-US"/>
          </a:p>
        </p:txBody>
      </p:sp>
      <p:sp>
        <p:nvSpPr>
          <p:cNvPr id="71723" name="Text Box 134"/>
          <p:cNvSpPr txBox="1">
            <a:spLocks noChangeArrowheads="1"/>
          </p:cNvSpPr>
          <p:nvPr/>
        </p:nvSpPr>
        <p:spPr bwMode="auto">
          <a:xfrm>
            <a:off x="9264650"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65</a:t>
            </a:r>
          </a:p>
        </p:txBody>
      </p:sp>
      <p:sp>
        <p:nvSpPr>
          <p:cNvPr id="71724" name="Text Box 135"/>
          <p:cNvSpPr txBox="1">
            <a:spLocks noChangeArrowheads="1"/>
          </p:cNvSpPr>
          <p:nvPr/>
        </p:nvSpPr>
        <p:spPr bwMode="auto">
          <a:xfrm>
            <a:off x="9567863" y="7345363"/>
            <a:ext cx="311150"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8729"/>
                                        </p:tgtEl>
                                        <p:attrNameLst>
                                          <p:attrName>style.visibility</p:attrName>
                                        </p:attrNameLst>
                                      </p:cBhvr>
                                      <p:to>
                                        <p:strVal val="visible"/>
                                      </p:to>
                                    </p:set>
                                    <p:anim calcmode="lin" valueType="num">
                                      <p:cBhvr>
                                        <p:cTn id="7" dur="500" fill="hold"/>
                                        <p:tgtEl>
                                          <p:spTgt spid="68729"/>
                                        </p:tgtEl>
                                        <p:attrNameLst>
                                          <p:attrName>ppt_w</p:attrName>
                                        </p:attrNameLst>
                                      </p:cBhvr>
                                      <p:tavLst>
                                        <p:tav tm="100000">
                                          <p:val>
                                            <p:fltVal val="0"/>
                                          </p:val>
                                        </p:tav>
                                        <p:tav tm="100000">
                                          <p:val>
                                            <p:strVal val="#ppt_w"/>
                                          </p:val>
                                        </p:tav>
                                      </p:tavLst>
                                    </p:anim>
                                    <p:anim calcmode="lin" valueType="num">
                                      <p:cBhvr>
                                        <p:cTn id="8" dur="500" fill="hold"/>
                                        <p:tgtEl>
                                          <p:spTgt spid="68729"/>
                                        </p:tgtEl>
                                        <p:attrNameLst>
                                          <p:attrName>ppt_h</p:attrName>
                                        </p:attrNameLst>
                                      </p:cBhvr>
                                      <p:tavLst>
                                        <p:tav tm="100000">
                                          <p:val>
                                            <p:fltVal val="0"/>
                                          </p:val>
                                        </p:tav>
                                        <p:tav tm="100000">
                                          <p:val>
                                            <p:strVal val="#ppt_h"/>
                                          </p:val>
                                        </p:tav>
                                      </p:tavLst>
                                    </p:anim>
                                    <p:anim calcmode="lin" valueType="num">
                                      <p:cBhvr>
                                        <p:cTn id="9" dur="500" fill="hold"/>
                                        <p:tgtEl>
                                          <p:spTgt spid="68729"/>
                                        </p:tgtEl>
                                        <p:attrNameLst>
                                          <p:attrName>ppt_x</p:attrName>
                                        </p:attrNameLst>
                                      </p:cBhvr>
                                      <p:tavLst>
                                        <p:tav tm="100000">
                                          <p:val>
                                            <p:fltVal val="0.5"/>
                                          </p:val>
                                        </p:tav>
                                        <p:tav tm="100000">
                                          <p:val>
                                            <p:strVal val="#ppt_x"/>
                                          </p:val>
                                        </p:tav>
                                      </p:tavLst>
                                    </p:anim>
                                    <p:anim calcmode="lin" valueType="num">
                                      <p:cBhvr>
                                        <p:cTn id="10" dur="500" fill="hold"/>
                                        <p:tgtEl>
                                          <p:spTgt spid="68729"/>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100000">
                                          <p:val>
                                            <p:fltVal val="0"/>
                                          </p:val>
                                        </p:tav>
                                        <p:tav tm="100000">
                                          <p:val>
                                            <p:strVal val="#ppt_w"/>
                                          </p:val>
                                        </p:tav>
                                      </p:tavLst>
                                    </p:anim>
                                    <p:anim calcmode="lin" valueType="num">
                                      <p:cBhvr>
                                        <p:cTn id="16" dur="500" fill="hold"/>
                                        <p:tgtEl>
                                          <p:spTgt spid="2"/>
                                        </p:tgtEl>
                                        <p:attrNameLst>
                                          <p:attrName>ppt_h</p:attrName>
                                        </p:attrNameLst>
                                      </p:cBhvr>
                                      <p:tavLst>
                                        <p:tav tm="100000">
                                          <p:val>
                                            <p:fltVal val="0"/>
                                          </p:val>
                                        </p:tav>
                                        <p:tav tm="100000">
                                          <p:val>
                                            <p:strVal val="#ppt_h"/>
                                          </p:val>
                                        </p:tav>
                                      </p:tavLst>
                                    </p:anim>
                                    <p:anim calcmode="lin" valueType="num">
                                      <p:cBhvr>
                                        <p:cTn id="17" dur="500" fill="hold"/>
                                        <p:tgtEl>
                                          <p:spTgt spid="2"/>
                                        </p:tgtEl>
                                        <p:attrNameLst>
                                          <p:attrName>ppt_x</p:attrName>
                                        </p:attrNameLst>
                                      </p:cBhvr>
                                      <p:tavLst>
                                        <p:tav tm="100000">
                                          <p:val>
                                            <p:fltVal val="0.5"/>
                                          </p:val>
                                        </p:tav>
                                        <p:tav tm="100000">
                                          <p:val>
                                            <p:strVal val="#ppt_x"/>
                                          </p:val>
                                        </p:tav>
                                      </p:tavLst>
                                    </p:anim>
                                    <p:anim calcmode="lin" valueType="num">
                                      <p:cBhvr>
                                        <p:cTn id="18" dur="500" fill="hold"/>
                                        <p:tgtEl>
                                          <p:spTgt spid="2"/>
                                        </p:tgtEl>
                                        <p:attrNameLst>
                                          <p:attrName>ppt_y</p:attrName>
                                        </p:attrNameLst>
                                      </p:cBhvr>
                                      <p:tavLst>
                                        <p:tav tm="100000">
                                          <p:val>
                                            <p:fltVal val="0.5"/>
                                          </p:val>
                                        </p:tav>
                                        <p:tav tm="100000">
                                          <p:val>
                                            <p:strVal val="#ppt_y"/>
                                          </p:val>
                                        </p:tav>
                                      </p:tavLst>
                                    </p:anim>
                                  </p:childTnLst>
                                </p:cTn>
                              </p:par>
                            </p:childTnLst>
                          </p:cTn>
                        </p:par>
                        <p:par>
                          <p:cTn id="19" fill="hold" nodeType="afterGroup">
                            <p:stCondLst>
                              <p:cond delay="0"/>
                            </p:stCondLst>
                            <p:childTnLst>
                              <p:par>
                                <p:cTn id="20" presetID="23" presetClass="entr" presetSubtype="528" fill="hold" grpId="0" nodeType="afterEffect">
                                  <p:stCondLst>
                                    <p:cond delay="0"/>
                                  </p:stCondLst>
                                  <p:childTnLst>
                                    <p:set>
                                      <p:cBhvr>
                                        <p:cTn id="21" dur="1" fill="hold">
                                          <p:stCondLst>
                                            <p:cond delay="0"/>
                                          </p:stCondLst>
                                        </p:cTn>
                                        <p:tgtEl>
                                          <p:spTgt spid="68738"/>
                                        </p:tgtEl>
                                        <p:attrNameLst>
                                          <p:attrName>style.visibility</p:attrName>
                                        </p:attrNameLst>
                                      </p:cBhvr>
                                      <p:to>
                                        <p:strVal val="visible"/>
                                      </p:to>
                                    </p:set>
                                    <p:anim calcmode="lin" valueType="num">
                                      <p:cBhvr>
                                        <p:cTn id="22" dur="500" fill="hold"/>
                                        <p:tgtEl>
                                          <p:spTgt spid="68738"/>
                                        </p:tgtEl>
                                        <p:attrNameLst>
                                          <p:attrName>ppt_w</p:attrName>
                                        </p:attrNameLst>
                                      </p:cBhvr>
                                      <p:tavLst>
                                        <p:tav tm="100000">
                                          <p:val>
                                            <p:fltVal val="0"/>
                                          </p:val>
                                        </p:tav>
                                        <p:tav tm="100000">
                                          <p:val>
                                            <p:strVal val="#ppt_w"/>
                                          </p:val>
                                        </p:tav>
                                      </p:tavLst>
                                    </p:anim>
                                    <p:anim calcmode="lin" valueType="num">
                                      <p:cBhvr>
                                        <p:cTn id="23" dur="500" fill="hold"/>
                                        <p:tgtEl>
                                          <p:spTgt spid="68738"/>
                                        </p:tgtEl>
                                        <p:attrNameLst>
                                          <p:attrName>ppt_h</p:attrName>
                                        </p:attrNameLst>
                                      </p:cBhvr>
                                      <p:tavLst>
                                        <p:tav tm="100000">
                                          <p:val>
                                            <p:fltVal val="0"/>
                                          </p:val>
                                        </p:tav>
                                        <p:tav tm="100000">
                                          <p:val>
                                            <p:strVal val="#ppt_h"/>
                                          </p:val>
                                        </p:tav>
                                      </p:tavLst>
                                    </p:anim>
                                    <p:anim calcmode="lin" valueType="num">
                                      <p:cBhvr>
                                        <p:cTn id="24" dur="500" fill="hold"/>
                                        <p:tgtEl>
                                          <p:spTgt spid="68738"/>
                                        </p:tgtEl>
                                        <p:attrNameLst>
                                          <p:attrName>ppt_x</p:attrName>
                                        </p:attrNameLst>
                                      </p:cBhvr>
                                      <p:tavLst>
                                        <p:tav tm="100000">
                                          <p:val>
                                            <p:fltVal val="0.5"/>
                                          </p:val>
                                        </p:tav>
                                        <p:tav tm="100000">
                                          <p:val>
                                            <p:strVal val="#ppt_x"/>
                                          </p:val>
                                        </p:tav>
                                      </p:tavLst>
                                    </p:anim>
                                    <p:anim calcmode="lin" valueType="num">
                                      <p:cBhvr>
                                        <p:cTn id="25" dur="500" fill="hold"/>
                                        <p:tgtEl>
                                          <p:spTgt spid="68738"/>
                                        </p:tgtEl>
                                        <p:attrNameLst>
                                          <p:attrName>ppt_y</p:attrName>
                                        </p:attrNameLst>
                                      </p:cBhvr>
                                      <p:tavLst>
                                        <p:tav tm="100000">
                                          <p:val>
                                            <p:fltVal val="0.5"/>
                                          </p:val>
                                        </p:tav>
                                        <p:tav tm="100000">
                                          <p:val>
                                            <p:strVal val="#ppt_y"/>
                                          </p:val>
                                        </p:tav>
                                      </p:tavLst>
                                    </p:anim>
                                  </p:childTnLst>
                                </p:cTn>
                              </p:par>
                            </p:childTnLst>
                          </p:cTn>
                        </p:par>
                        <p:par>
                          <p:cTn id="26" fill="hold" nodeType="afterGroup">
                            <p:stCondLst>
                              <p:cond delay="0"/>
                            </p:stCondLst>
                            <p:childTnLst>
                              <p:par>
                                <p:cTn id="27" presetID="23" presetClass="entr" presetSubtype="272" fill="hold" nodeType="afterEffect">
                                  <p:stCondLst>
                                    <p:cond delay="0"/>
                                  </p:stCondLst>
                                  <p:childTnLst>
                                    <p:set>
                                      <p:cBhvr>
                                        <p:cTn id="28" dur="1" fill="hold">
                                          <p:stCondLst>
                                            <p:cond delay="0"/>
                                          </p:stCondLst>
                                        </p:cTn>
                                        <p:tgtEl>
                                          <p:spTgt spid="68730"/>
                                        </p:tgtEl>
                                        <p:attrNameLst>
                                          <p:attrName>style.visibility</p:attrName>
                                        </p:attrNameLst>
                                      </p:cBhvr>
                                      <p:to>
                                        <p:strVal val="visible"/>
                                      </p:to>
                                    </p:set>
                                    <p:anim calcmode="lin" valueType="num">
                                      <p:cBhvr>
                                        <p:cTn id="29" dur="500" fill="hold"/>
                                        <p:tgtEl>
                                          <p:spTgt spid="68730"/>
                                        </p:tgtEl>
                                        <p:attrNameLst>
                                          <p:attrName>ppt_w</p:attrName>
                                        </p:attrNameLst>
                                      </p:cBhvr>
                                      <p:tavLst>
                                        <p:tav tm="100000">
                                          <p:val>
                                            <p:strVal val="2/3*#ppt_w"/>
                                          </p:val>
                                        </p:tav>
                                        <p:tav tm="100000">
                                          <p:val>
                                            <p:strVal val="#ppt_w"/>
                                          </p:val>
                                        </p:tav>
                                      </p:tavLst>
                                    </p:anim>
                                    <p:anim calcmode="lin" valueType="num">
                                      <p:cBhvr>
                                        <p:cTn id="30" dur="500" fill="hold"/>
                                        <p:tgtEl>
                                          <p:spTgt spid="68730"/>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0"/>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100000">
                                          <p:val>
                                            <p:fltVal val="0"/>
                                          </p:val>
                                        </p:tav>
                                        <p:tav tm="100000">
                                          <p:val>
                                            <p:strVal val="#ppt_w"/>
                                          </p:val>
                                        </p:tav>
                                      </p:tavLst>
                                    </p:anim>
                                    <p:anim calcmode="lin" valueType="num">
                                      <p:cBhvr>
                                        <p:cTn id="36" dur="500" fill="hold"/>
                                        <p:tgtEl>
                                          <p:spTgt spid="19"/>
                                        </p:tgtEl>
                                        <p:attrNameLst>
                                          <p:attrName>ppt_h</p:attrName>
                                        </p:attrNameLst>
                                      </p:cBhvr>
                                      <p:tavLst>
                                        <p:tav tm="100000">
                                          <p:val>
                                            <p:fltVal val="0"/>
                                          </p:val>
                                        </p:tav>
                                        <p:tav tm="100000">
                                          <p:val>
                                            <p:strVal val="#ppt_h"/>
                                          </p:val>
                                        </p:tav>
                                      </p:tavLst>
                                    </p:anim>
                                    <p:anim calcmode="lin" valueType="num">
                                      <p:cBhvr>
                                        <p:cTn id="37" dur="500" fill="hold"/>
                                        <p:tgtEl>
                                          <p:spTgt spid="19"/>
                                        </p:tgtEl>
                                        <p:attrNameLst>
                                          <p:attrName>ppt_x</p:attrName>
                                        </p:attrNameLst>
                                      </p:cBhvr>
                                      <p:tavLst>
                                        <p:tav tm="100000">
                                          <p:val>
                                            <p:fltVal val="0.5"/>
                                          </p:val>
                                        </p:tav>
                                        <p:tav tm="100000">
                                          <p:val>
                                            <p:strVal val="#ppt_x"/>
                                          </p:val>
                                        </p:tav>
                                      </p:tavLst>
                                    </p:anim>
                                    <p:anim calcmode="lin" valueType="num">
                                      <p:cBhvr>
                                        <p:cTn id="38" dur="500" fill="hold"/>
                                        <p:tgtEl>
                                          <p:spTgt spid="19"/>
                                        </p:tgtEl>
                                        <p:attrNameLst>
                                          <p:attrName>ppt_y</p:attrName>
                                        </p:attrNameLst>
                                      </p:cBhvr>
                                      <p:tavLst>
                                        <p:tav tm="100000">
                                          <p:val>
                                            <p:fltVal val="0.5"/>
                                          </p:val>
                                        </p:tav>
                                        <p:tav tm="100000">
                                          <p:val>
                                            <p:strVal val="#ppt_y"/>
                                          </p:val>
                                        </p:tav>
                                      </p:tavLst>
                                    </p:anim>
                                  </p:childTnLst>
                                </p:cTn>
                              </p:par>
                            </p:childTnLst>
                          </p:cTn>
                        </p:par>
                        <p:par>
                          <p:cTn id="39" fill="hold" nodeType="afterGroup">
                            <p:stCondLst>
                              <p:cond delay="0"/>
                            </p:stCondLst>
                            <p:childTnLst>
                              <p:par>
                                <p:cTn id="40" presetID="23" presetClass="entr" presetSubtype="528" fill="hold" grpId="0" nodeType="afterEffect">
                                  <p:stCondLst>
                                    <p:cond delay="0"/>
                                  </p:stCondLst>
                                  <p:childTnLst>
                                    <p:set>
                                      <p:cBhvr>
                                        <p:cTn id="41" dur="1" fill="hold">
                                          <p:stCondLst>
                                            <p:cond delay="0"/>
                                          </p:stCondLst>
                                        </p:cTn>
                                        <p:tgtEl>
                                          <p:spTgt spid="68739"/>
                                        </p:tgtEl>
                                        <p:attrNameLst>
                                          <p:attrName>style.visibility</p:attrName>
                                        </p:attrNameLst>
                                      </p:cBhvr>
                                      <p:to>
                                        <p:strVal val="visible"/>
                                      </p:to>
                                    </p:set>
                                    <p:anim calcmode="lin" valueType="num">
                                      <p:cBhvr>
                                        <p:cTn id="42" dur="500" fill="hold"/>
                                        <p:tgtEl>
                                          <p:spTgt spid="68739"/>
                                        </p:tgtEl>
                                        <p:attrNameLst>
                                          <p:attrName>ppt_w</p:attrName>
                                        </p:attrNameLst>
                                      </p:cBhvr>
                                      <p:tavLst>
                                        <p:tav tm="100000">
                                          <p:val>
                                            <p:fltVal val="0"/>
                                          </p:val>
                                        </p:tav>
                                        <p:tav tm="100000">
                                          <p:val>
                                            <p:strVal val="#ppt_w"/>
                                          </p:val>
                                        </p:tav>
                                      </p:tavLst>
                                    </p:anim>
                                    <p:anim calcmode="lin" valueType="num">
                                      <p:cBhvr>
                                        <p:cTn id="43" dur="500" fill="hold"/>
                                        <p:tgtEl>
                                          <p:spTgt spid="68739"/>
                                        </p:tgtEl>
                                        <p:attrNameLst>
                                          <p:attrName>ppt_h</p:attrName>
                                        </p:attrNameLst>
                                      </p:cBhvr>
                                      <p:tavLst>
                                        <p:tav tm="100000">
                                          <p:val>
                                            <p:fltVal val="0"/>
                                          </p:val>
                                        </p:tav>
                                        <p:tav tm="100000">
                                          <p:val>
                                            <p:strVal val="#ppt_h"/>
                                          </p:val>
                                        </p:tav>
                                      </p:tavLst>
                                    </p:anim>
                                    <p:anim calcmode="lin" valueType="num">
                                      <p:cBhvr>
                                        <p:cTn id="44" dur="500" fill="hold"/>
                                        <p:tgtEl>
                                          <p:spTgt spid="68739"/>
                                        </p:tgtEl>
                                        <p:attrNameLst>
                                          <p:attrName>ppt_x</p:attrName>
                                        </p:attrNameLst>
                                      </p:cBhvr>
                                      <p:tavLst>
                                        <p:tav tm="100000">
                                          <p:val>
                                            <p:fltVal val="0.5"/>
                                          </p:val>
                                        </p:tav>
                                        <p:tav tm="100000">
                                          <p:val>
                                            <p:strVal val="#ppt_x"/>
                                          </p:val>
                                        </p:tav>
                                      </p:tavLst>
                                    </p:anim>
                                    <p:anim calcmode="lin" valueType="num">
                                      <p:cBhvr>
                                        <p:cTn id="45" dur="500" fill="hold"/>
                                        <p:tgtEl>
                                          <p:spTgt spid="68739"/>
                                        </p:tgtEl>
                                        <p:attrNameLst>
                                          <p:attrName>ppt_y</p:attrName>
                                        </p:attrNameLst>
                                      </p:cBhvr>
                                      <p:tavLst>
                                        <p:tav tm="100000">
                                          <p:val>
                                            <p:fltVal val="0.5"/>
                                          </p:val>
                                        </p:tav>
                                        <p:tav tm="100000">
                                          <p:val>
                                            <p:strVal val="#ppt_y"/>
                                          </p:val>
                                        </p:tav>
                                      </p:tavLst>
                                    </p:anim>
                                  </p:childTnLst>
                                </p:cTn>
                              </p:par>
                            </p:childTnLst>
                          </p:cTn>
                        </p:par>
                        <p:par>
                          <p:cTn id="46" fill="hold" nodeType="afterGroup">
                            <p:stCondLst>
                              <p:cond delay="0"/>
                            </p:stCondLst>
                            <p:childTnLst>
                              <p:par>
                                <p:cTn id="47" presetID="23" presetClass="entr" presetSubtype="272" fill="hold" nodeType="afterEffect">
                                  <p:stCondLst>
                                    <p:cond delay="0"/>
                                  </p:stCondLst>
                                  <p:childTnLst>
                                    <p:set>
                                      <p:cBhvr>
                                        <p:cTn id="48" dur="1" fill="hold">
                                          <p:stCondLst>
                                            <p:cond delay="0"/>
                                          </p:stCondLst>
                                        </p:cTn>
                                        <p:tgtEl>
                                          <p:spTgt spid="68737"/>
                                        </p:tgtEl>
                                        <p:attrNameLst>
                                          <p:attrName>style.visibility</p:attrName>
                                        </p:attrNameLst>
                                      </p:cBhvr>
                                      <p:to>
                                        <p:strVal val="visible"/>
                                      </p:to>
                                    </p:set>
                                    <p:anim calcmode="lin" valueType="num">
                                      <p:cBhvr>
                                        <p:cTn id="49" dur="500" fill="hold"/>
                                        <p:tgtEl>
                                          <p:spTgt spid="68737"/>
                                        </p:tgtEl>
                                        <p:attrNameLst>
                                          <p:attrName>ppt_w</p:attrName>
                                        </p:attrNameLst>
                                      </p:cBhvr>
                                      <p:tavLst>
                                        <p:tav tm="100000">
                                          <p:val>
                                            <p:strVal val="2/3*#ppt_w"/>
                                          </p:val>
                                        </p:tav>
                                        <p:tav tm="100000">
                                          <p:val>
                                            <p:strVal val="#ppt_w"/>
                                          </p:val>
                                        </p:tav>
                                      </p:tavLst>
                                    </p:anim>
                                    <p:anim calcmode="lin" valueType="num">
                                      <p:cBhvr>
                                        <p:cTn id="50" dur="500" fill="hold"/>
                                        <p:tgtEl>
                                          <p:spTgt spid="68737"/>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7"/>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100000">
                                          <p:val>
                                            <p:fltVal val="0"/>
                                          </p:val>
                                        </p:tav>
                                        <p:tav tm="100000">
                                          <p:val>
                                            <p:strVal val="#ppt_w"/>
                                          </p:val>
                                        </p:tav>
                                      </p:tavLst>
                                    </p:anim>
                                    <p:anim calcmode="lin" valueType="num">
                                      <p:cBhvr>
                                        <p:cTn id="56" dur="500" fill="hold"/>
                                        <p:tgtEl>
                                          <p:spTgt spid="20"/>
                                        </p:tgtEl>
                                        <p:attrNameLst>
                                          <p:attrName>ppt_h</p:attrName>
                                        </p:attrNameLst>
                                      </p:cBhvr>
                                      <p:tavLst>
                                        <p:tav tm="100000">
                                          <p:val>
                                            <p:fltVal val="0"/>
                                          </p:val>
                                        </p:tav>
                                        <p:tav tm="100000">
                                          <p:val>
                                            <p:strVal val="#ppt_h"/>
                                          </p:val>
                                        </p:tav>
                                      </p:tavLst>
                                    </p:anim>
                                    <p:anim calcmode="lin" valueType="num">
                                      <p:cBhvr>
                                        <p:cTn id="57" dur="500" fill="hold"/>
                                        <p:tgtEl>
                                          <p:spTgt spid="20"/>
                                        </p:tgtEl>
                                        <p:attrNameLst>
                                          <p:attrName>ppt_x</p:attrName>
                                        </p:attrNameLst>
                                      </p:cBhvr>
                                      <p:tavLst>
                                        <p:tav tm="100000">
                                          <p:val>
                                            <p:fltVal val="0.5"/>
                                          </p:val>
                                        </p:tav>
                                        <p:tav tm="100000">
                                          <p:val>
                                            <p:strVal val="#ppt_x"/>
                                          </p:val>
                                        </p:tav>
                                      </p:tavLst>
                                    </p:anim>
                                    <p:anim calcmode="lin" valueType="num">
                                      <p:cBhvr>
                                        <p:cTn id="58" dur="500" fill="hold"/>
                                        <p:tgtEl>
                                          <p:spTgt spid="20"/>
                                        </p:tgtEl>
                                        <p:attrNameLst>
                                          <p:attrName>ppt_y</p:attrName>
                                        </p:attrNameLst>
                                      </p:cBhvr>
                                      <p:tavLst>
                                        <p:tav tm="100000">
                                          <p:val>
                                            <p:fltVal val="0.5"/>
                                          </p:val>
                                        </p:tav>
                                        <p:tav tm="100000">
                                          <p:val>
                                            <p:strVal val="#ppt_y"/>
                                          </p:val>
                                        </p:tav>
                                      </p:tavLst>
                                    </p:anim>
                                  </p:childTnLst>
                                </p:cTn>
                              </p:par>
                            </p:childTnLst>
                          </p:cTn>
                        </p:par>
                        <p:par>
                          <p:cTn id="59" fill="hold" nodeType="afterGroup">
                            <p:stCondLst>
                              <p:cond delay="0"/>
                            </p:stCondLst>
                            <p:childTnLst>
                              <p:par>
                                <p:cTn id="60" presetID="23" presetClass="entr" presetSubtype="272" fill="hold" nodeType="afterEffect">
                                  <p:stCondLst>
                                    <p:cond delay="0"/>
                                  </p:stCondLst>
                                  <p:childTnLst>
                                    <p:set>
                                      <p:cBhvr>
                                        <p:cTn id="61" dur="1" fill="hold">
                                          <p:stCondLst>
                                            <p:cond delay="0"/>
                                          </p:stCondLst>
                                        </p:cTn>
                                        <p:tgtEl>
                                          <p:spTgt spid="68731"/>
                                        </p:tgtEl>
                                        <p:attrNameLst>
                                          <p:attrName>style.visibility</p:attrName>
                                        </p:attrNameLst>
                                      </p:cBhvr>
                                      <p:to>
                                        <p:strVal val="visible"/>
                                      </p:to>
                                    </p:set>
                                    <p:anim calcmode="lin" valueType="num">
                                      <p:cBhvr>
                                        <p:cTn id="62" dur="500" fill="hold"/>
                                        <p:tgtEl>
                                          <p:spTgt spid="68731"/>
                                        </p:tgtEl>
                                        <p:attrNameLst>
                                          <p:attrName>ppt_w</p:attrName>
                                        </p:attrNameLst>
                                      </p:cBhvr>
                                      <p:tavLst>
                                        <p:tav tm="100000">
                                          <p:val>
                                            <p:strVal val="2/3*#ppt_w"/>
                                          </p:val>
                                        </p:tav>
                                        <p:tav tm="100000">
                                          <p:val>
                                            <p:strVal val="#ppt_w"/>
                                          </p:val>
                                        </p:tav>
                                      </p:tavLst>
                                    </p:anim>
                                    <p:anim calcmode="lin" valueType="num">
                                      <p:cBhvr>
                                        <p:cTn id="63" dur="500" fill="hold"/>
                                        <p:tgtEl>
                                          <p:spTgt spid="68731"/>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1"/>
                                        </p:tgtEl>
                                        <p:attrNameLst>
                                          <p:attrName>style.visibility</p:attrName>
                                        </p:attrNameLst>
                                      </p:cBhvr>
                                      <p:to>
                                        <p:strVal val="hidden"/>
                                      </p:to>
                                    </p:set>
                                  </p:sub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100000">
                                          <p:val>
                                            <p:fltVal val="0"/>
                                          </p:val>
                                        </p:tav>
                                        <p:tav tm="100000">
                                          <p:val>
                                            <p:strVal val="#ppt_w"/>
                                          </p:val>
                                        </p:tav>
                                      </p:tavLst>
                                    </p:anim>
                                    <p:anim calcmode="lin" valueType="num">
                                      <p:cBhvr>
                                        <p:cTn id="69" dur="500" fill="hold"/>
                                        <p:tgtEl>
                                          <p:spTgt spid="21"/>
                                        </p:tgtEl>
                                        <p:attrNameLst>
                                          <p:attrName>ppt_h</p:attrName>
                                        </p:attrNameLst>
                                      </p:cBhvr>
                                      <p:tavLst>
                                        <p:tav tm="100000">
                                          <p:val>
                                            <p:fltVal val="0"/>
                                          </p:val>
                                        </p:tav>
                                        <p:tav tm="100000">
                                          <p:val>
                                            <p:strVal val="#ppt_h"/>
                                          </p:val>
                                        </p:tav>
                                      </p:tavLst>
                                    </p:anim>
                                    <p:anim calcmode="lin" valueType="num">
                                      <p:cBhvr>
                                        <p:cTn id="70" dur="500" fill="hold"/>
                                        <p:tgtEl>
                                          <p:spTgt spid="21"/>
                                        </p:tgtEl>
                                        <p:attrNameLst>
                                          <p:attrName>ppt_x</p:attrName>
                                        </p:attrNameLst>
                                      </p:cBhvr>
                                      <p:tavLst>
                                        <p:tav tm="100000">
                                          <p:val>
                                            <p:fltVal val="0.5"/>
                                          </p:val>
                                        </p:tav>
                                        <p:tav tm="100000">
                                          <p:val>
                                            <p:strVal val="#ppt_x"/>
                                          </p:val>
                                        </p:tav>
                                      </p:tavLst>
                                    </p:anim>
                                    <p:anim calcmode="lin" valueType="num">
                                      <p:cBhvr>
                                        <p:cTn id="71" dur="500" fill="hold"/>
                                        <p:tgtEl>
                                          <p:spTgt spid="21"/>
                                        </p:tgtEl>
                                        <p:attrNameLst>
                                          <p:attrName>ppt_y</p:attrName>
                                        </p:attrNameLst>
                                      </p:cBhvr>
                                      <p:tavLst>
                                        <p:tav tm="100000">
                                          <p:val>
                                            <p:fltVal val="0.5"/>
                                          </p:val>
                                        </p:tav>
                                        <p:tav tm="100000">
                                          <p:val>
                                            <p:strVal val="#ppt_y"/>
                                          </p:val>
                                        </p:tav>
                                      </p:tavLst>
                                    </p:anim>
                                  </p:childTnLst>
                                </p:cTn>
                              </p:par>
                            </p:childTnLst>
                          </p:cTn>
                        </p:par>
                        <p:par>
                          <p:cTn id="72" fill="hold" nodeType="afterGroup">
                            <p:stCondLst>
                              <p:cond delay="0"/>
                            </p:stCondLst>
                            <p:childTnLst>
                              <p:par>
                                <p:cTn id="73" presetID="23" presetClass="entr" presetSubtype="272" fill="hold" nodeType="afterEffect">
                                  <p:stCondLst>
                                    <p:cond delay="0"/>
                                  </p:stCondLst>
                                  <p:childTnLst>
                                    <p:set>
                                      <p:cBhvr>
                                        <p:cTn id="74" dur="1" fill="hold">
                                          <p:stCondLst>
                                            <p:cond delay="0"/>
                                          </p:stCondLst>
                                        </p:cTn>
                                        <p:tgtEl>
                                          <p:spTgt spid="68732"/>
                                        </p:tgtEl>
                                        <p:attrNameLst>
                                          <p:attrName>style.visibility</p:attrName>
                                        </p:attrNameLst>
                                      </p:cBhvr>
                                      <p:to>
                                        <p:strVal val="visible"/>
                                      </p:to>
                                    </p:set>
                                    <p:anim calcmode="lin" valueType="num">
                                      <p:cBhvr>
                                        <p:cTn id="75" dur="500" fill="hold"/>
                                        <p:tgtEl>
                                          <p:spTgt spid="68732"/>
                                        </p:tgtEl>
                                        <p:attrNameLst>
                                          <p:attrName>ppt_w</p:attrName>
                                        </p:attrNameLst>
                                      </p:cBhvr>
                                      <p:tavLst>
                                        <p:tav tm="100000">
                                          <p:val>
                                            <p:strVal val="2/3*#ppt_w"/>
                                          </p:val>
                                        </p:tav>
                                        <p:tav tm="100000">
                                          <p:val>
                                            <p:strVal val="#ppt_w"/>
                                          </p:val>
                                        </p:tav>
                                      </p:tavLst>
                                    </p:anim>
                                    <p:anim calcmode="lin" valueType="num">
                                      <p:cBhvr>
                                        <p:cTn id="76" dur="500" fill="hold"/>
                                        <p:tgtEl>
                                          <p:spTgt spid="68732"/>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2"/>
                                        </p:tgtEl>
                                        <p:attrNameLst>
                                          <p:attrName>style.visibility</p:attrName>
                                        </p:attrNameLst>
                                      </p:cBhvr>
                                      <p:to>
                                        <p:strVal val="hidden"/>
                                      </p:to>
                                    </p:set>
                                  </p:sub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ppt_w</p:attrName>
                                        </p:attrNameLst>
                                      </p:cBhvr>
                                      <p:tavLst>
                                        <p:tav tm="100000">
                                          <p:val>
                                            <p:fltVal val="0"/>
                                          </p:val>
                                        </p:tav>
                                        <p:tav tm="100000">
                                          <p:val>
                                            <p:strVal val="#ppt_w"/>
                                          </p:val>
                                        </p:tav>
                                      </p:tavLst>
                                    </p:anim>
                                    <p:anim calcmode="lin" valueType="num">
                                      <p:cBhvr>
                                        <p:cTn id="82" dur="500" fill="hold"/>
                                        <p:tgtEl>
                                          <p:spTgt spid="22"/>
                                        </p:tgtEl>
                                        <p:attrNameLst>
                                          <p:attrName>ppt_h</p:attrName>
                                        </p:attrNameLst>
                                      </p:cBhvr>
                                      <p:tavLst>
                                        <p:tav tm="100000">
                                          <p:val>
                                            <p:fltVal val="0"/>
                                          </p:val>
                                        </p:tav>
                                        <p:tav tm="100000">
                                          <p:val>
                                            <p:strVal val="#ppt_h"/>
                                          </p:val>
                                        </p:tav>
                                      </p:tavLst>
                                    </p:anim>
                                    <p:anim calcmode="lin" valueType="num">
                                      <p:cBhvr>
                                        <p:cTn id="83" dur="500" fill="hold"/>
                                        <p:tgtEl>
                                          <p:spTgt spid="22"/>
                                        </p:tgtEl>
                                        <p:attrNameLst>
                                          <p:attrName>ppt_x</p:attrName>
                                        </p:attrNameLst>
                                      </p:cBhvr>
                                      <p:tavLst>
                                        <p:tav tm="100000">
                                          <p:val>
                                            <p:fltVal val="0.5"/>
                                          </p:val>
                                        </p:tav>
                                        <p:tav tm="100000">
                                          <p:val>
                                            <p:strVal val="#ppt_x"/>
                                          </p:val>
                                        </p:tav>
                                      </p:tavLst>
                                    </p:anim>
                                    <p:anim calcmode="lin" valueType="num">
                                      <p:cBhvr>
                                        <p:cTn id="84" dur="500" fill="hold"/>
                                        <p:tgtEl>
                                          <p:spTgt spid="22"/>
                                        </p:tgtEl>
                                        <p:attrNameLst>
                                          <p:attrName>ppt_y</p:attrName>
                                        </p:attrNameLst>
                                      </p:cBhvr>
                                      <p:tavLst>
                                        <p:tav tm="100000">
                                          <p:val>
                                            <p:fltVal val="0.5"/>
                                          </p:val>
                                        </p:tav>
                                        <p:tav tm="100000">
                                          <p:val>
                                            <p:strVal val="#ppt_y"/>
                                          </p:val>
                                        </p:tav>
                                      </p:tavLst>
                                    </p:anim>
                                  </p:childTnLst>
                                </p:cTn>
                              </p:par>
                            </p:childTnLst>
                          </p:cTn>
                        </p:par>
                        <p:par>
                          <p:cTn id="85" fill="hold" nodeType="afterGroup">
                            <p:stCondLst>
                              <p:cond delay="0"/>
                            </p:stCondLst>
                            <p:childTnLst>
                              <p:par>
                                <p:cTn id="86" presetID="23" presetClass="entr" presetSubtype="272" fill="hold" nodeType="afterEffect">
                                  <p:stCondLst>
                                    <p:cond delay="0"/>
                                  </p:stCondLst>
                                  <p:childTnLst>
                                    <p:set>
                                      <p:cBhvr>
                                        <p:cTn id="87" dur="1" fill="hold">
                                          <p:stCondLst>
                                            <p:cond delay="0"/>
                                          </p:stCondLst>
                                        </p:cTn>
                                        <p:tgtEl>
                                          <p:spTgt spid="68733"/>
                                        </p:tgtEl>
                                        <p:attrNameLst>
                                          <p:attrName>style.visibility</p:attrName>
                                        </p:attrNameLst>
                                      </p:cBhvr>
                                      <p:to>
                                        <p:strVal val="visible"/>
                                      </p:to>
                                    </p:set>
                                    <p:anim calcmode="lin" valueType="num">
                                      <p:cBhvr>
                                        <p:cTn id="88" dur="500" fill="hold"/>
                                        <p:tgtEl>
                                          <p:spTgt spid="68733"/>
                                        </p:tgtEl>
                                        <p:attrNameLst>
                                          <p:attrName>ppt_w</p:attrName>
                                        </p:attrNameLst>
                                      </p:cBhvr>
                                      <p:tavLst>
                                        <p:tav tm="100000">
                                          <p:val>
                                            <p:strVal val="2/3*#ppt_w"/>
                                          </p:val>
                                        </p:tav>
                                        <p:tav tm="100000">
                                          <p:val>
                                            <p:strVal val="#ppt_w"/>
                                          </p:val>
                                        </p:tav>
                                      </p:tavLst>
                                    </p:anim>
                                    <p:anim calcmode="lin" valueType="num">
                                      <p:cBhvr>
                                        <p:cTn id="89" dur="500" fill="hold"/>
                                        <p:tgtEl>
                                          <p:spTgt spid="68733"/>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3"/>
                                        </p:tgtEl>
                                        <p:attrNameLst>
                                          <p:attrName>style.visibility</p:attrName>
                                        </p:attrNameLst>
                                      </p:cBhvr>
                                      <p:to>
                                        <p:strVal val="hidden"/>
                                      </p:to>
                                    </p:set>
                                  </p:sub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528"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p:cTn id="94" dur="500" fill="hold"/>
                                        <p:tgtEl>
                                          <p:spTgt spid="23"/>
                                        </p:tgtEl>
                                        <p:attrNameLst>
                                          <p:attrName>ppt_w</p:attrName>
                                        </p:attrNameLst>
                                      </p:cBhvr>
                                      <p:tavLst>
                                        <p:tav tm="100000">
                                          <p:val>
                                            <p:fltVal val="0"/>
                                          </p:val>
                                        </p:tav>
                                        <p:tav tm="100000">
                                          <p:val>
                                            <p:strVal val="#ppt_w"/>
                                          </p:val>
                                        </p:tav>
                                      </p:tavLst>
                                    </p:anim>
                                    <p:anim calcmode="lin" valueType="num">
                                      <p:cBhvr>
                                        <p:cTn id="95" dur="500" fill="hold"/>
                                        <p:tgtEl>
                                          <p:spTgt spid="23"/>
                                        </p:tgtEl>
                                        <p:attrNameLst>
                                          <p:attrName>ppt_h</p:attrName>
                                        </p:attrNameLst>
                                      </p:cBhvr>
                                      <p:tavLst>
                                        <p:tav tm="100000">
                                          <p:val>
                                            <p:fltVal val="0"/>
                                          </p:val>
                                        </p:tav>
                                        <p:tav tm="100000">
                                          <p:val>
                                            <p:strVal val="#ppt_h"/>
                                          </p:val>
                                        </p:tav>
                                      </p:tavLst>
                                    </p:anim>
                                    <p:anim calcmode="lin" valueType="num">
                                      <p:cBhvr>
                                        <p:cTn id="96" dur="500" fill="hold"/>
                                        <p:tgtEl>
                                          <p:spTgt spid="23"/>
                                        </p:tgtEl>
                                        <p:attrNameLst>
                                          <p:attrName>ppt_x</p:attrName>
                                        </p:attrNameLst>
                                      </p:cBhvr>
                                      <p:tavLst>
                                        <p:tav tm="100000">
                                          <p:val>
                                            <p:fltVal val="0.5"/>
                                          </p:val>
                                        </p:tav>
                                        <p:tav tm="100000">
                                          <p:val>
                                            <p:strVal val="#ppt_x"/>
                                          </p:val>
                                        </p:tav>
                                      </p:tavLst>
                                    </p:anim>
                                    <p:anim calcmode="lin" valueType="num">
                                      <p:cBhvr>
                                        <p:cTn id="97" dur="500" fill="hold"/>
                                        <p:tgtEl>
                                          <p:spTgt spid="23"/>
                                        </p:tgtEl>
                                        <p:attrNameLst>
                                          <p:attrName>ppt_y</p:attrName>
                                        </p:attrNameLst>
                                      </p:cBhvr>
                                      <p:tavLst>
                                        <p:tav tm="100000">
                                          <p:val>
                                            <p:fltVal val="0.5"/>
                                          </p:val>
                                        </p:tav>
                                        <p:tav tm="100000">
                                          <p:val>
                                            <p:strVal val="#ppt_y"/>
                                          </p:val>
                                        </p:tav>
                                      </p:tavLst>
                                    </p:anim>
                                  </p:childTnLst>
                                </p:cTn>
                              </p:par>
                            </p:childTnLst>
                          </p:cTn>
                        </p:par>
                        <p:par>
                          <p:cTn id="98" fill="hold" nodeType="afterGroup">
                            <p:stCondLst>
                              <p:cond delay="0"/>
                            </p:stCondLst>
                            <p:childTnLst>
                              <p:par>
                                <p:cTn id="99" presetID="23" presetClass="entr" presetSubtype="272" fill="hold" nodeType="afterEffect">
                                  <p:stCondLst>
                                    <p:cond delay="0"/>
                                  </p:stCondLst>
                                  <p:childTnLst>
                                    <p:set>
                                      <p:cBhvr>
                                        <p:cTn id="100" dur="1" fill="hold">
                                          <p:stCondLst>
                                            <p:cond delay="0"/>
                                          </p:stCondLst>
                                        </p:cTn>
                                        <p:tgtEl>
                                          <p:spTgt spid="68734"/>
                                        </p:tgtEl>
                                        <p:attrNameLst>
                                          <p:attrName>style.visibility</p:attrName>
                                        </p:attrNameLst>
                                      </p:cBhvr>
                                      <p:to>
                                        <p:strVal val="visible"/>
                                      </p:to>
                                    </p:set>
                                    <p:anim calcmode="lin" valueType="num">
                                      <p:cBhvr>
                                        <p:cTn id="101" dur="500" fill="hold"/>
                                        <p:tgtEl>
                                          <p:spTgt spid="68734"/>
                                        </p:tgtEl>
                                        <p:attrNameLst>
                                          <p:attrName>ppt_w</p:attrName>
                                        </p:attrNameLst>
                                      </p:cBhvr>
                                      <p:tavLst>
                                        <p:tav tm="100000">
                                          <p:val>
                                            <p:strVal val="2/3*#ppt_w"/>
                                          </p:val>
                                        </p:tav>
                                        <p:tav tm="100000">
                                          <p:val>
                                            <p:strVal val="#ppt_w"/>
                                          </p:val>
                                        </p:tav>
                                      </p:tavLst>
                                    </p:anim>
                                    <p:anim calcmode="lin" valueType="num">
                                      <p:cBhvr>
                                        <p:cTn id="102" dur="500" fill="hold"/>
                                        <p:tgtEl>
                                          <p:spTgt spid="68734"/>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4"/>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528"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500" fill="hold"/>
                                        <p:tgtEl>
                                          <p:spTgt spid="25"/>
                                        </p:tgtEl>
                                        <p:attrNameLst>
                                          <p:attrName>ppt_w</p:attrName>
                                        </p:attrNameLst>
                                      </p:cBhvr>
                                      <p:tavLst>
                                        <p:tav tm="100000">
                                          <p:val>
                                            <p:fltVal val="0"/>
                                          </p:val>
                                        </p:tav>
                                        <p:tav tm="100000">
                                          <p:val>
                                            <p:strVal val="#ppt_w"/>
                                          </p:val>
                                        </p:tav>
                                      </p:tavLst>
                                    </p:anim>
                                    <p:anim calcmode="lin" valueType="num">
                                      <p:cBhvr>
                                        <p:cTn id="108" dur="500" fill="hold"/>
                                        <p:tgtEl>
                                          <p:spTgt spid="25"/>
                                        </p:tgtEl>
                                        <p:attrNameLst>
                                          <p:attrName>ppt_h</p:attrName>
                                        </p:attrNameLst>
                                      </p:cBhvr>
                                      <p:tavLst>
                                        <p:tav tm="100000">
                                          <p:val>
                                            <p:fltVal val="0"/>
                                          </p:val>
                                        </p:tav>
                                        <p:tav tm="100000">
                                          <p:val>
                                            <p:strVal val="#ppt_h"/>
                                          </p:val>
                                        </p:tav>
                                      </p:tavLst>
                                    </p:anim>
                                    <p:anim calcmode="lin" valueType="num">
                                      <p:cBhvr>
                                        <p:cTn id="109" dur="500" fill="hold"/>
                                        <p:tgtEl>
                                          <p:spTgt spid="25"/>
                                        </p:tgtEl>
                                        <p:attrNameLst>
                                          <p:attrName>ppt_x</p:attrName>
                                        </p:attrNameLst>
                                      </p:cBhvr>
                                      <p:tavLst>
                                        <p:tav tm="100000">
                                          <p:val>
                                            <p:fltVal val="0.5"/>
                                          </p:val>
                                        </p:tav>
                                        <p:tav tm="100000">
                                          <p:val>
                                            <p:strVal val="#ppt_x"/>
                                          </p:val>
                                        </p:tav>
                                      </p:tavLst>
                                    </p:anim>
                                    <p:anim calcmode="lin" valueType="num">
                                      <p:cBhvr>
                                        <p:cTn id="110" dur="500" fill="hold"/>
                                        <p:tgtEl>
                                          <p:spTgt spid="25"/>
                                        </p:tgtEl>
                                        <p:attrNameLst>
                                          <p:attrName>ppt_y</p:attrName>
                                        </p:attrNameLst>
                                      </p:cBhvr>
                                      <p:tavLst>
                                        <p:tav tm="100000">
                                          <p:val>
                                            <p:fltVal val="0.5"/>
                                          </p:val>
                                        </p:tav>
                                        <p:tav tm="100000">
                                          <p:val>
                                            <p:strVal val="#ppt_y"/>
                                          </p:val>
                                        </p:tav>
                                      </p:tavLst>
                                    </p:anim>
                                  </p:childTnLst>
                                </p:cTn>
                              </p:par>
                            </p:childTnLst>
                          </p:cTn>
                        </p:par>
                        <p:par>
                          <p:cTn id="111" fill="hold" nodeType="afterGroup">
                            <p:stCondLst>
                              <p:cond delay="0"/>
                            </p:stCondLst>
                            <p:childTnLst>
                              <p:par>
                                <p:cTn id="112" presetID="23" presetClass="entr" presetSubtype="272" fill="hold" nodeType="afterEffect">
                                  <p:stCondLst>
                                    <p:cond delay="0"/>
                                  </p:stCondLst>
                                  <p:childTnLst>
                                    <p:set>
                                      <p:cBhvr>
                                        <p:cTn id="113" dur="1" fill="hold">
                                          <p:stCondLst>
                                            <p:cond delay="0"/>
                                          </p:stCondLst>
                                        </p:cTn>
                                        <p:tgtEl>
                                          <p:spTgt spid="68735"/>
                                        </p:tgtEl>
                                        <p:attrNameLst>
                                          <p:attrName>style.visibility</p:attrName>
                                        </p:attrNameLst>
                                      </p:cBhvr>
                                      <p:to>
                                        <p:strVal val="visible"/>
                                      </p:to>
                                    </p:set>
                                    <p:anim calcmode="lin" valueType="num">
                                      <p:cBhvr>
                                        <p:cTn id="114" dur="500" fill="hold"/>
                                        <p:tgtEl>
                                          <p:spTgt spid="68735"/>
                                        </p:tgtEl>
                                        <p:attrNameLst>
                                          <p:attrName>ppt_w</p:attrName>
                                        </p:attrNameLst>
                                      </p:cBhvr>
                                      <p:tavLst>
                                        <p:tav tm="100000">
                                          <p:val>
                                            <p:strVal val="2/3*#ppt_w"/>
                                          </p:val>
                                        </p:tav>
                                        <p:tav tm="100000">
                                          <p:val>
                                            <p:strVal val="#ppt_w"/>
                                          </p:val>
                                        </p:tav>
                                      </p:tavLst>
                                    </p:anim>
                                    <p:anim calcmode="lin" valueType="num">
                                      <p:cBhvr>
                                        <p:cTn id="115" dur="500" fill="hold"/>
                                        <p:tgtEl>
                                          <p:spTgt spid="68735"/>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5"/>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528" fill="hold" nodeType="clickEffect">
                                  <p:stCondLst>
                                    <p:cond delay="0"/>
                                  </p:stCondLst>
                                  <p:childTnLst>
                                    <p:set>
                                      <p:cBhvr>
                                        <p:cTn id="119" dur="1" fill="hold">
                                          <p:stCondLst>
                                            <p:cond delay="0"/>
                                          </p:stCondLst>
                                        </p:cTn>
                                        <p:tgtEl>
                                          <p:spTgt spid="24"/>
                                        </p:tgtEl>
                                        <p:attrNameLst>
                                          <p:attrName>style.visibility</p:attrName>
                                        </p:attrNameLst>
                                      </p:cBhvr>
                                      <p:to>
                                        <p:strVal val="visible"/>
                                      </p:to>
                                    </p:set>
                                    <p:anim calcmode="lin" valueType="num">
                                      <p:cBhvr>
                                        <p:cTn id="120" dur="500" fill="hold"/>
                                        <p:tgtEl>
                                          <p:spTgt spid="24"/>
                                        </p:tgtEl>
                                        <p:attrNameLst>
                                          <p:attrName>ppt_w</p:attrName>
                                        </p:attrNameLst>
                                      </p:cBhvr>
                                      <p:tavLst>
                                        <p:tav tm="100000">
                                          <p:val>
                                            <p:fltVal val="0"/>
                                          </p:val>
                                        </p:tav>
                                        <p:tav tm="100000">
                                          <p:val>
                                            <p:strVal val="#ppt_w"/>
                                          </p:val>
                                        </p:tav>
                                      </p:tavLst>
                                    </p:anim>
                                    <p:anim calcmode="lin" valueType="num">
                                      <p:cBhvr>
                                        <p:cTn id="121" dur="500" fill="hold"/>
                                        <p:tgtEl>
                                          <p:spTgt spid="24"/>
                                        </p:tgtEl>
                                        <p:attrNameLst>
                                          <p:attrName>ppt_h</p:attrName>
                                        </p:attrNameLst>
                                      </p:cBhvr>
                                      <p:tavLst>
                                        <p:tav tm="100000">
                                          <p:val>
                                            <p:fltVal val="0"/>
                                          </p:val>
                                        </p:tav>
                                        <p:tav tm="100000">
                                          <p:val>
                                            <p:strVal val="#ppt_h"/>
                                          </p:val>
                                        </p:tav>
                                      </p:tavLst>
                                    </p:anim>
                                    <p:anim calcmode="lin" valueType="num">
                                      <p:cBhvr>
                                        <p:cTn id="122" dur="500" fill="hold"/>
                                        <p:tgtEl>
                                          <p:spTgt spid="24"/>
                                        </p:tgtEl>
                                        <p:attrNameLst>
                                          <p:attrName>ppt_x</p:attrName>
                                        </p:attrNameLst>
                                      </p:cBhvr>
                                      <p:tavLst>
                                        <p:tav tm="100000">
                                          <p:val>
                                            <p:fltVal val="0.5"/>
                                          </p:val>
                                        </p:tav>
                                        <p:tav tm="100000">
                                          <p:val>
                                            <p:strVal val="#ppt_x"/>
                                          </p:val>
                                        </p:tav>
                                      </p:tavLst>
                                    </p:anim>
                                    <p:anim calcmode="lin" valueType="num">
                                      <p:cBhvr>
                                        <p:cTn id="123" dur="500" fill="hold"/>
                                        <p:tgtEl>
                                          <p:spTgt spid="24"/>
                                        </p:tgtEl>
                                        <p:attrNameLst>
                                          <p:attrName>ppt_y</p:attrName>
                                        </p:attrNameLst>
                                      </p:cBhvr>
                                      <p:tavLst>
                                        <p:tav tm="100000">
                                          <p:val>
                                            <p:fltVal val="0.5"/>
                                          </p:val>
                                        </p:tav>
                                        <p:tav tm="100000">
                                          <p:val>
                                            <p:strVal val="#ppt_y"/>
                                          </p:val>
                                        </p:tav>
                                      </p:tavLst>
                                    </p:anim>
                                  </p:childTnLst>
                                </p:cTn>
                              </p:par>
                            </p:childTnLst>
                          </p:cTn>
                        </p:par>
                        <p:par>
                          <p:cTn id="124" fill="hold" nodeType="afterGroup">
                            <p:stCondLst>
                              <p:cond delay="0"/>
                            </p:stCondLst>
                            <p:childTnLst>
                              <p:par>
                                <p:cTn id="125" presetID="23" presetClass="entr" presetSubtype="272" fill="hold" nodeType="afterEffect">
                                  <p:stCondLst>
                                    <p:cond delay="0"/>
                                  </p:stCondLst>
                                  <p:childTnLst>
                                    <p:set>
                                      <p:cBhvr>
                                        <p:cTn id="126" dur="1" fill="hold">
                                          <p:stCondLst>
                                            <p:cond delay="0"/>
                                          </p:stCondLst>
                                        </p:cTn>
                                        <p:tgtEl>
                                          <p:spTgt spid="68736"/>
                                        </p:tgtEl>
                                        <p:attrNameLst>
                                          <p:attrName>style.visibility</p:attrName>
                                        </p:attrNameLst>
                                      </p:cBhvr>
                                      <p:to>
                                        <p:strVal val="visible"/>
                                      </p:to>
                                    </p:set>
                                    <p:anim calcmode="lin" valueType="num">
                                      <p:cBhvr>
                                        <p:cTn id="127" dur="500" fill="hold"/>
                                        <p:tgtEl>
                                          <p:spTgt spid="68736"/>
                                        </p:tgtEl>
                                        <p:attrNameLst>
                                          <p:attrName>ppt_w</p:attrName>
                                        </p:attrNameLst>
                                      </p:cBhvr>
                                      <p:tavLst>
                                        <p:tav tm="100000">
                                          <p:val>
                                            <p:strVal val="2/3*#ppt_w"/>
                                          </p:val>
                                        </p:tav>
                                        <p:tav tm="100000">
                                          <p:val>
                                            <p:strVal val="#ppt_w"/>
                                          </p:val>
                                        </p:tav>
                                      </p:tavLst>
                                    </p:anim>
                                    <p:anim calcmode="lin" valueType="num">
                                      <p:cBhvr>
                                        <p:cTn id="128" dur="500" fill="hold"/>
                                        <p:tgtEl>
                                          <p:spTgt spid="68736"/>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38" grpId="0" animBg="1"/>
      <p:bldP spid="687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169863" y="7427913"/>
            <a:ext cx="1454150" cy="241300"/>
          </a:xfrm>
          <a:prstGeom prst="rect">
            <a:avLst/>
          </a:prstGeom>
          <a:noFill/>
          <a:ln w="9525">
            <a:noFill/>
            <a:round/>
            <a:headEnd/>
            <a:tailEnd/>
          </a:ln>
        </p:spPr>
        <p:txBody>
          <a:bodyPr wrap="none" lIns="91255" tIns="45626" rIns="91255" bIns="45626" anchor="ctr"/>
          <a:lstStyle/>
          <a:p>
            <a:endParaRPr lang="en-US"/>
          </a:p>
        </p:txBody>
      </p:sp>
      <p:sp>
        <p:nvSpPr>
          <p:cNvPr id="72707" name="Line 2"/>
          <p:cNvSpPr>
            <a:spLocks noChangeShapeType="1"/>
          </p:cNvSpPr>
          <p:nvPr/>
        </p:nvSpPr>
        <p:spPr bwMode="auto">
          <a:xfrm>
            <a:off x="3143250" y="533400"/>
            <a:ext cx="6381750" cy="1588"/>
          </a:xfrm>
          <a:prstGeom prst="line">
            <a:avLst/>
          </a:prstGeom>
          <a:noFill/>
          <a:ln w="9525">
            <a:noFill/>
            <a:round/>
            <a:headEnd/>
            <a:tailEnd/>
          </a:ln>
        </p:spPr>
        <p:txBody>
          <a:bodyPr lIns="91255" tIns="45626" rIns="91255" bIns="45626"/>
          <a:lstStyle/>
          <a:p>
            <a:endParaRPr lang="en-SG"/>
          </a:p>
        </p:txBody>
      </p:sp>
      <p:sp>
        <p:nvSpPr>
          <p:cNvPr id="72708" name="Text Box 3"/>
          <p:cNvSpPr txBox="1">
            <a:spLocks noChangeArrowheads="1"/>
          </p:cNvSpPr>
          <p:nvPr/>
        </p:nvSpPr>
        <p:spPr bwMode="auto">
          <a:xfrm>
            <a:off x="9698038"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FF00"/>
                </a:solidFill>
                <a:latin typeface="Comic Sans MS" pitchFamily="66" charset="0"/>
              </a:rPr>
              <a:t> </a:t>
            </a:r>
          </a:p>
        </p:txBody>
      </p:sp>
      <p:grpSp>
        <p:nvGrpSpPr>
          <p:cNvPr id="72709"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820" name="Text Box 6"/>
            <p:cNvSpPr txBox="1">
              <a:spLocks noChangeArrowheads="1"/>
            </p:cNvSpPr>
            <p:nvPr/>
          </p:nvSpPr>
          <p:spPr bwMode="auto">
            <a:xfrm>
              <a:off x="470" y="873"/>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ROMANS</a:t>
              </a:r>
            </a:p>
          </p:txBody>
        </p:sp>
        <p:sp>
          <p:nvSpPr>
            <p:cNvPr id="72821" name="Text Box 7"/>
            <p:cNvSpPr txBox="1">
              <a:spLocks noChangeArrowheads="1"/>
            </p:cNvSpPr>
            <p:nvPr/>
          </p:nvSpPr>
          <p:spPr bwMode="auto">
            <a:xfrm>
              <a:off x="458" y="1047"/>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dirty="0">
                  <a:solidFill>
                    <a:srgbClr val="CCECFF"/>
                  </a:solidFill>
                  <a:latin typeface="Helvetica" charset="0"/>
                </a:rPr>
                <a:t>JUSTIFI- CATION </a:t>
              </a:r>
              <a:br>
                <a:rPr lang="en-GB" sz="1400" b="1" dirty="0">
                  <a:solidFill>
                    <a:srgbClr val="CCECFF"/>
                  </a:solidFill>
                  <a:latin typeface="Helvetica" charset="0"/>
                </a:rPr>
              </a:br>
              <a:r>
                <a:rPr lang="en-GB" sz="1400" b="1" dirty="0">
                  <a:solidFill>
                    <a:srgbClr val="CCECFF"/>
                  </a:solidFill>
                  <a:latin typeface="Helvetica" charset="0"/>
                </a:rPr>
                <a:t>BY </a:t>
              </a:r>
              <a:br>
                <a:rPr lang="en-GB" sz="1400" b="1" dirty="0">
                  <a:solidFill>
                    <a:srgbClr val="CCECFF"/>
                  </a:solidFill>
                  <a:latin typeface="Helvetica" charset="0"/>
                </a:rPr>
              </a:br>
              <a:r>
                <a:rPr lang="en-GB" sz="1400" b="1" i="1" u="sng" dirty="0">
                  <a:solidFill>
                    <a:srgbClr val="FFEA18"/>
                  </a:solidFill>
                  <a:latin typeface="Helvetica" charset="0"/>
                </a:rPr>
                <a:t>FAITH</a:t>
              </a:r>
            </a:p>
          </p:txBody>
        </p:sp>
        <p:sp>
          <p:nvSpPr>
            <p:cNvPr id="72822" name="Text Box 8"/>
            <p:cNvSpPr txBox="1">
              <a:spLocks noChangeArrowheads="1"/>
            </p:cNvSpPr>
            <p:nvPr/>
          </p:nvSpPr>
          <p:spPr bwMode="auto">
            <a:xfrm>
              <a:off x="412" y="178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1:17</a:t>
              </a:r>
            </a:p>
          </p:txBody>
        </p:sp>
      </p:grpSp>
      <p:grpSp>
        <p:nvGrpSpPr>
          <p:cNvPr id="72710"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816" name="Text Box 11"/>
            <p:cNvSpPr txBox="1">
              <a:spLocks noChangeArrowheads="1"/>
            </p:cNvSpPr>
            <p:nvPr/>
          </p:nvSpPr>
          <p:spPr bwMode="auto">
            <a:xfrm>
              <a:off x="3510"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EPHESIANS</a:t>
              </a:r>
            </a:p>
          </p:txBody>
        </p:sp>
        <p:sp>
          <p:nvSpPr>
            <p:cNvPr id="72817" name="Text Box 12"/>
            <p:cNvSpPr txBox="1">
              <a:spLocks noChangeArrowheads="1"/>
            </p:cNvSpPr>
            <p:nvPr/>
          </p:nvSpPr>
          <p:spPr bwMode="auto">
            <a:xfrm>
              <a:off x="3506" y="1053"/>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 POSITION AND WALK OF THE </a:t>
              </a:r>
              <a:r>
                <a:rPr lang="en-GB" sz="1400" b="1" i="1" u="sng">
                  <a:solidFill>
                    <a:srgbClr val="FFEA18"/>
                  </a:solidFill>
                  <a:latin typeface="Helvetica" charset="0"/>
                </a:rPr>
                <a:t>BELIEVER</a:t>
              </a:r>
            </a:p>
          </p:txBody>
        </p:sp>
        <p:sp>
          <p:nvSpPr>
            <p:cNvPr id="72818" name="Text Box 13"/>
            <p:cNvSpPr txBox="1">
              <a:spLocks noChangeArrowheads="1"/>
            </p:cNvSpPr>
            <p:nvPr/>
          </p:nvSpPr>
          <p:spPr bwMode="auto">
            <a:xfrm>
              <a:off x="3463"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1:3</a:t>
              </a:r>
            </a:p>
          </p:txBody>
        </p:sp>
      </p:grpSp>
      <p:grpSp>
        <p:nvGrpSpPr>
          <p:cNvPr id="72711"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812" name="Text Box 16"/>
            <p:cNvSpPr txBox="1">
              <a:spLocks noChangeArrowheads="1"/>
            </p:cNvSpPr>
            <p:nvPr/>
          </p:nvSpPr>
          <p:spPr bwMode="auto">
            <a:xfrm>
              <a:off x="4287" y="87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PHILIPPIANS</a:t>
              </a:r>
            </a:p>
          </p:txBody>
        </p:sp>
        <p:sp>
          <p:nvSpPr>
            <p:cNvPr id="72813" name="Text Box 17"/>
            <p:cNvSpPr txBox="1">
              <a:spLocks noChangeArrowheads="1"/>
            </p:cNvSpPr>
            <p:nvPr/>
          </p:nvSpPr>
          <p:spPr bwMode="auto">
            <a:xfrm>
              <a:off x="4292" y="1053"/>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JESUS CHRIST OUR </a:t>
              </a:r>
              <a:r>
                <a:rPr lang="en-GB" sz="1400" b="1" i="1" u="sng">
                  <a:solidFill>
                    <a:srgbClr val="FFEA18"/>
                  </a:solidFill>
                  <a:latin typeface="Helvetica" charset="0"/>
                </a:rPr>
                <a:t>JOY</a:t>
              </a:r>
            </a:p>
          </p:txBody>
        </p:sp>
        <p:sp>
          <p:nvSpPr>
            <p:cNvPr id="72814" name="Text Box 18"/>
            <p:cNvSpPr txBox="1">
              <a:spLocks noChangeArrowheads="1"/>
            </p:cNvSpPr>
            <p:nvPr/>
          </p:nvSpPr>
          <p:spPr bwMode="auto">
            <a:xfrm>
              <a:off x="4256"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3:7; 4:4</a:t>
              </a:r>
            </a:p>
          </p:txBody>
        </p:sp>
      </p:grpSp>
      <p:grpSp>
        <p:nvGrpSpPr>
          <p:cNvPr id="72712"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808" name="Text Box 21"/>
            <p:cNvSpPr txBox="1">
              <a:spLocks noChangeArrowheads="1"/>
            </p:cNvSpPr>
            <p:nvPr/>
          </p:nvSpPr>
          <p:spPr bwMode="auto">
            <a:xfrm>
              <a:off x="1980" y="884"/>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COR</a:t>
              </a:r>
            </a:p>
          </p:txBody>
        </p:sp>
        <p:sp>
          <p:nvSpPr>
            <p:cNvPr id="72809" name="Text Box 22"/>
            <p:cNvSpPr txBox="1">
              <a:spLocks noChangeArrowheads="1"/>
            </p:cNvSpPr>
            <p:nvPr/>
          </p:nvSpPr>
          <p:spPr bwMode="auto">
            <a:xfrm>
              <a:off x="1984" y="1052"/>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PAUL</a:t>
              </a:r>
              <a:r>
                <a:rPr lang="fr-FR" altLang="ja-JP" sz="1400" b="1">
                  <a:solidFill>
                    <a:srgbClr val="CCECFF"/>
                  </a:solidFill>
                  <a:latin typeface="Helvetica" charset="0"/>
                </a:rPr>
                <a:t>'</a:t>
              </a:r>
              <a:r>
                <a:rPr lang="en-GB" altLang="ja-JP" sz="1400" b="1">
                  <a:solidFill>
                    <a:srgbClr val="CCECFF"/>
                  </a:solidFill>
                  <a:latin typeface="Helvetica" charset="0"/>
                </a:rPr>
                <a:t>S AUTHENTIC </a:t>
              </a:r>
              <a:r>
                <a:rPr lang="en-GB" altLang="ja-JP" sz="1400" b="1" i="1" u="sng">
                  <a:solidFill>
                    <a:srgbClr val="FFEA18"/>
                  </a:solidFill>
                  <a:latin typeface="Helvetica" charset="0"/>
                </a:rPr>
                <a:t>APOSTLE-SHIP</a:t>
              </a:r>
              <a:endParaRPr lang="en-GB" sz="1400" b="1" i="1" u="sng">
                <a:solidFill>
                  <a:srgbClr val="FFEA18"/>
                </a:solidFill>
                <a:latin typeface="Helvetica" charset="0"/>
              </a:endParaRPr>
            </a:p>
          </p:txBody>
        </p:sp>
        <p:sp>
          <p:nvSpPr>
            <p:cNvPr id="72810" name="Text Box 23"/>
            <p:cNvSpPr txBox="1">
              <a:spLocks noChangeArrowheads="1"/>
            </p:cNvSpPr>
            <p:nvPr/>
          </p:nvSpPr>
          <p:spPr bwMode="auto">
            <a:xfrm>
              <a:off x="1921"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7:6; 12:9</a:t>
              </a:r>
            </a:p>
          </p:txBody>
        </p:sp>
      </p:grpSp>
      <p:grpSp>
        <p:nvGrpSpPr>
          <p:cNvPr id="72713"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804" name="Text Box 26"/>
            <p:cNvSpPr txBox="1">
              <a:spLocks noChangeArrowheads="1"/>
            </p:cNvSpPr>
            <p:nvPr/>
          </p:nvSpPr>
          <p:spPr bwMode="auto">
            <a:xfrm>
              <a:off x="2757"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GALATIANS</a:t>
              </a:r>
            </a:p>
          </p:txBody>
        </p:sp>
        <p:sp>
          <p:nvSpPr>
            <p:cNvPr id="72805" name="Text Box 27"/>
            <p:cNvSpPr txBox="1">
              <a:spLocks noChangeArrowheads="1"/>
            </p:cNvSpPr>
            <p:nvPr/>
          </p:nvSpPr>
          <p:spPr bwMode="auto">
            <a:xfrm>
              <a:off x="2760" y="1048"/>
              <a:ext cx="789" cy="331"/>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dirty="0">
                  <a:solidFill>
                    <a:srgbClr val="CCECFF"/>
                  </a:solidFill>
                  <a:latin typeface="Helvetica" charset="0"/>
                </a:rPr>
                <a:t>THE POWER    OF </a:t>
              </a:r>
              <a:r>
                <a:rPr lang="en-GB" sz="1400" b="1" i="1" u="sng" dirty="0">
                  <a:solidFill>
                    <a:srgbClr val="FFEA18"/>
                  </a:solidFill>
                  <a:latin typeface="Helvetica" charset="0"/>
                </a:rPr>
                <a:t>GRACE</a:t>
              </a:r>
            </a:p>
          </p:txBody>
        </p:sp>
        <p:sp>
          <p:nvSpPr>
            <p:cNvPr id="72806" name="Text Box 28"/>
            <p:cNvSpPr txBox="1">
              <a:spLocks noChangeArrowheads="1"/>
            </p:cNvSpPr>
            <p:nvPr/>
          </p:nvSpPr>
          <p:spPr bwMode="auto">
            <a:xfrm>
              <a:off x="2706"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3:2</a:t>
              </a:r>
            </a:p>
          </p:txBody>
        </p:sp>
      </p:grpSp>
      <p:grpSp>
        <p:nvGrpSpPr>
          <p:cNvPr id="72714"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800" name="Text Box 31"/>
            <p:cNvSpPr txBox="1">
              <a:spLocks noChangeArrowheads="1"/>
            </p:cNvSpPr>
            <p:nvPr/>
          </p:nvSpPr>
          <p:spPr bwMode="auto">
            <a:xfrm>
              <a:off x="1206"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COR</a:t>
              </a:r>
            </a:p>
          </p:txBody>
        </p:sp>
        <p:sp>
          <p:nvSpPr>
            <p:cNvPr id="72801" name="Text Box 32"/>
            <p:cNvSpPr txBox="1">
              <a:spLocks noChangeArrowheads="1"/>
            </p:cNvSpPr>
            <p:nvPr/>
          </p:nvSpPr>
          <p:spPr bwMode="auto">
            <a:xfrm>
              <a:off x="1211" y="1044"/>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CHRISTIAN CONDUCT IN THE </a:t>
              </a:r>
              <a:r>
                <a:rPr lang="en-GB" sz="1400" b="1" i="1" u="sng">
                  <a:solidFill>
                    <a:srgbClr val="FFEA18"/>
                  </a:solidFill>
                  <a:latin typeface="Helvetica" charset="0"/>
                </a:rPr>
                <a:t>CHURCH</a:t>
              </a:r>
            </a:p>
          </p:txBody>
        </p:sp>
        <p:sp>
          <p:nvSpPr>
            <p:cNvPr id="72802" name="Text Box 33"/>
            <p:cNvSpPr txBox="1">
              <a:spLocks noChangeArrowheads="1"/>
            </p:cNvSpPr>
            <p:nvPr/>
          </p:nvSpPr>
          <p:spPr bwMode="auto">
            <a:xfrm>
              <a:off x="1155" y="178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1:2</a:t>
              </a:r>
            </a:p>
          </p:txBody>
        </p:sp>
      </p:grpSp>
      <p:grpSp>
        <p:nvGrpSpPr>
          <p:cNvPr id="72715"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96" name="Text Box 36"/>
            <p:cNvSpPr txBox="1">
              <a:spLocks noChangeArrowheads="1"/>
            </p:cNvSpPr>
            <p:nvPr/>
          </p:nvSpPr>
          <p:spPr bwMode="auto">
            <a:xfrm>
              <a:off x="5064"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COLOSSIANS</a:t>
              </a:r>
            </a:p>
          </p:txBody>
        </p:sp>
        <p:sp>
          <p:nvSpPr>
            <p:cNvPr id="72797" name="Text Box 37"/>
            <p:cNvSpPr txBox="1">
              <a:spLocks noChangeArrowheads="1"/>
            </p:cNvSpPr>
            <p:nvPr/>
          </p:nvSpPr>
          <p:spPr bwMode="auto">
            <a:xfrm>
              <a:off x="5053" y="1057"/>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JESUS CHRIST: TOTALLY </a:t>
              </a:r>
              <a:r>
                <a:rPr lang="en-GB" sz="1400" b="1" i="1" u="sng">
                  <a:solidFill>
                    <a:srgbClr val="FFEA18"/>
                  </a:solidFill>
                  <a:latin typeface="Helvetica" charset="0"/>
                </a:rPr>
                <a:t>ADEQUATE</a:t>
              </a:r>
            </a:p>
          </p:txBody>
        </p:sp>
        <p:sp>
          <p:nvSpPr>
            <p:cNvPr id="72798" name="Text Box 38"/>
            <p:cNvSpPr txBox="1">
              <a:spLocks noChangeArrowheads="1"/>
            </p:cNvSpPr>
            <p:nvPr/>
          </p:nvSpPr>
          <p:spPr bwMode="auto">
            <a:xfrm>
              <a:off x="5006" y="1779"/>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2:10</a:t>
              </a:r>
            </a:p>
          </p:txBody>
        </p:sp>
      </p:grpSp>
      <p:grpSp>
        <p:nvGrpSpPr>
          <p:cNvPr id="72716" name="Group 39"/>
          <p:cNvGrpSpPr>
            <a:grpSpLocks/>
          </p:cNvGrpSpPr>
          <p:nvPr/>
        </p:nvGrpSpPr>
        <p:grpSpPr bwMode="auto">
          <a:xfrm>
            <a:off x="631825" y="3497263"/>
            <a:ext cx="1431925" cy="1844675"/>
            <a:chOff x="398" y="2203"/>
            <a:chExt cx="902" cy="1162"/>
          </a:xfrm>
        </p:grpSpPr>
        <p:sp>
          <p:nvSpPr>
            <p:cNvPr id="69672" name="AutoShape 40"/>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92" name="Text Box 41"/>
            <p:cNvSpPr txBox="1">
              <a:spLocks noChangeArrowheads="1"/>
            </p:cNvSpPr>
            <p:nvPr/>
          </p:nvSpPr>
          <p:spPr bwMode="auto">
            <a:xfrm>
              <a:off x="459" y="222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THESS</a:t>
              </a:r>
            </a:p>
          </p:txBody>
        </p:sp>
        <p:sp>
          <p:nvSpPr>
            <p:cNvPr id="72793" name="Text Box 42"/>
            <p:cNvSpPr txBox="1">
              <a:spLocks noChangeArrowheads="1"/>
            </p:cNvSpPr>
            <p:nvPr/>
          </p:nvSpPr>
          <p:spPr bwMode="auto">
            <a:xfrm>
              <a:off x="464" y="2473"/>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EVENTS    OF  THE </a:t>
              </a:r>
              <a:r>
                <a:rPr lang="en-GB" sz="1400" b="1" i="1" u="sng">
                  <a:solidFill>
                    <a:srgbClr val="FFEA18"/>
                  </a:solidFill>
                  <a:latin typeface="Helvetica" charset="0"/>
                </a:rPr>
                <a:t>LAST DAYS</a:t>
              </a:r>
            </a:p>
          </p:txBody>
        </p:sp>
        <p:sp>
          <p:nvSpPr>
            <p:cNvPr id="72794" name="Text Box 43"/>
            <p:cNvSpPr txBox="1">
              <a:spLocks noChangeArrowheads="1"/>
            </p:cNvSpPr>
            <p:nvPr/>
          </p:nvSpPr>
          <p:spPr bwMode="auto">
            <a:xfrm>
              <a:off x="398"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1:10</a:t>
              </a:r>
            </a:p>
          </p:txBody>
        </p:sp>
      </p:grpSp>
      <p:grpSp>
        <p:nvGrpSpPr>
          <p:cNvPr id="72717" name="Group 44"/>
          <p:cNvGrpSpPr>
            <a:grpSpLocks/>
          </p:cNvGrpSpPr>
          <p:nvPr/>
        </p:nvGrpSpPr>
        <p:grpSpPr bwMode="auto">
          <a:xfrm>
            <a:off x="1824038" y="3506788"/>
            <a:ext cx="1431925" cy="1838325"/>
            <a:chOff x="1149" y="2209"/>
            <a:chExt cx="902" cy="1158"/>
          </a:xfrm>
        </p:grpSpPr>
        <p:sp>
          <p:nvSpPr>
            <p:cNvPr id="69677" name="AutoShape 45"/>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88" name="Text Box 46"/>
            <p:cNvSpPr txBox="1">
              <a:spLocks noChangeArrowheads="1"/>
            </p:cNvSpPr>
            <p:nvPr/>
          </p:nvSpPr>
          <p:spPr bwMode="auto">
            <a:xfrm>
              <a:off x="1211"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THESS</a:t>
              </a:r>
            </a:p>
          </p:txBody>
        </p:sp>
        <p:sp>
          <p:nvSpPr>
            <p:cNvPr id="72789" name="Text Box 47"/>
            <p:cNvSpPr txBox="1">
              <a:spLocks noChangeArrowheads="1"/>
            </p:cNvSpPr>
            <p:nvPr/>
          </p:nvSpPr>
          <p:spPr bwMode="auto">
            <a:xfrm>
              <a:off x="1205" y="2436"/>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THE COMING DAY OF </a:t>
              </a:r>
              <a:r>
                <a:rPr lang="en-GB" sz="1400" b="1" i="1" u="sng">
                  <a:solidFill>
                    <a:srgbClr val="FFEA18"/>
                  </a:solidFill>
                  <a:latin typeface="Helvetica" charset="0"/>
                </a:rPr>
                <a:t>THE LORD</a:t>
              </a:r>
            </a:p>
          </p:txBody>
        </p:sp>
        <p:sp>
          <p:nvSpPr>
            <p:cNvPr id="72790" name="Text Box 48"/>
            <p:cNvSpPr txBox="1">
              <a:spLocks noChangeArrowheads="1"/>
            </p:cNvSpPr>
            <p:nvPr/>
          </p:nvSpPr>
          <p:spPr bwMode="auto">
            <a:xfrm>
              <a:off x="1149" y="312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3:5</a:t>
              </a:r>
            </a:p>
          </p:txBody>
        </p:sp>
      </p:grpSp>
      <p:grpSp>
        <p:nvGrpSpPr>
          <p:cNvPr id="72718" name="Group 49"/>
          <p:cNvGrpSpPr>
            <a:grpSpLocks/>
          </p:cNvGrpSpPr>
          <p:nvPr/>
        </p:nvGrpSpPr>
        <p:grpSpPr bwMode="auto">
          <a:xfrm>
            <a:off x="3079750" y="3487738"/>
            <a:ext cx="1431925" cy="1835150"/>
            <a:chOff x="1940" y="2197"/>
            <a:chExt cx="902" cy="1156"/>
          </a:xfrm>
        </p:grpSpPr>
        <p:sp>
          <p:nvSpPr>
            <p:cNvPr id="69682" name="AutoShape 50"/>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84" name="Text Box 51"/>
            <p:cNvSpPr txBox="1">
              <a:spLocks noChangeArrowheads="1"/>
            </p:cNvSpPr>
            <p:nvPr/>
          </p:nvSpPr>
          <p:spPr bwMode="auto">
            <a:xfrm>
              <a:off x="1983" y="2417"/>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PROPER ORDER IN THE </a:t>
              </a:r>
              <a:r>
                <a:rPr lang="en-GB" sz="1400" b="1" i="1" u="sng">
                  <a:solidFill>
                    <a:srgbClr val="FFEA18"/>
                  </a:solidFill>
                  <a:latin typeface="Helvetica" charset="0"/>
                </a:rPr>
                <a:t>CHURCH</a:t>
              </a:r>
            </a:p>
          </p:txBody>
        </p:sp>
        <p:sp>
          <p:nvSpPr>
            <p:cNvPr id="72785" name="Text Box 52"/>
            <p:cNvSpPr txBox="1">
              <a:spLocks noChangeArrowheads="1"/>
            </p:cNvSpPr>
            <p:nvPr/>
          </p:nvSpPr>
          <p:spPr bwMode="auto">
            <a:xfrm>
              <a:off x="1992" y="22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TIMOTHY</a:t>
              </a:r>
            </a:p>
          </p:txBody>
        </p:sp>
        <p:sp>
          <p:nvSpPr>
            <p:cNvPr id="72786" name="Text Box 53"/>
            <p:cNvSpPr txBox="1">
              <a:spLocks noChangeArrowheads="1"/>
            </p:cNvSpPr>
            <p:nvPr/>
          </p:nvSpPr>
          <p:spPr bwMode="auto">
            <a:xfrm>
              <a:off x="1940" y="311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3:9</a:t>
              </a:r>
            </a:p>
          </p:txBody>
        </p:sp>
      </p:grpSp>
      <p:grpSp>
        <p:nvGrpSpPr>
          <p:cNvPr id="72719" name="Group 54"/>
          <p:cNvGrpSpPr>
            <a:grpSpLocks/>
          </p:cNvGrpSpPr>
          <p:nvPr/>
        </p:nvGrpSpPr>
        <p:grpSpPr bwMode="auto">
          <a:xfrm>
            <a:off x="4294188" y="3487738"/>
            <a:ext cx="1431925" cy="1855787"/>
            <a:chOff x="2705" y="2197"/>
            <a:chExt cx="902" cy="1169"/>
          </a:xfrm>
        </p:grpSpPr>
        <p:sp>
          <p:nvSpPr>
            <p:cNvPr id="69687" name="AutoShape 55"/>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80" name="Text Box 56"/>
            <p:cNvSpPr txBox="1">
              <a:spLocks noChangeArrowheads="1"/>
            </p:cNvSpPr>
            <p:nvPr/>
          </p:nvSpPr>
          <p:spPr bwMode="auto">
            <a:xfrm>
              <a:off x="272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TIMOTHY</a:t>
              </a:r>
            </a:p>
          </p:txBody>
        </p:sp>
        <p:sp>
          <p:nvSpPr>
            <p:cNvPr id="72781" name="Text Box 57"/>
            <p:cNvSpPr txBox="1">
              <a:spLocks noChangeArrowheads="1"/>
            </p:cNvSpPr>
            <p:nvPr/>
          </p:nvSpPr>
          <p:spPr bwMode="auto">
            <a:xfrm>
              <a:off x="2753" y="2361"/>
              <a:ext cx="789" cy="738"/>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GUARD  THE GOSPEL; </a:t>
              </a:r>
              <a:r>
                <a:rPr lang="en-GB" sz="1400" b="1" i="1" u="sng">
                  <a:solidFill>
                    <a:srgbClr val="FFEA18"/>
                  </a:solidFill>
                  <a:latin typeface="Helvetica" charset="0"/>
                </a:rPr>
                <a:t>PREACH  ON</a:t>
              </a:r>
            </a:p>
          </p:txBody>
        </p:sp>
        <p:sp>
          <p:nvSpPr>
            <p:cNvPr id="72782" name="Text Box 58"/>
            <p:cNvSpPr txBox="1">
              <a:spLocks noChangeArrowheads="1"/>
            </p:cNvSpPr>
            <p:nvPr/>
          </p:nvSpPr>
          <p:spPr bwMode="auto">
            <a:xfrm>
              <a:off x="2705" y="312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1:13</a:t>
              </a:r>
            </a:p>
          </p:txBody>
        </p:sp>
      </p:grpSp>
      <p:grpSp>
        <p:nvGrpSpPr>
          <p:cNvPr id="72720" name="Group 59"/>
          <p:cNvGrpSpPr>
            <a:grpSpLocks/>
          </p:cNvGrpSpPr>
          <p:nvPr/>
        </p:nvGrpSpPr>
        <p:grpSpPr bwMode="auto">
          <a:xfrm>
            <a:off x="5513388" y="3509963"/>
            <a:ext cx="1431925" cy="1831975"/>
            <a:chOff x="3473" y="2211"/>
            <a:chExt cx="902" cy="1154"/>
          </a:xfrm>
        </p:grpSpPr>
        <p:sp>
          <p:nvSpPr>
            <p:cNvPr id="69692" name="AutoShape 60"/>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76" name="Text Box 61"/>
            <p:cNvSpPr txBox="1">
              <a:spLocks noChangeArrowheads="1"/>
            </p:cNvSpPr>
            <p:nvPr/>
          </p:nvSpPr>
          <p:spPr bwMode="auto">
            <a:xfrm>
              <a:off x="349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TITUS</a:t>
              </a:r>
            </a:p>
          </p:txBody>
        </p:sp>
        <p:sp>
          <p:nvSpPr>
            <p:cNvPr id="72777" name="Text Box 62"/>
            <p:cNvSpPr txBox="1">
              <a:spLocks noChangeArrowheads="1"/>
            </p:cNvSpPr>
            <p:nvPr/>
          </p:nvSpPr>
          <p:spPr bwMode="auto">
            <a:xfrm>
              <a:off x="3516" y="2433"/>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QUALIFI-CATIONS OF </a:t>
              </a:r>
              <a:r>
                <a:rPr lang="en-GB" sz="1400" b="1" i="1" u="sng">
                  <a:solidFill>
                    <a:srgbClr val="FFEA18"/>
                  </a:solidFill>
                  <a:latin typeface="Helvetica" charset="0"/>
                </a:rPr>
                <a:t>ELDERS</a:t>
              </a:r>
            </a:p>
          </p:txBody>
        </p:sp>
        <p:sp>
          <p:nvSpPr>
            <p:cNvPr id="72778" name="Text Box 63"/>
            <p:cNvSpPr txBox="1">
              <a:spLocks noChangeArrowheads="1"/>
            </p:cNvSpPr>
            <p:nvPr/>
          </p:nvSpPr>
          <p:spPr bwMode="auto">
            <a:xfrm>
              <a:off x="3473"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2:1-2</a:t>
              </a:r>
            </a:p>
          </p:txBody>
        </p:sp>
      </p:grpSp>
      <p:grpSp>
        <p:nvGrpSpPr>
          <p:cNvPr id="72721" name="Group 64"/>
          <p:cNvGrpSpPr>
            <a:grpSpLocks/>
          </p:cNvGrpSpPr>
          <p:nvPr/>
        </p:nvGrpSpPr>
        <p:grpSpPr bwMode="auto">
          <a:xfrm>
            <a:off x="6742113" y="3519488"/>
            <a:ext cx="1431925" cy="1827212"/>
            <a:chOff x="4247" y="2217"/>
            <a:chExt cx="902" cy="1151"/>
          </a:xfrm>
        </p:grpSpPr>
        <p:sp>
          <p:nvSpPr>
            <p:cNvPr id="69697" name="AutoShape 65"/>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72" name="Text Box 66"/>
            <p:cNvSpPr txBox="1">
              <a:spLocks noChangeArrowheads="1"/>
            </p:cNvSpPr>
            <p:nvPr/>
          </p:nvSpPr>
          <p:spPr bwMode="auto">
            <a:xfrm>
              <a:off x="4292" y="2241"/>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PHILEMON</a:t>
              </a:r>
            </a:p>
          </p:txBody>
        </p:sp>
        <p:sp>
          <p:nvSpPr>
            <p:cNvPr id="72773" name="Text Box 67"/>
            <p:cNvSpPr txBox="1">
              <a:spLocks noChangeArrowheads="1"/>
            </p:cNvSpPr>
            <p:nvPr/>
          </p:nvSpPr>
          <p:spPr bwMode="auto">
            <a:xfrm>
              <a:off x="4294" y="2430"/>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CCECFF"/>
                  </a:solidFill>
                  <a:latin typeface="Helvetica" charset="0"/>
                </a:rPr>
                <a:t>ACCEPT- ANCE OF OTHERS </a:t>
              </a:r>
              <a:r>
                <a:rPr lang="en-GB" sz="1400" b="1" i="1" u="sng">
                  <a:solidFill>
                    <a:srgbClr val="FFEA18"/>
                  </a:solidFill>
                  <a:latin typeface="Helvetica" charset="0"/>
                </a:rPr>
                <a:t>IN CHRIST</a:t>
              </a:r>
            </a:p>
          </p:txBody>
        </p:sp>
        <p:sp>
          <p:nvSpPr>
            <p:cNvPr id="72774" name="Text Box 68"/>
            <p:cNvSpPr txBox="1">
              <a:spLocks noChangeArrowheads="1"/>
            </p:cNvSpPr>
            <p:nvPr/>
          </p:nvSpPr>
          <p:spPr bwMode="auto">
            <a:xfrm>
              <a:off x="4247" y="31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v.17</a:t>
              </a:r>
            </a:p>
          </p:txBody>
        </p:sp>
      </p:grpSp>
      <p:grpSp>
        <p:nvGrpSpPr>
          <p:cNvPr id="72722" name="Group 69"/>
          <p:cNvGrpSpPr>
            <a:grpSpLocks/>
          </p:cNvGrpSpPr>
          <p:nvPr/>
        </p:nvGrpSpPr>
        <p:grpSpPr bwMode="auto">
          <a:xfrm>
            <a:off x="8062913" y="3546475"/>
            <a:ext cx="1431925" cy="1820863"/>
            <a:chOff x="5079" y="2234"/>
            <a:chExt cx="902" cy="1147"/>
          </a:xfrm>
        </p:grpSpPr>
        <p:sp>
          <p:nvSpPr>
            <p:cNvPr id="69702" name="AutoShape 70"/>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dist="73964" dir="1863565"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68" name="Text Box 71"/>
            <p:cNvSpPr txBox="1">
              <a:spLocks noChangeArrowheads="1"/>
            </p:cNvSpPr>
            <p:nvPr/>
          </p:nvSpPr>
          <p:spPr bwMode="auto">
            <a:xfrm>
              <a:off x="5114" y="226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HEBREWS</a:t>
              </a:r>
            </a:p>
          </p:txBody>
        </p:sp>
        <p:sp>
          <p:nvSpPr>
            <p:cNvPr id="72769" name="Text Box 72"/>
            <p:cNvSpPr txBox="1">
              <a:spLocks noChangeArrowheads="1"/>
            </p:cNvSpPr>
            <p:nvPr/>
          </p:nvSpPr>
          <p:spPr bwMode="auto">
            <a:xfrm>
              <a:off x="5124" y="2450"/>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JESUS CHRIST: </a:t>
              </a:r>
              <a:r>
                <a:rPr lang="en-GB" sz="1400" b="1" i="1" u="sng">
                  <a:solidFill>
                    <a:srgbClr val="FFEA18"/>
                  </a:solidFill>
                  <a:latin typeface="Helvetica" charset="0"/>
                </a:rPr>
                <a:t>SUPREME,   SUFFICIENT</a:t>
              </a:r>
            </a:p>
          </p:txBody>
        </p:sp>
        <p:sp>
          <p:nvSpPr>
            <p:cNvPr id="72770" name="Text Box 73"/>
            <p:cNvSpPr txBox="1">
              <a:spLocks noChangeArrowheads="1"/>
            </p:cNvSpPr>
            <p:nvPr/>
          </p:nvSpPr>
          <p:spPr bwMode="auto">
            <a:xfrm>
              <a:off x="5079" y="313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1:4</a:t>
              </a:r>
            </a:p>
          </p:txBody>
        </p:sp>
      </p:grpSp>
      <p:grpSp>
        <p:nvGrpSpPr>
          <p:cNvPr id="72723" name="Group 74"/>
          <p:cNvGrpSpPr>
            <a:grpSpLocks/>
          </p:cNvGrpSpPr>
          <p:nvPr/>
        </p:nvGrpSpPr>
        <p:grpSpPr bwMode="auto">
          <a:xfrm>
            <a:off x="647700" y="5538788"/>
            <a:ext cx="1431925" cy="1866900"/>
            <a:chOff x="408" y="3489"/>
            <a:chExt cx="902" cy="1176"/>
          </a:xfrm>
        </p:grpSpPr>
        <p:sp>
          <p:nvSpPr>
            <p:cNvPr id="69707" name="AutoShape 75"/>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64" name="Text Box 76"/>
            <p:cNvSpPr txBox="1">
              <a:spLocks noChangeArrowheads="1"/>
            </p:cNvSpPr>
            <p:nvPr/>
          </p:nvSpPr>
          <p:spPr bwMode="auto">
            <a:xfrm>
              <a:off x="447" y="3526"/>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JAMES</a:t>
              </a:r>
            </a:p>
          </p:txBody>
        </p:sp>
        <p:sp>
          <p:nvSpPr>
            <p:cNvPr id="72765" name="Text Box 77"/>
            <p:cNvSpPr txBox="1">
              <a:spLocks noChangeArrowheads="1"/>
            </p:cNvSpPr>
            <p:nvPr/>
          </p:nvSpPr>
          <p:spPr bwMode="auto">
            <a:xfrm>
              <a:off x="450" y="3723"/>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FAITH AT WORK IN </a:t>
              </a:r>
              <a:r>
                <a:rPr lang="en-GB" sz="1400" b="1" i="1" u="sng">
                  <a:solidFill>
                    <a:srgbClr val="FFEA18"/>
                  </a:solidFill>
                  <a:latin typeface="Helvetica" charset="0"/>
                </a:rPr>
                <a:t>EVERYDAY LIFE</a:t>
              </a:r>
            </a:p>
          </p:txBody>
        </p:sp>
        <p:sp>
          <p:nvSpPr>
            <p:cNvPr id="72766" name="Text Box 78"/>
            <p:cNvSpPr txBox="1">
              <a:spLocks noChangeArrowheads="1"/>
            </p:cNvSpPr>
            <p:nvPr/>
          </p:nvSpPr>
          <p:spPr bwMode="auto">
            <a:xfrm>
              <a:off x="408" y="44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u="sng">
                  <a:solidFill>
                    <a:srgbClr val="FFFF00"/>
                  </a:solidFill>
                  <a:latin typeface="Helvetica" charset="0"/>
                </a:rPr>
                <a:t>2:26</a:t>
              </a:r>
            </a:p>
          </p:txBody>
        </p:sp>
      </p:grpSp>
      <p:grpSp>
        <p:nvGrpSpPr>
          <p:cNvPr id="72724" name="Group 79"/>
          <p:cNvGrpSpPr>
            <a:grpSpLocks/>
          </p:cNvGrpSpPr>
          <p:nvPr/>
        </p:nvGrpSpPr>
        <p:grpSpPr bwMode="auto">
          <a:xfrm>
            <a:off x="1884363" y="5548313"/>
            <a:ext cx="1431925" cy="1876425"/>
            <a:chOff x="1187" y="3495"/>
            <a:chExt cx="902" cy="1182"/>
          </a:xfrm>
        </p:grpSpPr>
        <p:sp>
          <p:nvSpPr>
            <p:cNvPr id="69712" name="AutoShape 80"/>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60" name="Text Box 81"/>
            <p:cNvSpPr txBox="1">
              <a:spLocks noChangeArrowheads="1"/>
            </p:cNvSpPr>
            <p:nvPr/>
          </p:nvSpPr>
          <p:spPr bwMode="auto">
            <a:xfrm>
              <a:off x="1189"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PETER</a:t>
              </a:r>
            </a:p>
          </p:txBody>
        </p:sp>
        <p:sp>
          <p:nvSpPr>
            <p:cNvPr id="72761" name="Text Box 82"/>
            <p:cNvSpPr txBox="1">
              <a:spLocks noChangeArrowheads="1"/>
            </p:cNvSpPr>
            <p:nvPr/>
          </p:nvSpPr>
          <p:spPr bwMode="auto">
            <a:xfrm>
              <a:off x="1209" y="3720"/>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THE CHRISTIAN </a:t>
              </a:r>
              <a:r>
                <a:rPr lang="en-GB" sz="1400" b="1" i="1" u="sng">
                  <a:solidFill>
                    <a:srgbClr val="FFEA18"/>
                  </a:solidFill>
                  <a:latin typeface="Helvetica" charset="0"/>
                </a:rPr>
                <a:t>LIFE AND DUTY</a:t>
              </a:r>
            </a:p>
          </p:txBody>
        </p:sp>
        <p:sp>
          <p:nvSpPr>
            <p:cNvPr id="72762" name="Text Box 83"/>
            <p:cNvSpPr txBox="1">
              <a:spLocks noChangeArrowheads="1"/>
            </p:cNvSpPr>
            <p:nvPr/>
          </p:nvSpPr>
          <p:spPr bwMode="auto">
            <a:xfrm>
              <a:off x="1187" y="443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2:7</a:t>
              </a:r>
            </a:p>
          </p:txBody>
        </p:sp>
      </p:grpSp>
      <p:grpSp>
        <p:nvGrpSpPr>
          <p:cNvPr id="72725" name="Group 84"/>
          <p:cNvGrpSpPr>
            <a:grpSpLocks/>
          </p:cNvGrpSpPr>
          <p:nvPr/>
        </p:nvGrpSpPr>
        <p:grpSpPr bwMode="auto">
          <a:xfrm>
            <a:off x="3105150" y="5543550"/>
            <a:ext cx="1431925" cy="1885950"/>
            <a:chOff x="1956" y="3492"/>
            <a:chExt cx="902" cy="1188"/>
          </a:xfrm>
        </p:grpSpPr>
        <p:sp>
          <p:nvSpPr>
            <p:cNvPr id="69717" name="AutoShape 85"/>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56" name="Text Box 86"/>
            <p:cNvSpPr txBox="1">
              <a:spLocks noChangeArrowheads="1"/>
            </p:cNvSpPr>
            <p:nvPr/>
          </p:nvSpPr>
          <p:spPr bwMode="auto">
            <a:xfrm>
              <a:off x="1974"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PETER</a:t>
              </a:r>
            </a:p>
          </p:txBody>
        </p:sp>
        <p:sp>
          <p:nvSpPr>
            <p:cNvPr id="72757" name="Text Box 87"/>
            <p:cNvSpPr txBox="1">
              <a:spLocks noChangeArrowheads="1"/>
            </p:cNvSpPr>
            <p:nvPr/>
          </p:nvSpPr>
          <p:spPr bwMode="auto">
            <a:xfrm>
              <a:off x="1992" y="3721"/>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FALSE TEACHERS IN THE </a:t>
              </a:r>
              <a:r>
                <a:rPr lang="en-GB" sz="1400" b="1" i="1" u="sng">
                  <a:solidFill>
                    <a:srgbClr val="FFEA18"/>
                  </a:solidFill>
                  <a:latin typeface="Helvetica" charset="0"/>
                </a:rPr>
                <a:t>CHURCH</a:t>
              </a:r>
            </a:p>
          </p:txBody>
        </p:sp>
        <p:sp>
          <p:nvSpPr>
            <p:cNvPr id="72758" name="Text Box 88"/>
            <p:cNvSpPr txBox="1">
              <a:spLocks noChangeArrowheads="1"/>
            </p:cNvSpPr>
            <p:nvPr/>
          </p:nvSpPr>
          <p:spPr bwMode="auto">
            <a:xfrm>
              <a:off x="1956" y="443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2:1</a:t>
              </a:r>
            </a:p>
          </p:txBody>
        </p:sp>
      </p:grpSp>
      <p:grpSp>
        <p:nvGrpSpPr>
          <p:cNvPr id="72726" name="Group 89"/>
          <p:cNvGrpSpPr>
            <a:grpSpLocks/>
          </p:cNvGrpSpPr>
          <p:nvPr/>
        </p:nvGrpSpPr>
        <p:grpSpPr bwMode="auto">
          <a:xfrm>
            <a:off x="4330700" y="5541963"/>
            <a:ext cx="1431925" cy="1882775"/>
            <a:chOff x="2728" y="3491"/>
            <a:chExt cx="902" cy="1186"/>
          </a:xfrm>
        </p:grpSpPr>
        <p:sp>
          <p:nvSpPr>
            <p:cNvPr id="69722" name="AutoShape 90"/>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52" name="Text Box 91"/>
            <p:cNvSpPr txBox="1">
              <a:spLocks noChangeArrowheads="1"/>
            </p:cNvSpPr>
            <p:nvPr/>
          </p:nvSpPr>
          <p:spPr bwMode="auto">
            <a:xfrm>
              <a:off x="2738"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1 JOHN</a:t>
              </a:r>
            </a:p>
          </p:txBody>
        </p:sp>
        <p:sp>
          <p:nvSpPr>
            <p:cNvPr id="72753" name="Text Box 92"/>
            <p:cNvSpPr txBox="1">
              <a:spLocks noChangeArrowheads="1"/>
            </p:cNvSpPr>
            <p:nvPr/>
          </p:nvSpPr>
          <p:spPr bwMode="auto">
            <a:xfrm>
              <a:off x="2761" y="3663"/>
              <a:ext cx="789" cy="738"/>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SALVATION </a:t>
              </a:r>
              <a:r>
                <a:rPr lang="en-GB" sz="1400" b="1" i="1" u="sng">
                  <a:solidFill>
                    <a:srgbClr val="FFEA18"/>
                  </a:solidFill>
                  <a:latin typeface="Helvetica" charset="0"/>
                </a:rPr>
                <a:t>ASSURED</a:t>
              </a:r>
              <a:r>
                <a:rPr lang="en-GB" sz="1400" b="1">
                  <a:solidFill>
                    <a:srgbClr val="FFFFFF"/>
                  </a:solidFill>
                  <a:latin typeface="Helvetica" charset="0"/>
                </a:rPr>
                <a:t>; BEWARE FALSE </a:t>
              </a:r>
              <a:r>
                <a:rPr lang="en-GB" sz="1400" b="1" i="1" u="sng">
                  <a:solidFill>
                    <a:srgbClr val="FFEA18"/>
                  </a:solidFill>
                  <a:latin typeface="Helvetica" charset="0"/>
                </a:rPr>
                <a:t>TEACHERS</a:t>
              </a:r>
            </a:p>
          </p:txBody>
        </p:sp>
        <p:sp>
          <p:nvSpPr>
            <p:cNvPr id="72754" name="Text Box 93"/>
            <p:cNvSpPr txBox="1">
              <a:spLocks noChangeArrowheads="1"/>
            </p:cNvSpPr>
            <p:nvPr/>
          </p:nvSpPr>
          <p:spPr bwMode="auto">
            <a:xfrm>
              <a:off x="2728" y="443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5:13</a:t>
              </a:r>
            </a:p>
          </p:txBody>
        </p:sp>
      </p:grpSp>
      <p:grpSp>
        <p:nvGrpSpPr>
          <p:cNvPr id="72727" name="Group 94"/>
          <p:cNvGrpSpPr>
            <a:grpSpLocks/>
          </p:cNvGrpSpPr>
          <p:nvPr/>
        </p:nvGrpSpPr>
        <p:grpSpPr bwMode="auto">
          <a:xfrm>
            <a:off x="5565775" y="5541963"/>
            <a:ext cx="1431925" cy="1884362"/>
            <a:chOff x="3506" y="3491"/>
            <a:chExt cx="902" cy="1187"/>
          </a:xfrm>
        </p:grpSpPr>
        <p:sp>
          <p:nvSpPr>
            <p:cNvPr id="69727" name="AutoShape 95"/>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48" name="Text Box 96"/>
            <p:cNvSpPr txBox="1">
              <a:spLocks noChangeArrowheads="1"/>
            </p:cNvSpPr>
            <p:nvPr/>
          </p:nvSpPr>
          <p:spPr bwMode="auto">
            <a:xfrm>
              <a:off x="3512"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2 JOHN</a:t>
              </a:r>
            </a:p>
          </p:txBody>
        </p:sp>
        <p:sp>
          <p:nvSpPr>
            <p:cNvPr id="72749" name="Text Box 97"/>
            <p:cNvSpPr txBox="1">
              <a:spLocks noChangeArrowheads="1"/>
            </p:cNvSpPr>
            <p:nvPr/>
          </p:nvSpPr>
          <p:spPr bwMode="auto">
            <a:xfrm>
              <a:off x="3510" y="3665"/>
              <a:ext cx="789" cy="738"/>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WALKING BY CHRIST</a:t>
              </a:r>
              <a:r>
                <a:rPr lang="fr-FR" altLang="ja-JP" sz="1400" b="1">
                  <a:solidFill>
                    <a:srgbClr val="FFFFFF"/>
                  </a:solidFill>
                  <a:latin typeface="Helvetica" charset="0"/>
                </a:rPr>
                <a:t>'</a:t>
              </a:r>
              <a:r>
                <a:rPr lang="en-GB" altLang="ja-JP" sz="1400" b="1">
                  <a:solidFill>
                    <a:srgbClr val="FFFFFF"/>
                  </a:solidFill>
                  <a:latin typeface="Helvetica" charset="0"/>
                </a:rPr>
                <a:t>S </a:t>
              </a:r>
              <a:r>
                <a:rPr lang="en-GB" altLang="ja-JP" sz="1400" b="1" i="1" u="sng">
                  <a:solidFill>
                    <a:srgbClr val="FFEA18"/>
                  </a:solidFill>
                  <a:latin typeface="Helvetica" charset="0"/>
                </a:rPr>
                <a:t>COMMAND-MENTS</a:t>
              </a:r>
              <a:endParaRPr lang="en-GB" sz="1400" b="1" i="1" u="sng">
                <a:solidFill>
                  <a:srgbClr val="FFEA18"/>
                </a:solidFill>
                <a:latin typeface="Helvetica" charset="0"/>
              </a:endParaRPr>
            </a:p>
          </p:txBody>
        </p:sp>
        <p:sp>
          <p:nvSpPr>
            <p:cNvPr id="72750" name="Text Box 98"/>
            <p:cNvSpPr txBox="1">
              <a:spLocks noChangeArrowheads="1"/>
            </p:cNvSpPr>
            <p:nvPr/>
          </p:nvSpPr>
          <p:spPr bwMode="auto">
            <a:xfrm>
              <a:off x="3506" y="443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v. 3</a:t>
              </a:r>
            </a:p>
          </p:txBody>
        </p:sp>
      </p:grpSp>
      <p:grpSp>
        <p:nvGrpSpPr>
          <p:cNvPr id="72728" name="Group 99"/>
          <p:cNvGrpSpPr>
            <a:grpSpLocks/>
          </p:cNvGrpSpPr>
          <p:nvPr/>
        </p:nvGrpSpPr>
        <p:grpSpPr bwMode="auto">
          <a:xfrm>
            <a:off x="7981950" y="5534025"/>
            <a:ext cx="1431925" cy="1892300"/>
            <a:chOff x="5028" y="3486"/>
            <a:chExt cx="902" cy="1192"/>
          </a:xfrm>
        </p:grpSpPr>
        <p:sp>
          <p:nvSpPr>
            <p:cNvPr id="69732" name="AutoShape 100"/>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44" name="Text Box 101"/>
            <p:cNvSpPr txBox="1">
              <a:spLocks noChangeArrowheads="1"/>
            </p:cNvSpPr>
            <p:nvPr/>
          </p:nvSpPr>
          <p:spPr bwMode="auto">
            <a:xfrm>
              <a:off x="5030" y="353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JUDE</a:t>
              </a:r>
            </a:p>
          </p:txBody>
        </p:sp>
        <p:sp>
          <p:nvSpPr>
            <p:cNvPr id="72745" name="Text Box 102"/>
            <p:cNvSpPr txBox="1">
              <a:spLocks noChangeArrowheads="1"/>
            </p:cNvSpPr>
            <p:nvPr/>
          </p:nvSpPr>
          <p:spPr bwMode="auto">
            <a:xfrm>
              <a:off x="5062" y="3725"/>
              <a:ext cx="789" cy="602"/>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CONTEND-ING FOR THE     </a:t>
              </a:r>
              <a:r>
                <a:rPr lang="en-GB" sz="1400" b="1" i="1" u="sng">
                  <a:solidFill>
                    <a:srgbClr val="FFEA18"/>
                  </a:solidFill>
                  <a:latin typeface="Helvetica" charset="0"/>
                </a:rPr>
                <a:t>FAITH</a:t>
              </a:r>
            </a:p>
          </p:txBody>
        </p:sp>
        <p:sp>
          <p:nvSpPr>
            <p:cNvPr id="72746" name="Text Box 103"/>
            <p:cNvSpPr txBox="1">
              <a:spLocks noChangeArrowheads="1"/>
            </p:cNvSpPr>
            <p:nvPr/>
          </p:nvSpPr>
          <p:spPr bwMode="auto">
            <a:xfrm>
              <a:off x="5028" y="443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vv. 20-21</a:t>
              </a:r>
            </a:p>
          </p:txBody>
        </p:sp>
      </p:grpSp>
      <p:grpSp>
        <p:nvGrpSpPr>
          <p:cNvPr id="72729" name="Group 104"/>
          <p:cNvGrpSpPr>
            <a:grpSpLocks/>
          </p:cNvGrpSpPr>
          <p:nvPr/>
        </p:nvGrpSpPr>
        <p:grpSpPr bwMode="auto">
          <a:xfrm>
            <a:off x="6777038" y="5551488"/>
            <a:ext cx="1431925" cy="1858962"/>
            <a:chOff x="4269" y="3497"/>
            <a:chExt cx="902" cy="1171"/>
          </a:xfrm>
        </p:grpSpPr>
        <p:sp>
          <p:nvSpPr>
            <p:cNvPr id="69737" name="AutoShape 105"/>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2740" name="Text Box 106"/>
            <p:cNvSpPr txBox="1">
              <a:spLocks noChangeArrowheads="1"/>
            </p:cNvSpPr>
            <p:nvPr/>
          </p:nvSpPr>
          <p:spPr bwMode="auto">
            <a:xfrm>
              <a:off x="4286" y="3539"/>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200" b="1">
                  <a:solidFill>
                    <a:srgbClr val="FFFF00"/>
                  </a:solidFill>
                  <a:latin typeface="Helvetica" charset="0"/>
                </a:rPr>
                <a:t>3 JOHN</a:t>
              </a:r>
            </a:p>
          </p:txBody>
        </p:sp>
        <p:sp>
          <p:nvSpPr>
            <p:cNvPr id="72741" name="Text Box 107"/>
            <p:cNvSpPr txBox="1">
              <a:spLocks noChangeArrowheads="1"/>
            </p:cNvSpPr>
            <p:nvPr/>
          </p:nvSpPr>
          <p:spPr bwMode="auto">
            <a:xfrm>
              <a:off x="4295" y="3758"/>
              <a:ext cx="789" cy="46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Helvetica" charset="0"/>
                </a:rPr>
                <a:t>JOHN</a:t>
              </a:r>
              <a:r>
                <a:rPr lang="fr-FR" altLang="ja-JP" sz="1400" b="1">
                  <a:solidFill>
                    <a:srgbClr val="FFFFFF"/>
                  </a:solidFill>
                  <a:latin typeface="Helvetica" charset="0"/>
                </a:rPr>
                <a:t>'</a:t>
              </a:r>
              <a:r>
                <a:rPr lang="en-GB" altLang="ja-JP" sz="1400" b="1">
                  <a:solidFill>
                    <a:srgbClr val="FFFFFF"/>
                  </a:solidFill>
                  <a:latin typeface="Helvetica" charset="0"/>
                </a:rPr>
                <a:t>S APOSTOLIC </a:t>
              </a:r>
              <a:r>
                <a:rPr lang="en-GB" altLang="ja-JP" sz="1400" b="1" i="1" u="sng">
                  <a:solidFill>
                    <a:srgbClr val="FFEA18"/>
                  </a:solidFill>
                  <a:latin typeface="Helvetica" charset="0"/>
                </a:rPr>
                <a:t>AUTHORITY</a:t>
              </a:r>
              <a:endParaRPr lang="en-GB" sz="1400" b="1" i="1" u="sng">
                <a:solidFill>
                  <a:srgbClr val="FFEA18"/>
                </a:solidFill>
                <a:latin typeface="Helvetica" charset="0"/>
              </a:endParaRPr>
            </a:p>
          </p:txBody>
        </p:sp>
        <p:sp>
          <p:nvSpPr>
            <p:cNvPr id="72742" name="Text Box 108"/>
            <p:cNvSpPr txBox="1">
              <a:spLocks noChangeArrowheads="1"/>
            </p:cNvSpPr>
            <p:nvPr/>
          </p:nvSpPr>
          <p:spPr bwMode="auto">
            <a:xfrm>
              <a:off x="4269" y="44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FF00"/>
                  </a:solidFill>
                  <a:latin typeface="Helvetica" charset="0"/>
                </a:rPr>
                <a:t>vv. 4, 11</a:t>
              </a:r>
            </a:p>
          </p:txBody>
        </p:sp>
      </p:grpSp>
      <p:sp>
        <p:nvSpPr>
          <p:cNvPr id="72730" name="Text Box 109"/>
          <p:cNvSpPr txBox="1">
            <a:spLocks noChangeArrowheads="1"/>
          </p:cNvSpPr>
          <p:nvPr/>
        </p:nvSpPr>
        <p:spPr bwMode="auto">
          <a:xfrm>
            <a:off x="5110163" y="250825"/>
            <a:ext cx="1712912" cy="762000"/>
          </a:xfrm>
          <a:prstGeom prst="rect">
            <a:avLst/>
          </a:prstGeom>
          <a:noFill/>
          <a:ln w="9525">
            <a:noFill/>
            <a:round/>
            <a:headEnd/>
            <a:tailEnd/>
          </a:ln>
        </p:spPr>
        <p:txBody>
          <a:bodyPr wrap="none" lIns="91255" tIns="45626" rIns="91255" bIns="45626" anchor="ctr"/>
          <a:lstStyle/>
          <a:p>
            <a:endParaRPr lang="en-US"/>
          </a:p>
        </p:txBody>
      </p:sp>
      <p:grpSp>
        <p:nvGrpSpPr>
          <p:cNvPr id="72731"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sp>
        <p:nvSpPr>
          <p:cNvPr id="72732" name="Text Box 114"/>
          <p:cNvSpPr txBox="1">
            <a:spLocks noChangeArrowheads="1"/>
          </p:cNvSpPr>
          <p:nvPr/>
        </p:nvSpPr>
        <p:spPr bwMode="auto">
          <a:xfrm>
            <a:off x="9196388" y="7150100"/>
            <a:ext cx="184150" cy="244475"/>
          </a:xfrm>
          <a:prstGeom prst="rect">
            <a:avLst/>
          </a:prstGeom>
          <a:noFill/>
          <a:ln w="9525">
            <a:noFill/>
            <a:round/>
            <a:headEnd/>
            <a:tailEnd/>
          </a:ln>
        </p:spPr>
        <p:txBody>
          <a:bodyPr wrap="none" lIns="91255" tIns="45626" rIns="91255" bIns="45626" anchor="ctr"/>
          <a:lstStyle/>
          <a:p>
            <a:endParaRPr lang="en-US"/>
          </a:p>
        </p:txBody>
      </p:sp>
      <p:sp>
        <p:nvSpPr>
          <p:cNvPr id="72733" name="Text Box 115"/>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66</a:t>
            </a:r>
          </a:p>
        </p:txBody>
      </p:sp>
      <p:sp>
        <p:nvSpPr>
          <p:cNvPr id="69748" name="Text Box 116"/>
          <p:cNvSpPr txBox="1">
            <a:spLocks noChangeArrowheads="1"/>
          </p:cNvSpPr>
          <p:nvPr/>
        </p:nvSpPr>
        <p:spPr bwMode="auto">
          <a:xfrm>
            <a:off x="1773238" y="7353300"/>
            <a:ext cx="6926262" cy="409575"/>
          </a:xfrm>
          <a:prstGeom prst="rect">
            <a:avLst/>
          </a:prstGeom>
          <a:noFill/>
          <a:ln w="9525">
            <a:noFill/>
            <a:round/>
            <a:headEnd/>
            <a:tailEnd/>
          </a:ln>
        </p:spPr>
        <p:txBody>
          <a:bodyPr lIns="89816" tIns="46699" rIns="89816" bIns="46699">
            <a:spAutoFit/>
          </a:bodyPr>
          <a:lstStyle/>
          <a:p>
            <a:pPr algn="ctr">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Arial Rounded MT Bold" pitchFamily="34" charset="0"/>
              </a:rPr>
              <a:t>SECOND: THE LETTERS FROM </a:t>
            </a:r>
            <a:r>
              <a:rPr lang="ja-JP" altLang="en-GB" sz="2000" b="1">
                <a:solidFill>
                  <a:srgbClr val="FFFFFF"/>
                </a:solidFill>
                <a:latin typeface="Arial Rounded MT Bold" pitchFamily="34" charset="0"/>
              </a:rPr>
              <a:t>“</a:t>
            </a:r>
            <a:r>
              <a:rPr lang="en-GB" altLang="ja-JP" sz="2000" b="1">
                <a:solidFill>
                  <a:srgbClr val="FFFFFF"/>
                </a:solidFill>
                <a:latin typeface="Arial Rounded MT Bold" pitchFamily="34" charset="0"/>
              </a:rPr>
              <a:t>THE OTHERS</a:t>
            </a:r>
            <a:r>
              <a:rPr lang="ja-JP" altLang="en-GB" sz="2000" b="1">
                <a:solidFill>
                  <a:srgbClr val="FFFFFF"/>
                </a:solidFill>
                <a:latin typeface="Arial Rounded MT Bold" pitchFamily="34" charset="0"/>
              </a:rPr>
              <a:t>”</a:t>
            </a:r>
            <a:endParaRPr lang="en-GB" sz="2000" b="1">
              <a:solidFill>
                <a:srgbClr val="FFFFFF"/>
              </a:solidFill>
              <a:latin typeface="Arial Rounded MT Bold" pitchFamily="34" charset="0"/>
            </a:endParaRPr>
          </a:p>
        </p:txBody>
      </p:sp>
      <p:sp>
        <p:nvSpPr>
          <p:cNvPr id="72735" name="Text Box 117"/>
          <p:cNvSpPr txBox="1">
            <a:spLocks noChangeArrowheads="1"/>
          </p:cNvSpPr>
          <p:nvPr/>
        </p:nvSpPr>
        <p:spPr bwMode="auto">
          <a:xfrm>
            <a:off x="4117975" y="650875"/>
            <a:ext cx="5057775" cy="409575"/>
          </a:xfrm>
          <a:prstGeom prst="rect">
            <a:avLst/>
          </a:prstGeom>
          <a:noFill/>
          <a:ln w="9525">
            <a:noFill/>
            <a:round/>
            <a:headEnd/>
            <a:tailEnd/>
          </a:ln>
        </p:spPr>
        <p:txBody>
          <a:bodyPr lIns="89816" tIns="46699" rIns="89816" bIns="46699">
            <a:spAutoFit/>
          </a:bodyPr>
          <a:lstStyle/>
          <a:p>
            <a:pPr algn="ctr">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Arial Rounded MT Bold" pitchFamily="34" charset="0"/>
              </a:rPr>
              <a:t>FIRST: THE LETTERS FROM PAUL</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9748"/>
                                        </p:tgtEl>
                                        <p:attrNameLst>
                                          <p:attrName>style.visibility</p:attrName>
                                        </p:attrNameLst>
                                      </p:cBhvr>
                                      <p:to>
                                        <p:strVal val="visible"/>
                                      </p:to>
                                    </p:set>
                                    <p:anim calcmode="lin" valueType="num">
                                      <p:cBhvr>
                                        <p:cTn id="7" dur="500" fill="hold"/>
                                        <p:tgtEl>
                                          <p:spTgt spid="69748"/>
                                        </p:tgtEl>
                                        <p:attrNameLst>
                                          <p:attrName>ppt_w</p:attrName>
                                        </p:attrNameLst>
                                      </p:cBhvr>
                                      <p:tavLst>
                                        <p:tav tm="100000">
                                          <p:val>
                                            <p:fltVal val="0"/>
                                          </p:val>
                                        </p:tav>
                                        <p:tav tm="100000">
                                          <p:val>
                                            <p:strVal val="#ppt_w"/>
                                          </p:val>
                                        </p:tav>
                                      </p:tavLst>
                                    </p:anim>
                                    <p:anim calcmode="lin" valueType="num">
                                      <p:cBhvr>
                                        <p:cTn id="8" dur="500" fill="hold"/>
                                        <p:tgtEl>
                                          <p:spTgt spid="69748"/>
                                        </p:tgtEl>
                                        <p:attrNameLst>
                                          <p:attrName>ppt_h</p:attrName>
                                        </p:attrNameLst>
                                      </p:cBhvr>
                                      <p:tavLst>
                                        <p:tav tm="100000">
                                          <p:val>
                                            <p:fltVal val="0"/>
                                          </p:val>
                                        </p:tav>
                                        <p:tav tm="100000">
                                          <p:val>
                                            <p:strVal val="#ppt_h"/>
                                          </p:val>
                                        </p:tav>
                                      </p:tavLst>
                                    </p:anim>
                                    <p:anim calcmode="lin" valueType="num">
                                      <p:cBhvr>
                                        <p:cTn id="9" dur="500" fill="hold"/>
                                        <p:tgtEl>
                                          <p:spTgt spid="69748"/>
                                        </p:tgtEl>
                                        <p:attrNameLst>
                                          <p:attrName>ppt_x</p:attrName>
                                        </p:attrNameLst>
                                      </p:cBhvr>
                                      <p:tavLst>
                                        <p:tav tm="100000">
                                          <p:val>
                                            <p:fltVal val="0.5"/>
                                          </p:val>
                                        </p:tav>
                                        <p:tav tm="100000">
                                          <p:val>
                                            <p:strVal val="#ppt_x"/>
                                          </p:val>
                                        </p:tav>
                                      </p:tavLst>
                                    </p:anim>
                                    <p:anim calcmode="lin" valueType="num">
                                      <p:cBhvr>
                                        <p:cTn id="10" dur="500" fill="hold"/>
                                        <p:tgtEl>
                                          <p:spTgt spid="69748"/>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48"/>
          <p:cNvGrpSpPr>
            <a:grpSpLocks/>
          </p:cNvGrpSpPr>
          <p:nvPr/>
        </p:nvGrpSpPr>
        <p:grpSpPr bwMode="auto">
          <a:xfrm>
            <a:off x="0" y="-15875"/>
            <a:ext cx="10058400" cy="7786688"/>
            <a:chOff x="223" y="-10"/>
            <a:chExt cx="5832" cy="4905"/>
          </a:xfrm>
        </p:grpSpPr>
        <p:pic>
          <p:nvPicPr>
            <p:cNvPr id="73774" name="Picture 2"/>
            <p:cNvPicPr>
              <a:picLocks noChangeAspect="1" noChangeArrowheads="1"/>
            </p:cNvPicPr>
            <p:nvPr/>
          </p:nvPicPr>
          <p:blipFill>
            <a:blip r:embed="rId3"/>
            <a:srcRect l="34023" t="18144" r="4735" b="10156"/>
            <a:stretch>
              <a:fillRect/>
            </a:stretch>
          </p:blipFill>
          <p:spPr bwMode="auto">
            <a:xfrm>
              <a:off x="223" y="-10"/>
              <a:ext cx="5833" cy="4906"/>
            </a:xfrm>
            <a:prstGeom prst="rect">
              <a:avLst/>
            </a:prstGeom>
            <a:noFill/>
            <a:ln w="9525">
              <a:noFill/>
              <a:round/>
              <a:headEnd/>
              <a:tailEnd/>
            </a:ln>
          </p:spPr>
        </p:pic>
        <p:sp>
          <p:nvSpPr>
            <p:cNvPr id="51" name="Rectangle 3"/>
            <p:cNvSpPr>
              <a:spLocks noChangeArrowheads="1"/>
            </p:cNvSpPr>
            <p:nvPr/>
          </p:nvSpPr>
          <p:spPr bwMode="auto">
            <a:xfrm>
              <a:off x="541" y="1974"/>
              <a:ext cx="369" cy="339"/>
            </a:xfrm>
            <a:prstGeom prst="rect">
              <a:avLst/>
            </a:prstGeom>
            <a:solidFill>
              <a:srgbClr val="3973D6"/>
            </a:solidFill>
            <a:ln w="9525">
              <a:noFill/>
              <a:round/>
              <a:headEnd/>
              <a:tailEnd/>
            </a:ln>
          </p:spPr>
          <p:txBody>
            <a:bodyPr wrap="none" anchor="ctr"/>
            <a:lstStyle/>
            <a:p>
              <a:pPr>
                <a:buFont typeface="Times New Roman" charset="0"/>
                <a:buNone/>
                <a:defRPr/>
              </a:pPr>
              <a:endParaRPr lang="en-US">
                <a:effectLst>
                  <a:outerShdw blurRad="50800" dist="76200" dir="2700000" algn="tl" rotWithShape="0">
                    <a:scrgbClr r="0" g="0" b="0"/>
                  </a:outerShdw>
                </a:effectLst>
                <a:latin typeface="Times New Roman" charset="0"/>
                <a:ea typeface="ＭＳ Ｐゴシック" charset="0"/>
                <a:cs typeface="ＭＳ Ｐゴシック" charset="0"/>
              </a:endParaRPr>
            </a:p>
          </p:txBody>
        </p:sp>
      </p:grpSp>
      <p:sp>
        <p:nvSpPr>
          <p:cNvPr id="70661" name="Text Box 5"/>
          <p:cNvSpPr txBox="1">
            <a:spLocks noChangeArrowheads="1"/>
          </p:cNvSpPr>
          <p:nvPr/>
        </p:nvSpPr>
        <p:spPr bwMode="auto">
          <a:xfrm>
            <a:off x="3617913" y="2100263"/>
            <a:ext cx="1252537"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ROMANS</a:t>
            </a:r>
          </a:p>
        </p:txBody>
      </p:sp>
      <p:sp>
        <p:nvSpPr>
          <p:cNvPr id="70662" name="Text Box 6"/>
          <p:cNvSpPr txBox="1">
            <a:spLocks noChangeArrowheads="1"/>
          </p:cNvSpPr>
          <p:nvPr/>
        </p:nvSpPr>
        <p:spPr bwMode="auto">
          <a:xfrm>
            <a:off x="3546475" y="498475"/>
            <a:ext cx="2236788" cy="373063"/>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2 CORINTHIANS</a:t>
            </a:r>
          </a:p>
        </p:txBody>
      </p:sp>
      <p:sp>
        <p:nvSpPr>
          <p:cNvPr id="70663" name="Text Box 7"/>
          <p:cNvSpPr txBox="1">
            <a:spLocks noChangeArrowheads="1"/>
          </p:cNvSpPr>
          <p:nvPr/>
        </p:nvSpPr>
        <p:spPr bwMode="auto">
          <a:xfrm>
            <a:off x="8034338" y="3009900"/>
            <a:ext cx="1836737" cy="373063"/>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GALATIANS..</a:t>
            </a:r>
          </a:p>
        </p:txBody>
      </p:sp>
      <p:sp>
        <p:nvSpPr>
          <p:cNvPr id="70664" name="Text Box 8"/>
          <p:cNvSpPr txBox="1">
            <a:spLocks noChangeArrowheads="1"/>
          </p:cNvSpPr>
          <p:nvPr/>
        </p:nvSpPr>
        <p:spPr bwMode="auto">
          <a:xfrm>
            <a:off x="4432300" y="1951038"/>
            <a:ext cx="2847975"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1 CORINTHIANS</a:t>
            </a:r>
          </a:p>
        </p:txBody>
      </p:sp>
      <p:sp>
        <p:nvSpPr>
          <p:cNvPr id="70665" name="Text Box 9"/>
          <p:cNvSpPr txBox="1">
            <a:spLocks noChangeArrowheads="1"/>
          </p:cNvSpPr>
          <p:nvPr/>
        </p:nvSpPr>
        <p:spPr bwMode="auto">
          <a:xfrm>
            <a:off x="1717675" y="282575"/>
            <a:ext cx="1806575" cy="373063"/>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COLOSSIANS</a:t>
            </a:r>
          </a:p>
        </p:txBody>
      </p:sp>
      <p:sp>
        <p:nvSpPr>
          <p:cNvPr id="70666" name="Text Box 10"/>
          <p:cNvSpPr txBox="1">
            <a:spLocks noChangeArrowheads="1"/>
          </p:cNvSpPr>
          <p:nvPr/>
        </p:nvSpPr>
        <p:spPr bwMode="auto">
          <a:xfrm>
            <a:off x="3597275" y="2406650"/>
            <a:ext cx="1252538" cy="373063"/>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1 THESS</a:t>
            </a:r>
          </a:p>
        </p:txBody>
      </p:sp>
      <p:sp>
        <p:nvSpPr>
          <p:cNvPr id="70667" name="Text Box 11"/>
          <p:cNvSpPr txBox="1">
            <a:spLocks noChangeArrowheads="1"/>
          </p:cNvSpPr>
          <p:nvPr/>
        </p:nvSpPr>
        <p:spPr bwMode="auto">
          <a:xfrm>
            <a:off x="3586163" y="2716213"/>
            <a:ext cx="1350962"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2 THESS..</a:t>
            </a:r>
          </a:p>
        </p:txBody>
      </p:sp>
      <p:sp>
        <p:nvSpPr>
          <p:cNvPr id="70668" name="Text Box 12"/>
          <p:cNvSpPr txBox="1">
            <a:spLocks noChangeArrowheads="1"/>
          </p:cNvSpPr>
          <p:nvPr/>
        </p:nvSpPr>
        <p:spPr bwMode="auto">
          <a:xfrm>
            <a:off x="1770063" y="603250"/>
            <a:ext cx="1700212" cy="373063"/>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PHILEMON</a:t>
            </a:r>
          </a:p>
        </p:txBody>
      </p:sp>
      <p:sp>
        <p:nvSpPr>
          <p:cNvPr id="70669" name="Text Box 13"/>
          <p:cNvSpPr txBox="1">
            <a:spLocks noChangeArrowheads="1"/>
          </p:cNvSpPr>
          <p:nvPr/>
        </p:nvSpPr>
        <p:spPr bwMode="auto">
          <a:xfrm>
            <a:off x="263525" y="1290638"/>
            <a:ext cx="1719263"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HEBREWS?</a:t>
            </a:r>
          </a:p>
        </p:txBody>
      </p:sp>
      <p:sp>
        <p:nvSpPr>
          <p:cNvPr id="70670" name="Text Box 14"/>
          <p:cNvSpPr txBox="1">
            <a:spLocks noChangeArrowheads="1"/>
          </p:cNvSpPr>
          <p:nvPr/>
        </p:nvSpPr>
        <p:spPr bwMode="auto">
          <a:xfrm>
            <a:off x="7267575" y="5122863"/>
            <a:ext cx="1254125"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JAMES</a:t>
            </a:r>
          </a:p>
        </p:txBody>
      </p:sp>
      <p:sp>
        <p:nvSpPr>
          <p:cNvPr id="70671" name="Text Box 15"/>
          <p:cNvSpPr txBox="1">
            <a:spLocks noChangeArrowheads="1"/>
          </p:cNvSpPr>
          <p:nvPr/>
        </p:nvSpPr>
        <p:spPr bwMode="auto">
          <a:xfrm>
            <a:off x="5230813" y="2578100"/>
            <a:ext cx="1250950" cy="373063"/>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1 JOHN </a:t>
            </a:r>
          </a:p>
        </p:txBody>
      </p:sp>
      <p:sp>
        <p:nvSpPr>
          <p:cNvPr id="70672" name="Text Box 16"/>
          <p:cNvSpPr txBox="1">
            <a:spLocks noChangeArrowheads="1"/>
          </p:cNvSpPr>
          <p:nvPr/>
        </p:nvSpPr>
        <p:spPr bwMode="auto">
          <a:xfrm>
            <a:off x="5230813" y="3233738"/>
            <a:ext cx="1250950"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3 JOHN..</a:t>
            </a:r>
          </a:p>
        </p:txBody>
      </p:sp>
      <p:sp>
        <p:nvSpPr>
          <p:cNvPr id="70673" name="Text Box 17"/>
          <p:cNvSpPr txBox="1">
            <a:spLocks noChangeArrowheads="1"/>
          </p:cNvSpPr>
          <p:nvPr/>
        </p:nvSpPr>
        <p:spPr bwMode="auto">
          <a:xfrm>
            <a:off x="7243763" y="5410200"/>
            <a:ext cx="1252537" cy="373063"/>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JUDE..</a:t>
            </a:r>
          </a:p>
        </p:txBody>
      </p:sp>
      <p:sp>
        <p:nvSpPr>
          <p:cNvPr id="70674" name="Text Box 18"/>
          <p:cNvSpPr txBox="1">
            <a:spLocks noChangeArrowheads="1"/>
          </p:cNvSpPr>
          <p:nvPr/>
        </p:nvSpPr>
        <p:spPr bwMode="auto">
          <a:xfrm>
            <a:off x="5230813" y="2890838"/>
            <a:ext cx="1250950" cy="407987"/>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b="1">
                <a:solidFill>
                  <a:srgbClr val="FFFFFF"/>
                </a:solidFill>
                <a:effectLst>
                  <a:outerShdw blurRad="50800" dist="76200" dir="2700000" algn="tl" rotWithShape="0">
                    <a:scrgbClr r="0" g="0" b="0"/>
                  </a:outerShdw>
                </a:effectLst>
                <a:latin typeface="Helvetica" charset="0"/>
              </a:rPr>
              <a:t>2 </a:t>
            </a:r>
            <a:r>
              <a:rPr lang="en-GB" sz="1800" b="1">
                <a:solidFill>
                  <a:srgbClr val="FFFFFF"/>
                </a:solidFill>
                <a:effectLst>
                  <a:outerShdw blurRad="50800" dist="76200" dir="2700000" algn="tl" rotWithShape="0">
                    <a:scrgbClr r="0" g="0" b="0"/>
                  </a:outerShdw>
                </a:effectLst>
                <a:latin typeface="Helvetica" charset="0"/>
              </a:rPr>
              <a:t>JOHN</a:t>
            </a:r>
          </a:p>
        </p:txBody>
      </p:sp>
      <p:grpSp>
        <p:nvGrpSpPr>
          <p:cNvPr id="3" name="Group 19"/>
          <p:cNvGrpSpPr>
            <a:grpSpLocks/>
          </p:cNvGrpSpPr>
          <p:nvPr/>
        </p:nvGrpSpPr>
        <p:grpSpPr bwMode="auto">
          <a:xfrm>
            <a:off x="5083175" y="1122363"/>
            <a:ext cx="2795588" cy="777875"/>
            <a:chOff x="3202" y="707"/>
            <a:chExt cx="1761" cy="490"/>
          </a:xfrm>
        </p:grpSpPr>
        <p:sp>
          <p:nvSpPr>
            <p:cNvPr id="70676" name="Oval 20"/>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crgbClr r="0" g="0" b="0"/>
                  </a:outerShdw>
                </a:effectLst>
                <a:latin typeface="Times New Roman" pitchFamily="-112" charset="0"/>
                <a:ea typeface="+mn-ea"/>
              </a:endParaRPr>
            </a:p>
          </p:txBody>
        </p:sp>
        <p:sp>
          <p:nvSpPr>
            <p:cNvPr id="141357" name="Text Box 21"/>
            <p:cNvSpPr txBox="1">
              <a:spLocks noChangeArrowheads="1"/>
            </p:cNvSpPr>
            <p:nvPr/>
          </p:nvSpPr>
          <p:spPr bwMode="auto">
            <a:xfrm>
              <a:off x="3202" y="707"/>
              <a:ext cx="1761" cy="352"/>
            </a:xfrm>
            <a:prstGeom prst="rect">
              <a:avLst/>
            </a:prstGeom>
            <a:noFill/>
            <a:ln>
              <a:noFill/>
            </a:ln>
            <a:extLst/>
          </p:spPr>
          <p:txBody>
            <a:bodyPr>
              <a:spAutoFit/>
            </a:bodyPr>
            <a:lstStyle/>
            <a:p>
              <a:pPr algn="ctr">
                <a:lnSpc>
                  <a:spcPct val="100000"/>
                </a:lnSpc>
                <a:spcBef>
                  <a:spcPts val="1813"/>
                </a:spcBef>
                <a:buClr>
                  <a:srgbClr val="76F77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76F774"/>
                  </a:solidFill>
                  <a:effectLst>
                    <a:outerShdw blurRad="50800" dist="76200" dir="2700000" algn="tl" rotWithShape="0">
                      <a:scrgbClr r="0" g="0" b="0"/>
                    </a:outerShdw>
                  </a:effectLst>
                  <a:latin typeface="Arial Black" pitchFamily="34" charset="0"/>
                </a:rPr>
                <a:t>EPHESUS</a:t>
              </a:r>
            </a:p>
          </p:txBody>
        </p:sp>
      </p:grpSp>
      <p:sp>
        <p:nvSpPr>
          <p:cNvPr id="70678" name="Text Box 22"/>
          <p:cNvSpPr txBox="1">
            <a:spLocks noChangeArrowheads="1"/>
          </p:cNvSpPr>
          <p:nvPr/>
        </p:nvSpPr>
        <p:spPr bwMode="auto">
          <a:xfrm>
            <a:off x="1797050" y="-38100"/>
            <a:ext cx="1646238" cy="373063"/>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EPHESIANS</a:t>
            </a:r>
          </a:p>
        </p:txBody>
      </p:sp>
      <p:sp>
        <p:nvSpPr>
          <p:cNvPr id="70679" name="Text Box 23"/>
          <p:cNvSpPr txBox="1">
            <a:spLocks noChangeArrowheads="1"/>
          </p:cNvSpPr>
          <p:nvPr/>
        </p:nvSpPr>
        <p:spPr bwMode="auto">
          <a:xfrm>
            <a:off x="1697038" y="922338"/>
            <a:ext cx="1847850"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PHILIPPIANS</a:t>
            </a:r>
          </a:p>
        </p:txBody>
      </p:sp>
      <p:sp>
        <p:nvSpPr>
          <p:cNvPr id="70680" name="Text Box 24"/>
          <p:cNvSpPr txBox="1">
            <a:spLocks noChangeArrowheads="1"/>
          </p:cNvSpPr>
          <p:nvPr/>
        </p:nvSpPr>
        <p:spPr bwMode="auto">
          <a:xfrm>
            <a:off x="1798638" y="2312988"/>
            <a:ext cx="1646237"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2 TIMOTHY..</a:t>
            </a:r>
          </a:p>
        </p:txBody>
      </p:sp>
      <p:sp>
        <p:nvSpPr>
          <p:cNvPr id="70681" name="Text Box 25"/>
          <p:cNvSpPr txBox="1">
            <a:spLocks noChangeArrowheads="1"/>
          </p:cNvSpPr>
          <p:nvPr/>
        </p:nvSpPr>
        <p:spPr bwMode="auto">
          <a:xfrm>
            <a:off x="1797050" y="1400175"/>
            <a:ext cx="1646238" cy="373063"/>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1 PETER</a:t>
            </a:r>
          </a:p>
        </p:txBody>
      </p:sp>
      <p:sp>
        <p:nvSpPr>
          <p:cNvPr id="70682" name="Text Box 26"/>
          <p:cNvSpPr txBox="1">
            <a:spLocks noChangeArrowheads="1"/>
          </p:cNvSpPr>
          <p:nvPr/>
        </p:nvSpPr>
        <p:spPr bwMode="auto">
          <a:xfrm>
            <a:off x="1798638" y="1722438"/>
            <a:ext cx="1646237"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2 PETER</a:t>
            </a:r>
          </a:p>
        </p:txBody>
      </p:sp>
      <p:sp>
        <p:nvSpPr>
          <p:cNvPr id="70683" name="Text Box 27"/>
          <p:cNvSpPr txBox="1">
            <a:spLocks noChangeArrowheads="1"/>
          </p:cNvSpPr>
          <p:nvPr/>
        </p:nvSpPr>
        <p:spPr bwMode="auto">
          <a:xfrm>
            <a:off x="3768725" y="808038"/>
            <a:ext cx="1595438"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1 TIMOTHY..</a:t>
            </a:r>
          </a:p>
        </p:txBody>
      </p:sp>
      <p:sp>
        <p:nvSpPr>
          <p:cNvPr id="70684" name="Text Box 28"/>
          <p:cNvSpPr txBox="1">
            <a:spLocks noChangeArrowheads="1"/>
          </p:cNvSpPr>
          <p:nvPr/>
        </p:nvSpPr>
        <p:spPr bwMode="auto">
          <a:xfrm>
            <a:off x="5230813" y="2265363"/>
            <a:ext cx="1250950" cy="373062"/>
          </a:xfrm>
          <a:prstGeom prst="rect">
            <a:avLst/>
          </a:prstGeom>
          <a:noFill/>
          <a:ln>
            <a:noFill/>
          </a:ln>
          <a:extLst/>
        </p:spPr>
        <p:txBody>
          <a:bodyPr lIns="91255" tIns="45626" rIns="91255" bIns="45626">
            <a:spAutoFit/>
          </a:bodyPr>
          <a:lstStyle/>
          <a:p>
            <a:pPr algn="ctr">
              <a:lnSpc>
                <a:spcPct val="100000"/>
              </a:lnSpc>
              <a:spcBef>
                <a:spcPts val="11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FFFFFF"/>
                </a:solidFill>
                <a:effectLst>
                  <a:outerShdw blurRad="50800" dist="76200" dir="2700000" algn="tl" rotWithShape="0">
                    <a:scrgbClr r="0" g="0" b="0"/>
                  </a:outerShdw>
                </a:effectLst>
                <a:latin typeface="Helvetica" charset="0"/>
              </a:rPr>
              <a:t>TITUS</a:t>
            </a:r>
          </a:p>
        </p:txBody>
      </p:sp>
      <p:grpSp>
        <p:nvGrpSpPr>
          <p:cNvPr id="4" name="Group 29"/>
          <p:cNvGrpSpPr>
            <a:grpSpLocks/>
          </p:cNvGrpSpPr>
          <p:nvPr/>
        </p:nvGrpSpPr>
        <p:grpSpPr bwMode="auto">
          <a:xfrm>
            <a:off x="3009900" y="1295400"/>
            <a:ext cx="2493963" cy="839788"/>
            <a:chOff x="1896" y="816"/>
            <a:chExt cx="1571" cy="529"/>
          </a:xfrm>
        </p:grpSpPr>
        <p:sp>
          <p:nvSpPr>
            <p:cNvPr id="70686" name="Oval 30"/>
            <p:cNvSpPr>
              <a:spLocks noChangeArrowheads="1"/>
            </p:cNvSpPr>
            <p:nvPr/>
          </p:nvSpPr>
          <p:spPr bwMode="auto">
            <a:xfrm>
              <a:off x="2655" y="1180"/>
              <a:ext cx="178" cy="16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crgbClr r="0" g="0" b="0"/>
                  </a:outerShdw>
                </a:effectLst>
                <a:latin typeface="Times New Roman" pitchFamily="-112" charset="0"/>
                <a:ea typeface="+mn-ea"/>
              </a:endParaRPr>
            </a:p>
          </p:txBody>
        </p:sp>
        <p:sp>
          <p:nvSpPr>
            <p:cNvPr id="141355" name="Text Box 31"/>
            <p:cNvSpPr txBox="1">
              <a:spLocks noChangeArrowheads="1"/>
            </p:cNvSpPr>
            <p:nvPr/>
          </p:nvSpPr>
          <p:spPr bwMode="auto">
            <a:xfrm>
              <a:off x="1896" y="816"/>
              <a:ext cx="1571" cy="352"/>
            </a:xfrm>
            <a:prstGeom prst="rect">
              <a:avLst/>
            </a:prstGeom>
            <a:noFill/>
            <a:ln>
              <a:noFill/>
            </a:ln>
            <a:extLst/>
          </p:spPr>
          <p:txBody>
            <a:bodyPr>
              <a:spAutoFit/>
            </a:bodyPr>
            <a:lstStyle/>
            <a:p>
              <a:pPr algn="ctr">
                <a:lnSpc>
                  <a:spcPct val="100000"/>
                </a:lnSpc>
                <a:spcBef>
                  <a:spcPts val="1813"/>
                </a:spcBef>
                <a:buClr>
                  <a:srgbClr val="76F77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76F774"/>
                  </a:solidFill>
                  <a:effectLst>
                    <a:outerShdw blurRad="50800" dist="76200" dir="2700000" algn="tl" rotWithShape="0">
                      <a:scrgbClr r="0" g="0" b="0"/>
                    </a:outerShdw>
                  </a:effectLst>
                  <a:latin typeface="Arial Black" pitchFamily="34" charset="0"/>
                </a:rPr>
                <a:t>CORINTH</a:t>
              </a:r>
            </a:p>
          </p:txBody>
        </p:sp>
      </p:grpSp>
      <p:grpSp>
        <p:nvGrpSpPr>
          <p:cNvPr id="5" name="Group 32"/>
          <p:cNvGrpSpPr>
            <a:grpSpLocks/>
          </p:cNvGrpSpPr>
          <p:nvPr/>
        </p:nvGrpSpPr>
        <p:grpSpPr bwMode="auto">
          <a:xfrm>
            <a:off x="7010400" y="4576763"/>
            <a:ext cx="3101975" cy="828675"/>
            <a:chOff x="4224" y="2883"/>
            <a:chExt cx="1954" cy="522"/>
          </a:xfrm>
        </p:grpSpPr>
        <p:sp>
          <p:nvSpPr>
            <p:cNvPr id="70689" name="Oval 33"/>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crgbClr r="0" g="0" b="0"/>
                  </a:outerShdw>
                </a:effectLst>
                <a:latin typeface="Times New Roman" pitchFamily="-112" charset="0"/>
                <a:ea typeface="+mn-ea"/>
              </a:endParaRPr>
            </a:p>
          </p:txBody>
        </p:sp>
        <p:sp>
          <p:nvSpPr>
            <p:cNvPr id="141353" name="Text Box 34"/>
            <p:cNvSpPr txBox="1">
              <a:spLocks noChangeArrowheads="1"/>
            </p:cNvSpPr>
            <p:nvPr/>
          </p:nvSpPr>
          <p:spPr bwMode="auto">
            <a:xfrm>
              <a:off x="4224" y="2883"/>
              <a:ext cx="1954" cy="352"/>
            </a:xfrm>
            <a:prstGeom prst="rect">
              <a:avLst/>
            </a:prstGeom>
            <a:noFill/>
            <a:ln>
              <a:noFill/>
            </a:ln>
            <a:extLst/>
          </p:spPr>
          <p:txBody>
            <a:bodyPr>
              <a:spAutoFit/>
            </a:bodyPr>
            <a:lstStyle/>
            <a:p>
              <a:pPr algn="ctr">
                <a:lnSpc>
                  <a:spcPct val="100000"/>
                </a:lnSpc>
                <a:spcBef>
                  <a:spcPts val="1813"/>
                </a:spcBef>
                <a:buClr>
                  <a:srgbClr val="76F77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76F774"/>
                  </a:solidFill>
                  <a:effectLst>
                    <a:outerShdw blurRad="50800" dist="76200" dir="2700000" algn="tl" rotWithShape="0">
                      <a:scrgbClr r="0" g="0" b="0"/>
                    </a:outerShdw>
                  </a:effectLst>
                  <a:latin typeface="Arial Black" pitchFamily="34" charset="0"/>
                </a:rPr>
                <a:t>JERUSALEM</a:t>
              </a:r>
            </a:p>
          </p:txBody>
        </p:sp>
      </p:grpSp>
      <p:grpSp>
        <p:nvGrpSpPr>
          <p:cNvPr id="6" name="Group 35"/>
          <p:cNvGrpSpPr>
            <a:grpSpLocks/>
          </p:cNvGrpSpPr>
          <p:nvPr/>
        </p:nvGrpSpPr>
        <p:grpSpPr bwMode="auto">
          <a:xfrm>
            <a:off x="0" y="0"/>
            <a:ext cx="2270125" cy="781050"/>
            <a:chOff x="0" y="0"/>
            <a:chExt cx="1430" cy="492"/>
          </a:xfrm>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crgbClr r="0" g="0" b="0"/>
                  </a:outerShdw>
                </a:effectLst>
                <a:latin typeface="Times New Roman" pitchFamily="-112" charset="0"/>
                <a:ea typeface="+mn-ea"/>
              </a:endParaRPr>
            </a:p>
          </p:txBody>
        </p:sp>
        <p:sp>
          <p:nvSpPr>
            <p:cNvPr id="141351" name="Text Box 37"/>
            <p:cNvSpPr txBox="1">
              <a:spLocks noChangeArrowheads="1"/>
            </p:cNvSpPr>
            <p:nvPr/>
          </p:nvSpPr>
          <p:spPr bwMode="auto">
            <a:xfrm>
              <a:off x="0" y="0"/>
              <a:ext cx="1430" cy="352"/>
            </a:xfrm>
            <a:prstGeom prst="rect">
              <a:avLst/>
            </a:prstGeom>
            <a:noFill/>
            <a:ln>
              <a:noFill/>
            </a:ln>
            <a:extLst/>
          </p:spPr>
          <p:txBody>
            <a:bodyPr>
              <a:spAutoFit/>
            </a:bodyPr>
            <a:lstStyle/>
            <a:p>
              <a:pPr algn="ctr">
                <a:lnSpc>
                  <a:spcPct val="100000"/>
                </a:lnSpc>
                <a:spcBef>
                  <a:spcPts val="1813"/>
                </a:spcBef>
                <a:buClr>
                  <a:srgbClr val="76F77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76F774"/>
                  </a:solidFill>
                  <a:effectLst>
                    <a:outerShdw blurRad="50800" dist="76200" dir="2700000" algn="tl" rotWithShape="0">
                      <a:scrgbClr r="0" g="0" b="0"/>
                    </a:outerShdw>
                  </a:effectLst>
                  <a:latin typeface="Arial Black" pitchFamily="34" charset="0"/>
                </a:rPr>
                <a:t>ROME</a:t>
              </a:r>
            </a:p>
          </p:txBody>
        </p:sp>
      </p:grpSp>
      <p:sp>
        <p:nvSpPr>
          <p:cNvPr id="141340" name="Text Box 38"/>
          <p:cNvSpPr txBox="1">
            <a:spLocks noChangeArrowheads="1"/>
          </p:cNvSpPr>
          <p:nvPr/>
        </p:nvSpPr>
        <p:spPr bwMode="auto">
          <a:xfrm>
            <a:off x="808038" y="3221038"/>
            <a:ext cx="3087687" cy="4170362"/>
          </a:xfrm>
          <a:prstGeom prst="rect">
            <a:avLst/>
          </a:prstGeom>
          <a:noFill/>
          <a:ln>
            <a:noFill/>
          </a:ln>
          <a:extLst/>
        </p:spPr>
        <p:txBody>
          <a:bodyPr lIns="91255" tIns="45626" rIns="91255" bIns="45626">
            <a:spAutoFit/>
          </a:bodyPr>
          <a:lstStyle/>
          <a:p>
            <a:pPr algn="r">
              <a:lnSpc>
                <a:spcPct val="100000"/>
              </a:lnSpc>
              <a:spcBef>
                <a:spcPts val="3313"/>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5300" b="1" dirty="0">
                <a:solidFill>
                  <a:srgbClr val="FFFF00"/>
                </a:solidFill>
                <a:effectLst>
                  <a:outerShdw blurRad="50800" dist="76200" dir="2700000" algn="tl" rotWithShape="0">
                    <a:scrgbClr r="0" g="0" b="0"/>
                  </a:outerShdw>
                </a:effectLst>
                <a:latin typeface="Comic Sans MS" pitchFamily="66" charset="0"/>
              </a:rPr>
              <a:t>PUOKO KIRAPUO NU </a:t>
            </a:r>
            <a:r>
              <a:rPr lang="en-GB" sz="5300" b="1" dirty="0" err="1">
                <a:solidFill>
                  <a:srgbClr val="FFFF00"/>
                </a:solidFill>
                <a:effectLst>
                  <a:outerShdw blurRad="50800" dist="76200" dir="2700000" algn="tl" rotWithShape="0">
                    <a:scrgbClr r="0" g="0" b="0"/>
                  </a:outerShdw>
                </a:effectLst>
                <a:latin typeface="Comic Sans MS" pitchFamily="66" charset="0"/>
              </a:rPr>
              <a:t>THUSHüGA</a:t>
            </a:r>
            <a:r>
              <a:rPr lang="en-GB" sz="5300" b="1" dirty="0">
                <a:solidFill>
                  <a:srgbClr val="FFFF00"/>
                </a:solidFill>
                <a:effectLst>
                  <a:outerShdw blurRad="50800" dist="76200" dir="2700000" algn="tl" rotWithShape="0">
                    <a:scrgbClr r="0" g="0" b="0"/>
                  </a:outerShdw>
                </a:effectLst>
                <a:latin typeface="Comic Sans MS" pitchFamily="66" charset="0"/>
              </a:rPr>
              <a:t>?</a:t>
            </a:r>
          </a:p>
        </p:txBody>
      </p:sp>
      <p:sp>
        <p:nvSpPr>
          <p:cNvPr id="141341" name="Text Box 39"/>
          <p:cNvSpPr txBox="1">
            <a:spLocks noChangeArrowheads="1"/>
          </p:cNvSpPr>
          <p:nvPr/>
        </p:nvSpPr>
        <p:spPr bwMode="auto">
          <a:xfrm>
            <a:off x="9378950" y="6934200"/>
            <a:ext cx="184150" cy="366713"/>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crgbClr r="0" g="0" b="0"/>
                </a:outerShdw>
              </a:effectLst>
            </a:endParaRPr>
          </a:p>
        </p:txBody>
      </p:sp>
      <p:sp>
        <p:nvSpPr>
          <p:cNvPr id="141342" name="Rectangle 40"/>
          <p:cNvSpPr>
            <a:spLocks noChangeArrowheads="1"/>
          </p:cNvSpPr>
          <p:nvPr/>
        </p:nvSpPr>
        <p:spPr bwMode="auto">
          <a:xfrm>
            <a:off x="8689975" y="7413625"/>
            <a:ext cx="742950" cy="244475"/>
          </a:xfrm>
          <a:prstGeom prst="rect">
            <a:avLst/>
          </a:prstGeom>
          <a:noFill/>
          <a:ln>
            <a:noFill/>
          </a:ln>
          <a:extLst/>
        </p:spPr>
        <p:txBody>
          <a:bodyPr wrap="none" lIns="91255" tIns="45626" rIns="91255" bIns="45626"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50800" dist="76200" dir="2700000" algn="tl" rotWithShape="0">
                    <a:scrgbClr r="0" g="0" b="0"/>
                  </a:outerShdw>
                </a:effectLst>
                <a:latin typeface="Comic Sans MS" pitchFamily="66" charset="0"/>
              </a:rPr>
              <a:t>9.65.08.</a:t>
            </a:r>
          </a:p>
        </p:txBody>
      </p:sp>
      <p:sp>
        <p:nvSpPr>
          <p:cNvPr id="141343" name="Text Box 41"/>
          <p:cNvSpPr txBox="1">
            <a:spLocks noChangeArrowheads="1"/>
          </p:cNvSpPr>
          <p:nvPr/>
        </p:nvSpPr>
        <p:spPr bwMode="auto">
          <a:xfrm>
            <a:off x="865188" y="7429500"/>
            <a:ext cx="922337" cy="231775"/>
          </a:xfrm>
          <a:prstGeom prst="rect">
            <a:avLst/>
          </a:prstGeom>
          <a:noFill/>
          <a:ln>
            <a:noFill/>
          </a:ln>
          <a:extLst/>
        </p:spPr>
        <p:txBody>
          <a:bodyPr wrap="none" lIns="91255" tIns="45626" rIns="91255" bIns="45626"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900" b="1">
                <a:solidFill>
                  <a:srgbClr val="FFFFFF"/>
                </a:solidFill>
                <a:effectLst>
                  <a:outerShdw blurRad="50800" dist="76200" dir="2700000" algn="tl" rotWithShape="0">
                    <a:scrgbClr r="0" g="0" b="0"/>
                  </a:outerShdw>
                </a:effectLst>
                <a:latin typeface="Arial" pitchFamily="34" charset="0"/>
              </a:rPr>
              <a:t>©2006 TBBMI</a:t>
            </a:r>
          </a:p>
        </p:txBody>
      </p:sp>
      <p:sp>
        <p:nvSpPr>
          <p:cNvPr id="141344" name="Text Box 42"/>
          <p:cNvSpPr txBox="1">
            <a:spLocks noChangeArrowheads="1"/>
          </p:cNvSpPr>
          <p:nvPr/>
        </p:nvSpPr>
        <p:spPr bwMode="auto">
          <a:xfrm>
            <a:off x="9191625" y="7413625"/>
            <a:ext cx="339725" cy="244475"/>
          </a:xfrm>
          <a:prstGeom prst="rect">
            <a:avLst/>
          </a:prstGeom>
          <a:noFill/>
          <a:ln>
            <a:noFill/>
          </a:ln>
          <a:extLst/>
        </p:spPr>
        <p:txBody>
          <a:bodyPr wrap="none" lIns="91255" tIns="45626" rIns="91255" bIns="45626"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76200" dir="2700000" algn="tl" rotWithShape="0">
                    <a:scrgbClr r="0" g="0" b="0"/>
                  </a:outerShdw>
                </a:effectLst>
                <a:latin typeface="Comic Sans MS" pitchFamily="66" charset="0"/>
              </a:rPr>
              <a:t>67</a:t>
            </a:r>
          </a:p>
        </p:txBody>
      </p:sp>
      <p:sp>
        <p:nvSpPr>
          <p:cNvPr id="141345" name="Text Box 43"/>
          <p:cNvSpPr txBox="1">
            <a:spLocks noChangeArrowheads="1"/>
          </p:cNvSpPr>
          <p:nvPr/>
        </p:nvSpPr>
        <p:spPr bwMode="auto">
          <a:xfrm>
            <a:off x="9496425" y="7345363"/>
            <a:ext cx="441325" cy="339725"/>
          </a:xfrm>
          <a:prstGeom prst="rect">
            <a:avLst/>
          </a:prstGeom>
          <a:noFill/>
          <a:ln>
            <a:noFill/>
          </a:ln>
          <a:extLst/>
        </p:spPr>
        <p:txBody>
          <a:bodyPr wrap="none" lIns="91255" tIns="45626" rIns="91255" bIns="45626"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76200" dir="2700000" algn="tl" rotWithShape="0">
                    <a:scrgbClr r="0" g="0" b="0"/>
                  </a:outerShdw>
                </a:effectLst>
                <a:latin typeface="Comic Sans MS" pitchFamily="66" charset="0"/>
              </a:rPr>
              <a:t>27</a:t>
            </a:r>
          </a:p>
        </p:txBody>
      </p:sp>
      <p:grpSp>
        <p:nvGrpSpPr>
          <p:cNvPr id="7" name="Group 44"/>
          <p:cNvGrpSpPr>
            <a:grpSpLocks/>
          </p:cNvGrpSpPr>
          <p:nvPr/>
        </p:nvGrpSpPr>
        <p:grpSpPr bwMode="auto">
          <a:xfrm>
            <a:off x="7842250" y="1900238"/>
            <a:ext cx="2216150" cy="1050925"/>
            <a:chOff x="4748" y="1197"/>
            <a:chExt cx="1396" cy="662"/>
          </a:xfrm>
        </p:grpSpPr>
        <p:sp>
          <p:nvSpPr>
            <p:cNvPr id="70701" name="Oval 45"/>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crgbClr r="0" g="0" b="0"/>
                  </a:outerShdw>
                </a:effectLst>
                <a:latin typeface="Times New Roman" pitchFamily="-112" charset="0"/>
                <a:ea typeface="+mn-ea"/>
              </a:endParaRPr>
            </a:p>
          </p:txBody>
        </p:sp>
        <p:sp>
          <p:nvSpPr>
            <p:cNvPr id="141349" name="Text Box 46"/>
            <p:cNvSpPr txBox="1">
              <a:spLocks noChangeArrowheads="1"/>
            </p:cNvSpPr>
            <p:nvPr/>
          </p:nvSpPr>
          <p:spPr bwMode="auto">
            <a:xfrm>
              <a:off x="4748" y="1197"/>
              <a:ext cx="1396" cy="480"/>
            </a:xfrm>
            <a:prstGeom prst="rect">
              <a:avLst/>
            </a:prstGeom>
            <a:noFill/>
            <a:ln>
              <a:noFill/>
            </a:ln>
            <a:extLst/>
          </p:spPr>
          <p:txBody>
            <a:bodyPr wrap="square">
              <a:spAutoFit/>
            </a:bodyPr>
            <a:lstStyle/>
            <a:p>
              <a:pPr algn="ctr">
                <a:lnSpc>
                  <a:spcPct val="70000"/>
                </a:lnSpc>
                <a:spcBef>
                  <a:spcPts val="1813"/>
                </a:spcBef>
                <a:buClr>
                  <a:srgbClr val="76F77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dirty="0">
                  <a:solidFill>
                    <a:srgbClr val="76F774"/>
                  </a:solidFill>
                  <a:effectLst>
                    <a:outerShdw blurRad="50800" dist="76200" dir="2700000" algn="tl" rotWithShape="0">
                      <a:scrgbClr r="0" g="0" b="0"/>
                    </a:outerShdw>
                  </a:effectLst>
                  <a:latin typeface="Arial Black" pitchFamily="34" charset="0"/>
                </a:rPr>
                <a:t>SYRIAN ANTIOCH</a:t>
              </a:r>
            </a:p>
          </p:txBody>
        </p:sp>
      </p:grpSp>
      <p:sp>
        <p:nvSpPr>
          <p:cNvPr id="70703" name="Text Box 47"/>
          <p:cNvSpPr txBox="1">
            <a:spLocks noChangeArrowheads="1"/>
          </p:cNvSpPr>
          <p:nvPr/>
        </p:nvSpPr>
        <p:spPr bwMode="auto">
          <a:xfrm>
            <a:off x="3340100" y="38100"/>
            <a:ext cx="3197225" cy="547688"/>
          </a:xfrm>
          <a:prstGeom prst="rect">
            <a:avLst/>
          </a:prstGeom>
          <a:noFill/>
          <a:ln>
            <a:noFill/>
          </a:ln>
          <a:extLst/>
        </p:spPr>
        <p:txBody>
          <a:bodyPr lIns="91255" tIns="45626" rIns="91255" bIns="45626">
            <a:spAutoFit/>
          </a:bodyPr>
          <a:lstStyle/>
          <a:p>
            <a:pPr algn="ctr">
              <a:lnSpc>
                <a:spcPct val="100000"/>
              </a:lnSpc>
              <a:spcBef>
                <a:spcPts val="1813"/>
              </a:spcBef>
              <a:buClr>
                <a:srgbClr val="76F774"/>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76F774"/>
                </a:solidFill>
                <a:effectLst>
                  <a:outerShdw blurRad="50800" dist="76200" dir="2700000" algn="tl" rotWithShape="0">
                    <a:scrgbClr r="0" g="0" b="0"/>
                  </a:outerShdw>
                </a:effectLst>
                <a:latin typeface="Arial Black" pitchFamily="34" charset="0"/>
              </a:rPr>
              <a:t>MACEDONIA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100000">
                                          <p:val>
                                            <p:strVal val="#ppt_x-#ppt_w/2"/>
                                          </p:val>
                                        </p:tav>
                                        <p:tav tm="100000">
                                          <p:val>
                                            <p:strVal val="#ppt_x"/>
                                          </p:val>
                                        </p:tav>
                                      </p:tavLst>
                                    </p:anim>
                                    <p:anim calcmode="lin" valueType="num">
                                      <p:cBhvr>
                                        <p:cTn id="8" dur="500" fill="hold"/>
                                        <p:tgtEl>
                                          <p:spTgt spid="5"/>
                                        </p:tgtEl>
                                        <p:attrNameLst>
                                          <p:attrName>ppt_y</p:attrName>
                                        </p:attrNameLst>
                                      </p:cBhvr>
                                      <p:tavLst>
                                        <p:tav tm="100000">
                                          <p:val>
                                            <p:strVal val="#ppt_y"/>
                                          </p:val>
                                        </p:tav>
                                        <p:tav tm="100000">
                                          <p:val>
                                            <p:strVal val="#ppt_y"/>
                                          </p:val>
                                        </p:tav>
                                      </p:tavLst>
                                    </p:anim>
                                    <p:anim calcmode="lin" valueType="num">
                                      <p:cBhvr>
                                        <p:cTn id="9" dur="500" fill="hold"/>
                                        <p:tgtEl>
                                          <p:spTgt spid="5"/>
                                        </p:tgtEl>
                                        <p:attrNameLst>
                                          <p:attrName>ppt_w</p:attrName>
                                        </p:attrNameLst>
                                      </p:cBhvr>
                                      <p:tavLst>
                                        <p:tav tm="100000">
                                          <p:val>
                                            <p:fltVal val="0"/>
                                          </p:val>
                                        </p:tav>
                                        <p:tav tm="100000">
                                          <p:val>
                                            <p:strVal val="#ppt_w"/>
                                          </p:val>
                                        </p:tav>
                                      </p:tavLst>
                                    </p:anim>
                                    <p:anim calcmode="lin" valueType="num">
                                      <p:cBhvr>
                                        <p:cTn id="10" dur="500" fill="hold"/>
                                        <p:tgtEl>
                                          <p:spTgt spid="5"/>
                                        </p:tgtEl>
                                        <p:attrNameLst>
                                          <p:attrName>ppt_h</p:attrName>
                                        </p:attrNameLst>
                                      </p:cBhvr>
                                      <p:tavLst>
                                        <p:tav tm="10000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100000">
                                          <p:val>
                                            <p:strVal val="#ppt_x-#ppt_w/2"/>
                                          </p:val>
                                        </p:tav>
                                        <p:tav tm="100000">
                                          <p:val>
                                            <p:strVal val="#ppt_x"/>
                                          </p:val>
                                        </p:tav>
                                      </p:tavLst>
                                    </p:anim>
                                    <p:anim calcmode="lin" valueType="num">
                                      <p:cBhvr>
                                        <p:cTn id="16" dur="500" fill="hold"/>
                                        <p:tgtEl>
                                          <p:spTgt spid="7"/>
                                        </p:tgtEl>
                                        <p:attrNameLst>
                                          <p:attrName>ppt_y</p:attrName>
                                        </p:attrNameLst>
                                      </p:cBhvr>
                                      <p:tavLst>
                                        <p:tav tm="100000">
                                          <p:val>
                                            <p:strVal val="#ppt_y"/>
                                          </p:val>
                                        </p:tav>
                                        <p:tav tm="100000">
                                          <p:val>
                                            <p:strVal val="#ppt_y"/>
                                          </p:val>
                                        </p:tav>
                                      </p:tavLst>
                                    </p:anim>
                                    <p:anim calcmode="lin" valueType="num">
                                      <p:cBhvr>
                                        <p:cTn id="17" dur="500" fill="hold"/>
                                        <p:tgtEl>
                                          <p:spTgt spid="7"/>
                                        </p:tgtEl>
                                        <p:attrNameLst>
                                          <p:attrName>ppt_w</p:attrName>
                                        </p:attrNameLst>
                                      </p:cBhvr>
                                      <p:tavLst>
                                        <p:tav tm="100000">
                                          <p:val>
                                            <p:fltVal val="0"/>
                                          </p:val>
                                        </p:tav>
                                        <p:tav tm="100000">
                                          <p:val>
                                            <p:strVal val="#ppt_w"/>
                                          </p:val>
                                        </p:tav>
                                      </p:tavLst>
                                    </p:anim>
                                    <p:anim calcmode="lin" valueType="num">
                                      <p:cBhvr>
                                        <p:cTn id="18" dur="500" fill="hold"/>
                                        <p:tgtEl>
                                          <p:spTgt spid="7"/>
                                        </p:tgtEl>
                                        <p:attrNameLst>
                                          <p:attrName>ppt_h</p:attrName>
                                        </p:attrNameLst>
                                      </p:cBhvr>
                                      <p:tavLst>
                                        <p:tav tm="10000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100000">
                                          <p:val>
                                            <p:strVal val="#ppt_x-#ppt_w/2"/>
                                          </p:val>
                                        </p:tav>
                                        <p:tav tm="100000">
                                          <p:val>
                                            <p:strVal val="#ppt_x"/>
                                          </p:val>
                                        </p:tav>
                                      </p:tavLst>
                                    </p:anim>
                                    <p:anim calcmode="lin" valueType="num">
                                      <p:cBhvr>
                                        <p:cTn id="24" dur="500" fill="hold"/>
                                        <p:tgtEl>
                                          <p:spTgt spid="3"/>
                                        </p:tgtEl>
                                        <p:attrNameLst>
                                          <p:attrName>ppt_y</p:attrName>
                                        </p:attrNameLst>
                                      </p:cBhvr>
                                      <p:tavLst>
                                        <p:tav tm="100000">
                                          <p:val>
                                            <p:strVal val="#ppt_y"/>
                                          </p:val>
                                        </p:tav>
                                        <p:tav tm="100000">
                                          <p:val>
                                            <p:strVal val="#ppt_y"/>
                                          </p:val>
                                        </p:tav>
                                      </p:tavLst>
                                    </p:anim>
                                    <p:anim calcmode="lin" valueType="num">
                                      <p:cBhvr>
                                        <p:cTn id="25" dur="500" fill="hold"/>
                                        <p:tgtEl>
                                          <p:spTgt spid="3"/>
                                        </p:tgtEl>
                                        <p:attrNameLst>
                                          <p:attrName>ppt_w</p:attrName>
                                        </p:attrNameLst>
                                      </p:cBhvr>
                                      <p:tavLst>
                                        <p:tav tm="100000">
                                          <p:val>
                                            <p:fltVal val="0"/>
                                          </p:val>
                                        </p:tav>
                                        <p:tav tm="100000">
                                          <p:val>
                                            <p:strVal val="#ppt_w"/>
                                          </p:val>
                                        </p:tav>
                                      </p:tavLst>
                                    </p:anim>
                                    <p:anim calcmode="lin" valueType="num">
                                      <p:cBhvr>
                                        <p:cTn id="26" dur="500" fill="hold"/>
                                        <p:tgtEl>
                                          <p:spTgt spid="3"/>
                                        </p:tgtEl>
                                        <p:attrNameLst>
                                          <p:attrName>ppt_h</p:attrName>
                                        </p:attrNameLst>
                                      </p:cBhvr>
                                      <p:tavLst>
                                        <p:tav tm="10000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100000">
                                          <p:val>
                                            <p:strVal val="#ppt_x-#ppt_w/2"/>
                                          </p:val>
                                        </p:tav>
                                        <p:tav tm="100000">
                                          <p:val>
                                            <p:strVal val="#ppt_x"/>
                                          </p:val>
                                        </p:tav>
                                      </p:tavLst>
                                    </p:anim>
                                    <p:anim calcmode="lin" valueType="num">
                                      <p:cBhvr>
                                        <p:cTn id="32" dur="500" fill="hold"/>
                                        <p:tgtEl>
                                          <p:spTgt spid="4"/>
                                        </p:tgtEl>
                                        <p:attrNameLst>
                                          <p:attrName>ppt_y</p:attrName>
                                        </p:attrNameLst>
                                      </p:cBhvr>
                                      <p:tavLst>
                                        <p:tav tm="100000">
                                          <p:val>
                                            <p:strVal val="#ppt_y"/>
                                          </p:val>
                                        </p:tav>
                                        <p:tav tm="100000">
                                          <p:val>
                                            <p:strVal val="#ppt_y"/>
                                          </p:val>
                                        </p:tav>
                                      </p:tavLst>
                                    </p:anim>
                                    <p:anim calcmode="lin" valueType="num">
                                      <p:cBhvr>
                                        <p:cTn id="33" dur="500" fill="hold"/>
                                        <p:tgtEl>
                                          <p:spTgt spid="4"/>
                                        </p:tgtEl>
                                        <p:attrNameLst>
                                          <p:attrName>ppt_w</p:attrName>
                                        </p:attrNameLst>
                                      </p:cBhvr>
                                      <p:tavLst>
                                        <p:tav tm="100000">
                                          <p:val>
                                            <p:fltVal val="0"/>
                                          </p:val>
                                        </p:tav>
                                        <p:tav tm="100000">
                                          <p:val>
                                            <p:strVal val="#ppt_w"/>
                                          </p:val>
                                        </p:tav>
                                      </p:tavLst>
                                    </p:anim>
                                    <p:anim calcmode="lin" valueType="num">
                                      <p:cBhvr>
                                        <p:cTn id="34" dur="500" fill="hold"/>
                                        <p:tgtEl>
                                          <p:spTgt spid="4"/>
                                        </p:tgtEl>
                                        <p:attrNameLst>
                                          <p:attrName>ppt_h</p:attrName>
                                        </p:attrNameLst>
                                      </p:cBhvr>
                                      <p:tavLst>
                                        <p:tav tm="10000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70703"/>
                                        </p:tgtEl>
                                        <p:attrNameLst>
                                          <p:attrName>style.visibility</p:attrName>
                                        </p:attrNameLst>
                                      </p:cBhvr>
                                      <p:to>
                                        <p:strVal val="visible"/>
                                      </p:to>
                                    </p:set>
                                    <p:anim calcmode="lin" valueType="num">
                                      <p:cBhvr>
                                        <p:cTn id="39" dur="500" fill="hold"/>
                                        <p:tgtEl>
                                          <p:spTgt spid="70703"/>
                                        </p:tgtEl>
                                        <p:attrNameLst>
                                          <p:attrName>ppt_x</p:attrName>
                                        </p:attrNameLst>
                                      </p:cBhvr>
                                      <p:tavLst>
                                        <p:tav tm="100000">
                                          <p:val>
                                            <p:strVal val="#ppt_x-#ppt_w/2"/>
                                          </p:val>
                                        </p:tav>
                                        <p:tav tm="100000">
                                          <p:val>
                                            <p:strVal val="#ppt_x"/>
                                          </p:val>
                                        </p:tav>
                                      </p:tavLst>
                                    </p:anim>
                                    <p:anim calcmode="lin" valueType="num">
                                      <p:cBhvr>
                                        <p:cTn id="40" dur="500" fill="hold"/>
                                        <p:tgtEl>
                                          <p:spTgt spid="70703"/>
                                        </p:tgtEl>
                                        <p:attrNameLst>
                                          <p:attrName>ppt_y</p:attrName>
                                        </p:attrNameLst>
                                      </p:cBhvr>
                                      <p:tavLst>
                                        <p:tav tm="100000">
                                          <p:val>
                                            <p:strVal val="#ppt_y"/>
                                          </p:val>
                                        </p:tav>
                                        <p:tav tm="100000">
                                          <p:val>
                                            <p:strVal val="#ppt_y"/>
                                          </p:val>
                                        </p:tav>
                                      </p:tavLst>
                                    </p:anim>
                                    <p:anim calcmode="lin" valueType="num">
                                      <p:cBhvr>
                                        <p:cTn id="41" dur="500" fill="hold"/>
                                        <p:tgtEl>
                                          <p:spTgt spid="70703"/>
                                        </p:tgtEl>
                                        <p:attrNameLst>
                                          <p:attrName>ppt_w</p:attrName>
                                        </p:attrNameLst>
                                      </p:cBhvr>
                                      <p:tavLst>
                                        <p:tav tm="100000">
                                          <p:val>
                                            <p:fltVal val="0"/>
                                          </p:val>
                                        </p:tav>
                                        <p:tav tm="100000">
                                          <p:val>
                                            <p:strVal val="#ppt_w"/>
                                          </p:val>
                                        </p:tav>
                                      </p:tavLst>
                                    </p:anim>
                                    <p:anim calcmode="lin" valueType="num">
                                      <p:cBhvr>
                                        <p:cTn id="42" dur="500" fill="hold"/>
                                        <p:tgtEl>
                                          <p:spTgt spid="70703"/>
                                        </p:tgtEl>
                                        <p:attrNameLst>
                                          <p:attrName>ppt_h</p:attrName>
                                        </p:attrNameLst>
                                      </p:cBhvr>
                                      <p:tavLst>
                                        <p:tav tm="10000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ppt_x</p:attrName>
                                        </p:attrNameLst>
                                      </p:cBhvr>
                                      <p:tavLst>
                                        <p:tav tm="100000">
                                          <p:val>
                                            <p:strVal val="#ppt_x-#ppt_w/2"/>
                                          </p:val>
                                        </p:tav>
                                        <p:tav tm="100000">
                                          <p:val>
                                            <p:strVal val="#ppt_x"/>
                                          </p:val>
                                        </p:tav>
                                      </p:tavLst>
                                    </p:anim>
                                    <p:anim calcmode="lin" valueType="num">
                                      <p:cBhvr>
                                        <p:cTn id="48" dur="500" fill="hold"/>
                                        <p:tgtEl>
                                          <p:spTgt spid="6"/>
                                        </p:tgtEl>
                                        <p:attrNameLst>
                                          <p:attrName>ppt_y</p:attrName>
                                        </p:attrNameLst>
                                      </p:cBhvr>
                                      <p:tavLst>
                                        <p:tav tm="100000">
                                          <p:val>
                                            <p:strVal val="#ppt_y"/>
                                          </p:val>
                                        </p:tav>
                                        <p:tav tm="100000">
                                          <p:val>
                                            <p:strVal val="#ppt_y"/>
                                          </p:val>
                                        </p:tav>
                                      </p:tavLst>
                                    </p:anim>
                                    <p:anim calcmode="lin" valueType="num">
                                      <p:cBhvr>
                                        <p:cTn id="49" dur="500" fill="hold"/>
                                        <p:tgtEl>
                                          <p:spTgt spid="6"/>
                                        </p:tgtEl>
                                        <p:attrNameLst>
                                          <p:attrName>ppt_w</p:attrName>
                                        </p:attrNameLst>
                                      </p:cBhvr>
                                      <p:tavLst>
                                        <p:tav tm="100000">
                                          <p:val>
                                            <p:fltVal val="0"/>
                                          </p:val>
                                        </p:tav>
                                        <p:tav tm="100000">
                                          <p:val>
                                            <p:strVal val="#ppt_w"/>
                                          </p:val>
                                        </p:tav>
                                      </p:tavLst>
                                    </p:anim>
                                    <p:anim calcmode="lin" valueType="num">
                                      <p:cBhvr>
                                        <p:cTn id="50" dur="500" fill="hold"/>
                                        <p:tgtEl>
                                          <p:spTgt spid="6"/>
                                        </p:tgtEl>
                                        <p:attrNameLst>
                                          <p:attrName>ppt_h</p:attrName>
                                        </p:attrNameLst>
                                      </p:cBhvr>
                                      <p:tavLst>
                                        <p:tav tm="10000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nodeType="clickEffect">
                                  <p:stCondLst>
                                    <p:cond delay="0"/>
                                  </p:stCondLst>
                                  <p:childTnLst>
                                    <p:set>
                                      <p:cBhvr>
                                        <p:cTn id="54" dur="1" fill="hold">
                                          <p:stCondLst>
                                            <p:cond delay="0"/>
                                          </p:stCondLst>
                                        </p:cTn>
                                        <p:tgtEl>
                                          <p:spTgt spid="70670"/>
                                        </p:tgtEl>
                                        <p:attrNameLst>
                                          <p:attrName>style.visibility</p:attrName>
                                        </p:attrNameLst>
                                      </p:cBhvr>
                                      <p:to>
                                        <p:strVal val="visible"/>
                                      </p:to>
                                    </p:set>
                                    <p:anim calcmode="lin" valueType="num">
                                      <p:cBhvr>
                                        <p:cTn id="55" dur="500" fill="hold"/>
                                        <p:tgtEl>
                                          <p:spTgt spid="70670"/>
                                        </p:tgtEl>
                                        <p:attrNameLst>
                                          <p:attrName>ppt_w</p:attrName>
                                        </p:attrNameLst>
                                      </p:cBhvr>
                                      <p:tavLst>
                                        <p:tav tm="100000">
                                          <p:val>
                                            <p:strVal val="2/3*#ppt_w"/>
                                          </p:val>
                                        </p:tav>
                                        <p:tav tm="100000">
                                          <p:val>
                                            <p:strVal val="#ppt_w"/>
                                          </p:val>
                                        </p:tav>
                                      </p:tavLst>
                                    </p:anim>
                                    <p:anim calcmode="lin" valueType="num">
                                      <p:cBhvr>
                                        <p:cTn id="56" dur="500" fill="hold"/>
                                        <p:tgtEl>
                                          <p:spTgt spid="70670"/>
                                        </p:tgtEl>
                                        <p:attrNameLst>
                                          <p:attrName>ppt_h</p:attrName>
                                        </p:attrNameLst>
                                      </p:cBhvr>
                                      <p:tavLst>
                                        <p:tav tm="100000">
                                          <p:val>
                                            <p:strVal val="2/3*#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nodeType="clickEffect">
                                  <p:stCondLst>
                                    <p:cond delay="0"/>
                                  </p:stCondLst>
                                  <p:childTnLst>
                                    <p:set>
                                      <p:cBhvr>
                                        <p:cTn id="60" dur="1" fill="hold">
                                          <p:stCondLst>
                                            <p:cond delay="0"/>
                                          </p:stCondLst>
                                        </p:cTn>
                                        <p:tgtEl>
                                          <p:spTgt spid="70673"/>
                                        </p:tgtEl>
                                        <p:attrNameLst>
                                          <p:attrName>style.visibility</p:attrName>
                                        </p:attrNameLst>
                                      </p:cBhvr>
                                      <p:to>
                                        <p:strVal val="visible"/>
                                      </p:to>
                                    </p:set>
                                    <p:anim calcmode="lin" valueType="num">
                                      <p:cBhvr>
                                        <p:cTn id="61" dur="500" fill="hold"/>
                                        <p:tgtEl>
                                          <p:spTgt spid="70673"/>
                                        </p:tgtEl>
                                        <p:attrNameLst>
                                          <p:attrName>ppt_w</p:attrName>
                                        </p:attrNameLst>
                                      </p:cBhvr>
                                      <p:tavLst>
                                        <p:tav tm="100000">
                                          <p:val>
                                            <p:strVal val="2/3*#ppt_w"/>
                                          </p:val>
                                        </p:tav>
                                        <p:tav tm="100000">
                                          <p:val>
                                            <p:strVal val="#ppt_w"/>
                                          </p:val>
                                        </p:tav>
                                      </p:tavLst>
                                    </p:anim>
                                    <p:anim calcmode="lin" valueType="num">
                                      <p:cBhvr>
                                        <p:cTn id="62" dur="500" fill="hold"/>
                                        <p:tgtEl>
                                          <p:spTgt spid="70673"/>
                                        </p:tgtEl>
                                        <p:attrNameLst>
                                          <p:attrName>ppt_h</p:attrName>
                                        </p:attrNameLst>
                                      </p:cBhvr>
                                      <p:tavLst>
                                        <p:tav tm="100000">
                                          <p:val>
                                            <p:strVal val="2/3*#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272" fill="hold" nodeType="clickEffect">
                                  <p:stCondLst>
                                    <p:cond delay="0"/>
                                  </p:stCondLst>
                                  <p:childTnLst>
                                    <p:set>
                                      <p:cBhvr>
                                        <p:cTn id="66" dur="1" fill="hold">
                                          <p:stCondLst>
                                            <p:cond delay="0"/>
                                          </p:stCondLst>
                                        </p:cTn>
                                        <p:tgtEl>
                                          <p:spTgt spid="70663"/>
                                        </p:tgtEl>
                                        <p:attrNameLst>
                                          <p:attrName>style.visibility</p:attrName>
                                        </p:attrNameLst>
                                      </p:cBhvr>
                                      <p:to>
                                        <p:strVal val="visible"/>
                                      </p:to>
                                    </p:set>
                                    <p:anim calcmode="lin" valueType="num">
                                      <p:cBhvr>
                                        <p:cTn id="67" dur="500" fill="hold"/>
                                        <p:tgtEl>
                                          <p:spTgt spid="70663"/>
                                        </p:tgtEl>
                                        <p:attrNameLst>
                                          <p:attrName>ppt_w</p:attrName>
                                        </p:attrNameLst>
                                      </p:cBhvr>
                                      <p:tavLst>
                                        <p:tav tm="100000">
                                          <p:val>
                                            <p:strVal val="2/3*#ppt_w"/>
                                          </p:val>
                                        </p:tav>
                                        <p:tav tm="100000">
                                          <p:val>
                                            <p:strVal val="#ppt_w"/>
                                          </p:val>
                                        </p:tav>
                                      </p:tavLst>
                                    </p:anim>
                                    <p:anim calcmode="lin" valueType="num">
                                      <p:cBhvr>
                                        <p:cTn id="68" dur="500" fill="hold"/>
                                        <p:tgtEl>
                                          <p:spTgt spid="70663"/>
                                        </p:tgtEl>
                                        <p:attrNameLst>
                                          <p:attrName>ppt_h</p:attrName>
                                        </p:attrNameLst>
                                      </p:cBhvr>
                                      <p:tavLst>
                                        <p:tav tm="100000">
                                          <p:val>
                                            <p:strVal val="2/3*#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272" fill="hold" nodeType="clickEffect">
                                  <p:stCondLst>
                                    <p:cond delay="0"/>
                                  </p:stCondLst>
                                  <p:childTnLst>
                                    <p:set>
                                      <p:cBhvr>
                                        <p:cTn id="72" dur="1" fill="hold">
                                          <p:stCondLst>
                                            <p:cond delay="0"/>
                                          </p:stCondLst>
                                        </p:cTn>
                                        <p:tgtEl>
                                          <p:spTgt spid="70664"/>
                                        </p:tgtEl>
                                        <p:attrNameLst>
                                          <p:attrName>style.visibility</p:attrName>
                                        </p:attrNameLst>
                                      </p:cBhvr>
                                      <p:to>
                                        <p:strVal val="visible"/>
                                      </p:to>
                                    </p:set>
                                    <p:anim calcmode="lin" valueType="num">
                                      <p:cBhvr>
                                        <p:cTn id="73" dur="500" fill="hold"/>
                                        <p:tgtEl>
                                          <p:spTgt spid="70664"/>
                                        </p:tgtEl>
                                        <p:attrNameLst>
                                          <p:attrName>ppt_w</p:attrName>
                                        </p:attrNameLst>
                                      </p:cBhvr>
                                      <p:tavLst>
                                        <p:tav tm="100000">
                                          <p:val>
                                            <p:strVal val="2/3*#ppt_w"/>
                                          </p:val>
                                        </p:tav>
                                        <p:tav tm="100000">
                                          <p:val>
                                            <p:strVal val="#ppt_w"/>
                                          </p:val>
                                        </p:tav>
                                      </p:tavLst>
                                    </p:anim>
                                    <p:anim calcmode="lin" valueType="num">
                                      <p:cBhvr>
                                        <p:cTn id="74" dur="500" fill="hold"/>
                                        <p:tgtEl>
                                          <p:spTgt spid="70664"/>
                                        </p:tgtEl>
                                        <p:attrNameLst>
                                          <p:attrName>ppt_h</p:attrName>
                                        </p:attrNameLst>
                                      </p:cBhvr>
                                      <p:tavLst>
                                        <p:tav tm="100000">
                                          <p:val>
                                            <p:strVal val="2/3*#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272" fill="hold" nodeType="clickEffect">
                                  <p:stCondLst>
                                    <p:cond delay="0"/>
                                  </p:stCondLst>
                                  <p:childTnLst>
                                    <p:set>
                                      <p:cBhvr>
                                        <p:cTn id="78" dur="1" fill="hold">
                                          <p:stCondLst>
                                            <p:cond delay="0"/>
                                          </p:stCondLst>
                                        </p:cTn>
                                        <p:tgtEl>
                                          <p:spTgt spid="70684"/>
                                        </p:tgtEl>
                                        <p:attrNameLst>
                                          <p:attrName>style.visibility</p:attrName>
                                        </p:attrNameLst>
                                      </p:cBhvr>
                                      <p:to>
                                        <p:strVal val="visible"/>
                                      </p:to>
                                    </p:set>
                                    <p:anim calcmode="lin" valueType="num">
                                      <p:cBhvr>
                                        <p:cTn id="79" dur="500" fill="hold"/>
                                        <p:tgtEl>
                                          <p:spTgt spid="70684"/>
                                        </p:tgtEl>
                                        <p:attrNameLst>
                                          <p:attrName>ppt_w</p:attrName>
                                        </p:attrNameLst>
                                      </p:cBhvr>
                                      <p:tavLst>
                                        <p:tav tm="100000">
                                          <p:val>
                                            <p:strVal val="2/3*#ppt_w"/>
                                          </p:val>
                                        </p:tav>
                                        <p:tav tm="100000">
                                          <p:val>
                                            <p:strVal val="#ppt_w"/>
                                          </p:val>
                                        </p:tav>
                                      </p:tavLst>
                                    </p:anim>
                                    <p:anim calcmode="lin" valueType="num">
                                      <p:cBhvr>
                                        <p:cTn id="80" dur="500" fill="hold"/>
                                        <p:tgtEl>
                                          <p:spTgt spid="70684"/>
                                        </p:tgtEl>
                                        <p:attrNameLst>
                                          <p:attrName>ppt_h</p:attrName>
                                        </p:attrNameLst>
                                      </p:cBhvr>
                                      <p:tavLst>
                                        <p:tav tm="100000">
                                          <p:val>
                                            <p:strVal val="2/3*#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272" fill="hold" nodeType="clickEffect">
                                  <p:stCondLst>
                                    <p:cond delay="0"/>
                                  </p:stCondLst>
                                  <p:childTnLst>
                                    <p:set>
                                      <p:cBhvr>
                                        <p:cTn id="84" dur="1" fill="hold">
                                          <p:stCondLst>
                                            <p:cond delay="0"/>
                                          </p:stCondLst>
                                        </p:cTn>
                                        <p:tgtEl>
                                          <p:spTgt spid="70671"/>
                                        </p:tgtEl>
                                        <p:attrNameLst>
                                          <p:attrName>style.visibility</p:attrName>
                                        </p:attrNameLst>
                                      </p:cBhvr>
                                      <p:to>
                                        <p:strVal val="visible"/>
                                      </p:to>
                                    </p:set>
                                    <p:anim calcmode="lin" valueType="num">
                                      <p:cBhvr>
                                        <p:cTn id="85" dur="500" fill="hold"/>
                                        <p:tgtEl>
                                          <p:spTgt spid="70671"/>
                                        </p:tgtEl>
                                        <p:attrNameLst>
                                          <p:attrName>ppt_w</p:attrName>
                                        </p:attrNameLst>
                                      </p:cBhvr>
                                      <p:tavLst>
                                        <p:tav tm="100000">
                                          <p:val>
                                            <p:strVal val="2/3*#ppt_w"/>
                                          </p:val>
                                        </p:tav>
                                        <p:tav tm="100000">
                                          <p:val>
                                            <p:strVal val="#ppt_w"/>
                                          </p:val>
                                        </p:tav>
                                      </p:tavLst>
                                    </p:anim>
                                    <p:anim calcmode="lin" valueType="num">
                                      <p:cBhvr>
                                        <p:cTn id="86" dur="500" fill="hold"/>
                                        <p:tgtEl>
                                          <p:spTgt spid="70671"/>
                                        </p:tgtEl>
                                        <p:attrNameLst>
                                          <p:attrName>ppt_h</p:attrName>
                                        </p:attrNameLst>
                                      </p:cBhvr>
                                      <p:tavLst>
                                        <p:tav tm="100000">
                                          <p:val>
                                            <p:strVal val="2/3*#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272" fill="hold" nodeType="clickEffect">
                                  <p:stCondLst>
                                    <p:cond delay="0"/>
                                  </p:stCondLst>
                                  <p:childTnLst>
                                    <p:set>
                                      <p:cBhvr>
                                        <p:cTn id="90" dur="1" fill="hold">
                                          <p:stCondLst>
                                            <p:cond delay="0"/>
                                          </p:stCondLst>
                                        </p:cTn>
                                        <p:tgtEl>
                                          <p:spTgt spid="70674"/>
                                        </p:tgtEl>
                                        <p:attrNameLst>
                                          <p:attrName>style.visibility</p:attrName>
                                        </p:attrNameLst>
                                      </p:cBhvr>
                                      <p:to>
                                        <p:strVal val="visible"/>
                                      </p:to>
                                    </p:set>
                                    <p:anim calcmode="lin" valueType="num">
                                      <p:cBhvr>
                                        <p:cTn id="91" dur="500" fill="hold"/>
                                        <p:tgtEl>
                                          <p:spTgt spid="70674"/>
                                        </p:tgtEl>
                                        <p:attrNameLst>
                                          <p:attrName>ppt_w</p:attrName>
                                        </p:attrNameLst>
                                      </p:cBhvr>
                                      <p:tavLst>
                                        <p:tav tm="100000">
                                          <p:val>
                                            <p:strVal val="2/3*#ppt_w"/>
                                          </p:val>
                                        </p:tav>
                                        <p:tav tm="100000">
                                          <p:val>
                                            <p:strVal val="#ppt_w"/>
                                          </p:val>
                                        </p:tav>
                                      </p:tavLst>
                                    </p:anim>
                                    <p:anim calcmode="lin" valueType="num">
                                      <p:cBhvr>
                                        <p:cTn id="92" dur="500" fill="hold"/>
                                        <p:tgtEl>
                                          <p:spTgt spid="70674"/>
                                        </p:tgtEl>
                                        <p:attrNameLst>
                                          <p:attrName>ppt_h</p:attrName>
                                        </p:attrNameLst>
                                      </p:cBhvr>
                                      <p:tavLst>
                                        <p:tav tm="100000">
                                          <p:val>
                                            <p:strVal val="2/3*#ppt_h"/>
                                          </p:val>
                                        </p:tav>
                                        <p:tav tm="100000">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272" fill="hold" nodeType="clickEffect">
                                  <p:stCondLst>
                                    <p:cond delay="0"/>
                                  </p:stCondLst>
                                  <p:childTnLst>
                                    <p:set>
                                      <p:cBhvr>
                                        <p:cTn id="96" dur="1" fill="hold">
                                          <p:stCondLst>
                                            <p:cond delay="0"/>
                                          </p:stCondLst>
                                        </p:cTn>
                                        <p:tgtEl>
                                          <p:spTgt spid="70672"/>
                                        </p:tgtEl>
                                        <p:attrNameLst>
                                          <p:attrName>style.visibility</p:attrName>
                                        </p:attrNameLst>
                                      </p:cBhvr>
                                      <p:to>
                                        <p:strVal val="visible"/>
                                      </p:to>
                                    </p:set>
                                    <p:anim calcmode="lin" valueType="num">
                                      <p:cBhvr>
                                        <p:cTn id="97" dur="500" fill="hold"/>
                                        <p:tgtEl>
                                          <p:spTgt spid="70672"/>
                                        </p:tgtEl>
                                        <p:attrNameLst>
                                          <p:attrName>ppt_w</p:attrName>
                                        </p:attrNameLst>
                                      </p:cBhvr>
                                      <p:tavLst>
                                        <p:tav tm="100000">
                                          <p:val>
                                            <p:strVal val="2/3*#ppt_w"/>
                                          </p:val>
                                        </p:tav>
                                        <p:tav tm="100000">
                                          <p:val>
                                            <p:strVal val="#ppt_w"/>
                                          </p:val>
                                        </p:tav>
                                      </p:tavLst>
                                    </p:anim>
                                    <p:anim calcmode="lin" valueType="num">
                                      <p:cBhvr>
                                        <p:cTn id="98" dur="500" fill="hold"/>
                                        <p:tgtEl>
                                          <p:spTgt spid="70672"/>
                                        </p:tgtEl>
                                        <p:attrNameLst>
                                          <p:attrName>ppt_h</p:attrName>
                                        </p:attrNameLst>
                                      </p:cBhvr>
                                      <p:tavLst>
                                        <p:tav tm="100000">
                                          <p:val>
                                            <p:strVal val="2/3*#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272" fill="hold" nodeType="clickEffect">
                                  <p:stCondLst>
                                    <p:cond delay="0"/>
                                  </p:stCondLst>
                                  <p:childTnLst>
                                    <p:set>
                                      <p:cBhvr>
                                        <p:cTn id="102" dur="1" fill="hold">
                                          <p:stCondLst>
                                            <p:cond delay="0"/>
                                          </p:stCondLst>
                                        </p:cTn>
                                        <p:tgtEl>
                                          <p:spTgt spid="70661"/>
                                        </p:tgtEl>
                                        <p:attrNameLst>
                                          <p:attrName>style.visibility</p:attrName>
                                        </p:attrNameLst>
                                      </p:cBhvr>
                                      <p:to>
                                        <p:strVal val="visible"/>
                                      </p:to>
                                    </p:set>
                                    <p:anim calcmode="lin" valueType="num">
                                      <p:cBhvr>
                                        <p:cTn id="103" dur="500" fill="hold"/>
                                        <p:tgtEl>
                                          <p:spTgt spid="70661"/>
                                        </p:tgtEl>
                                        <p:attrNameLst>
                                          <p:attrName>ppt_w</p:attrName>
                                        </p:attrNameLst>
                                      </p:cBhvr>
                                      <p:tavLst>
                                        <p:tav tm="100000">
                                          <p:val>
                                            <p:strVal val="2/3*#ppt_w"/>
                                          </p:val>
                                        </p:tav>
                                        <p:tav tm="100000">
                                          <p:val>
                                            <p:strVal val="#ppt_w"/>
                                          </p:val>
                                        </p:tav>
                                      </p:tavLst>
                                    </p:anim>
                                    <p:anim calcmode="lin" valueType="num">
                                      <p:cBhvr>
                                        <p:cTn id="104" dur="500" fill="hold"/>
                                        <p:tgtEl>
                                          <p:spTgt spid="70661"/>
                                        </p:tgtEl>
                                        <p:attrNameLst>
                                          <p:attrName>ppt_h</p:attrName>
                                        </p:attrNameLst>
                                      </p:cBhvr>
                                      <p:tavLst>
                                        <p:tav tm="100000">
                                          <p:val>
                                            <p:strVal val="2/3*#ppt_h"/>
                                          </p:val>
                                        </p:tav>
                                        <p:tav tm="100000">
                                          <p:val>
                                            <p:strVal val="#ppt_h"/>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ntr" presetSubtype="272" fill="hold" nodeType="clickEffect">
                                  <p:stCondLst>
                                    <p:cond delay="0"/>
                                  </p:stCondLst>
                                  <p:childTnLst>
                                    <p:set>
                                      <p:cBhvr>
                                        <p:cTn id="108" dur="1" fill="hold">
                                          <p:stCondLst>
                                            <p:cond delay="0"/>
                                          </p:stCondLst>
                                        </p:cTn>
                                        <p:tgtEl>
                                          <p:spTgt spid="70666"/>
                                        </p:tgtEl>
                                        <p:attrNameLst>
                                          <p:attrName>style.visibility</p:attrName>
                                        </p:attrNameLst>
                                      </p:cBhvr>
                                      <p:to>
                                        <p:strVal val="visible"/>
                                      </p:to>
                                    </p:set>
                                    <p:anim calcmode="lin" valueType="num">
                                      <p:cBhvr>
                                        <p:cTn id="109" dur="500" fill="hold"/>
                                        <p:tgtEl>
                                          <p:spTgt spid="70666"/>
                                        </p:tgtEl>
                                        <p:attrNameLst>
                                          <p:attrName>ppt_w</p:attrName>
                                        </p:attrNameLst>
                                      </p:cBhvr>
                                      <p:tavLst>
                                        <p:tav tm="100000">
                                          <p:val>
                                            <p:strVal val="2/3*#ppt_w"/>
                                          </p:val>
                                        </p:tav>
                                        <p:tav tm="100000">
                                          <p:val>
                                            <p:strVal val="#ppt_w"/>
                                          </p:val>
                                        </p:tav>
                                      </p:tavLst>
                                    </p:anim>
                                    <p:anim calcmode="lin" valueType="num">
                                      <p:cBhvr>
                                        <p:cTn id="110" dur="500" fill="hold"/>
                                        <p:tgtEl>
                                          <p:spTgt spid="70666"/>
                                        </p:tgtEl>
                                        <p:attrNameLst>
                                          <p:attrName>ppt_h</p:attrName>
                                        </p:attrNameLst>
                                      </p:cBhvr>
                                      <p:tavLst>
                                        <p:tav tm="100000">
                                          <p:val>
                                            <p:strVal val="2/3*#ppt_h"/>
                                          </p:val>
                                        </p:tav>
                                        <p:tav tm="100000">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3" presetClass="entr" presetSubtype="272" fill="hold" nodeType="clickEffect">
                                  <p:stCondLst>
                                    <p:cond delay="0"/>
                                  </p:stCondLst>
                                  <p:childTnLst>
                                    <p:set>
                                      <p:cBhvr>
                                        <p:cTn id="114" dur="1" fill="hold">
                                          <p:stCondLst>
                                            <p:cond delay="0"/>
                                          </p:stCondLst>
                                        </p:cTn>
                                        <p:tgtEl>
                                          <p:spTgt spid="70667"/>
                                        </p:tgtEl>
                                        <p:attrNameLst>
                                          <p:attrName>style.visibility</p:attrName>
                                        </p:attrNameLst>
                                      </p:cBhvr>
                                      <p:to>
                                        <p:strVal val="visible"/>
                                      </p:to>
                                    </p:set>
                                    <p:anim calcmode="lin" valueType="num">
                                      <p:cBhvr>
                                        <p:cTn id="115" dur="500" fill="hold"/>
                                        <p:tgtEl>
                                          <p:spTgt spid="70667"/>
                                        </p:tgtEl>
                                        <p:attrNameLst>
                                          <p:attrName>ppt_w</p:attrName>
                                        </p:attrNameLst>
                                      </p:cBhvr>
                                      <p:tavLst>
                                        <p:tav tm="100000">
                                          <p:val>
                                            <p:strVal val="2/3*#ppt_w"/>
                                          </p:val>
                                        </p:tav>
                                        <p:tav tm="100000">
                                          <p:val>
                                            <p:strVal val="#ppt_w"/>
                                          </p:val>
                                        </p:tav>
                                      </p:tavLst>
                                    </p:anim>
                                    <p:anim calcmode="lin" valueType="num">
                                      <p:cBhvr>
                                        <p:cTn id="116" dur="500" fill="hold"/>
                                        <p:tgtEl>
                                          <p:spTgt spid="70667"/>
                                        </p:tgtEl>
                                        <p:attrNameLst>
                                          <p:attrName>ppt_h</p:attrName>
                                        </p:attrNameLst>
                                      </p:cBhvr>
                                      <p:tavLst>
                                        <p:tav tm="100000">
                                          <p:val>
                                            <p:strVal val="2/3*#ppt_h"/>
                                          </p:val>
                                        </p:tav>
                                        <p:tav tm="100000">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272" fill="hold" nodeType="clickEffect">
                                  <p:stCondLst>
                                    <p:cond delay="0"/>
                                  </p:stCondLst>
                                  <p:childTnLst>
                                    <p:set>
                                      <p:cBhvr>
                                        <p:cTn id="120" dur="1" fill="hold">
                                          <p:stCondLst>
                                            <p:cond delay="0"/>
                                          </p:stCondLst>
                                        </p:cTn>
                                        <p:tgtEl>
                                          <p:spTgt spid="70662"/>
                                        </p:tgtEl>
                                        <p:attrNameLst>
                                          <p:attrName>style.visibility</p:attrName>
                                        </p:attrNameLst>
                                      </p:cBhvr>
                                      <p:to>
                                        <p:strVal val="visible"/>
                                      </p:to>
                                    </p:set>
                                    <p:anim calcmode="lin" valueType="num">
                                      <p:cBhvr>
                                        <p:cTn id="121" dur="500" fill="hold"/>
                                        <p:tgtEl>
                                          <p:spTgt spid="70662"/>
                                        </p:tgtEl>
                                        <p:attrNameLst>
                                          <p:attrName>ppt_w</p:attrName>
                                        </p:attrNameLst>
                                      </p:cBhvr>
                                      <p:tavLst>
                                        <p:tav tm="100000">
                                          <p:val>
                                            <p:strVal val="2/3*#ppt_w"/>
                                          </p:val>
                                        </p:tav>
                                        <p:tav tm="100000">
                                          <p:val>
                                            <p:strVal val="#ppt_w"/>
                                          </p:val>
                                        </p:tav>
                                      </p:tavLst>
                                    </p:anim>
                                    <p:anim calcmode="lin" valueType="num">
                                      <p:cBhvr>
                                        <p:cTn id="122" dur="500" fill="hold"/>
                                        <p:tgtEl>
                                          <p:spTgt spid="70662"/>
                                        </p:tgtEl>
                                        <p:attrNameLst>
                                          <p:attrName>ppt_h</p:attrName>
                                        </p:attrNameLst>
                                      </p:cBhvr>
                                      <p:tavLst>
                                        <p:tav tm="100000">
                                          <p:val>
                                            <p:strVal val="2/3*#ppt_h"/>
                                          </p:val>
                                        </p:tav>
                                        <p:tav tm="100000">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272" fill="hold" nodeType="clickEffect">
                                  <p:stCondLst>
                                    <p:cond delay="0"/>
                                  </p:stCondLst>
                                  <p:childTnLst>
                                    <p:set>
                                      <p:cBhvr>
                                        <p:cTn id="126" dur="1" fill="hold">
                                          <p:stCondLst>
                                            <p:cond delay="0"/>
                                          </p:stCondLst>
                                        </p:cTn>
                                        <p:tgtEl>
                                          <p:spTgt spid="70683"/>
                                        </p:tgtEl>
                                        <p:attrNameLst>
                                          <p:attrName>style.visibility</p:attrName>
                                        </p:attrNameLst>
                                      </p:cBhvr>
                                      <p:to>
                                        <p:strVal val="visible"/>
                                      </p:to>
                                    </p:set>
                                    <p:anim calcmode="lin" valueType="num">
                                      <p:cBhvr>
                                        <p:cTn id="127" dur="500" fill="hold"/>
                                        <p:tgtEl>
                                          <p:spTgt spid="70683"/>
                                        </p:tgtEl>
                                        <p:attrNameLst>
                                          <p:attrName>ppt_w</p:attrName>
                                        </p:attrNameLst>
                                      </p:cBhvr>
                                      <p:tavLst>
                                        <p:tav tm="100000">
                                          <p:val>
                                            <p:strVal val="2/3*#ppt_w"/>
                                          </p:val>
                                        </p:tav>
                                        <p:tav tm="100000">
                                          <p:val>
                                            <p:strVal val="#ppt_w"/>
                                          </p:val>
                                        </p:tav>
                                      </p:tavLst>
                                    </p:anim>
                                    <p:anim calcmode="lin" valueType="num">
                                      <p:cBhvr>
                                        <p:cTn id="128" dur="500" fill="hold"/>
                                        <p:tgtEl>
                                          <p:spTgt spid="70683"/>
                                        </p:tgtEl>
                                        <p:attrNameLst>
                                          <p:attrName>ppt_h</p:attrName>
                                        </p:attrNameLst>
                                      </p:cBhvr>
                                      <p:tavLst>
                                        <p:tav tm="100000">
                                          <p:val>
                                            <p:strVal val="2/3*#ppt_h"/>
                                          </p:val>
                                        </p:tav>
                                        <p:tav tm="100000">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3" presetClass="entr" presetSubtype="272" fill="hold" nodeType="clickEffect">
                                  <p:stCondLst>
                                    <p:cond delay="0"/>
                                  </p:stCondLst>
                                  <p:childTnLst>
                                    <p:set>
                                      <p:cBhvr>
                                        <p:cTn id="132" dur="1" fill="hold">
                                          <p:stCondLst>
                                            <p:cond delay="0"/>
                                          </p:stCondLst>
                                        </p:cTn>
                                        <p:tgtEl>
                                          <p:spTgt spid="70678"/>
                                        </p:tgtEl>
                                        <p:attrNameLst>
                                          <p:attrName>style.visibility</p:attrName>
                                        </p:attrNameLst>
                                      </p:cBhvr>
                                      <p:to>
                                        <p:strVal val="visible"/>
                                      </p:to>
                                    </p:set>
                                    <p:anim calcmode="lin" valueType="num">
                                      <p:cBhvr>
                                        <p:cTn id="133" dur="500" fill="hold"/>
                                        <p:tgtEl>
                                          <p:spTgt spid="70678"/>
                                        </p:tgtEl>
                                        <p:attrNameLst>
                                          <p:attrName>ppt_w</p:attrName>
                                        </p:attrNameLst>
                                      </p:cBhvr>
                                      <p:tavLst>
                                        <p:tav tm="100000">
                                          <p:val>
                                            <p:strVal val="2/3*#ppt_w"/>
                                          </p:val>
                                        </p:tav>
                                        <p:tav tm="100000">
                                          <p:val>
                                            <p:strVal val="#ppt_w"/>
                                          </p:val>
                                        </p:tav>
                                      </p:tavLst>
                                    </p:anim>
                                    <p:anim calcmode="lin" valueType="num">
                                      <p:cBhvr>
                                        <p:cTn id="134" dur="500" fill="hold"/>
                                        <p:tgtEl>
                                          <p:spTgt spid="70678"/>
                                        </p:tgtEl>
                                        <p:attrNameLst>
                                          <p:attrName>ppt_h</p:attrName>
                                        </p:attrNameLst>
                                      </p:cBhvr>
                                      <p:tavLst>
                                        <p:tav tm="100000">
                                          <p:val>
                                            <p:strVal val="2/3*#ppt_h"/>
                                          </p:val>
                                        </p:tav>
                                        <p:tav tm="100000">
                                          <p:val>
                                            <p:strVal val="#ppt_h"/>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272" fill="hold" nodeType="clickEffect">
                                  <p:stCondLst>
                                    <p:cond delay="0"/>
                                  </p:stCondLst>
                                  <p:childTnLst>
                                    <p:set>
                                      <p:cBhvr>
                                        <p:cTn id="138" dur="1" fill="hold">
                                          <p:stCondLst>
                                            <p:cond delay="0"/>
                                          </p:stCondLst>
                                        </p:cTn>
                                        <p:tgtEl>
                                          <p:spTgt spid="70665"/>
                                        </p:tgtEl>
                                        <p:attrNameLst>
                                          <p:attrName>style.visibility</p:attrName>
                                        </p:attrNameLst>
                                      </p:cBhvr>
                                      <p:to>
                                        <p:strVal val="visible"/>
                                      </p:to>
                                    </p:set>
                                    <p:anim calcmode="lin" valueType="num">
                                      <p:cBhvr>
                                        <p:cTn id="139" dur="500" fill="hold"/>
                                        <p:tgtEl>
                                          <p:spTgt spid="70665"/>
                                        </p:tgtEl>
                                        <p:attrNameLst>
                                          <p:attrName>ppt_w</p:attrName>
                                        </p:attrNameLst>
                                      </p:cBhvr>
                                      <p:tavLst>
                                        <p:tav tm="100000">
                                          <p:val>
                                            <p:strVal val="2/3*#ppt_w"/>
                                          </p:val>
                                        </p:tav>
                                        <p:tav tm="100000">
                                          <p:val>
                                            <p:strVal val="#ppt_w"/>
                                          </p:val>
                                        </p:tav>
                                      </p:tavLst>
                                    </p:anim>
                                    <p:anim calcmode="lin" valueType="num">
                                      <p:cBhvr>
                                        <p:cTn id="140" dur="500" fill="hold"/>
                                        <p:tgtEl>
                                          <p:spTgt spid="70665"/>
                                        </p:tgtEl>
                                        <p:attrNameLst>
                                          <p:attrName>ppt_h</p:attrName>
                                        </p:attrNameLst>
                                      </p:cBhvr>
                                      <p:tavLst>
                                        <p:tav tm="100000">
                                          <p:val>
                                            <p:strVal val="2/3*#ppt_h"/>
                                          </p:val>
                                        </p:tav>
                                        <p:tav tm="100000">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nodeType="clickEffect">
                                  <p:stCondLst>
                                    <p:cond delay="0"/>
                                  </p:stCondLst>
                                  <p:childTnLst>
                                    <p:set>
                                      <p:cBhvr>
                                        <p:cTn id="144" dur="1" fill="hold">
                                          <p:stCondLst>
                                            <p:cond delay="0"/>
                                          </p:stCondLst>
                                        </p:cTn>
                                        <p:tgtEl>
                                          <p:spTgt spid="70668"/>
                                        </p:tgtEl>
                                        <p:attrNameLst>
                                          <p:attrName>style.visibility</p:attrName>
                                        </p:attrNameLst>
                                      </p:cBhvr>
                                      <p:to>
                                        <p:strVal val="visible"/>
                                      </p:to>
                                    </p:set>
                                    <p:anim calcmode="lin" valueType="num">
                                      <p:cBhvr>
                                        <p:cTn id="145" dur="500" fill="hold"/>
                                        <p:tgtEl>
                                          <p:spTgt spid="70668"/>
                                        </p:tgtEl>
                                        <p:attrNameLst>
                                          <p:attrName>ppt_w</p:attrName>
                                        </p:attrNameLst>
                                      </p:cBhvr>
                                      <p:tavLst>
                                        <p:tav tm="100000">
                                          <p:val>
                                            <p:strVal val="2/3*#ppt_w"/>
                                          </p:val>
                                        </p:tav>
                                        <p:tav tm="100000">
                                          <p:val>
                                            <p:strVal val="#ppt_w"/>
                                          </p:val>
                                        </p:tav>
                                      </p:tavLst>
                                    </p:anim>
                                    <p:anim calcmode="lin" valueType="num">
                                      <p:cBhvr>
                                        <p:cTn id="146" dur="500" fill="hold"/>
                                        <p:tgtEl>
                                          <p:spTgt spid="70668"/>
                                        </p:tgtEl>
                                        <p:attrNameLst>
                                          <p:attrName>ppt_h</p:attrName>
                                        </p:attrNameLst>
                                      </p:cBhvr>
                                      <p:tavLst>
                                        <p:tav tm="100000">
                                          <p:val>
                                            <p:strVal val="2/3*#ppt_h"/>
                                          </p:val>
                                        </p:tav>
                                        <p:tav tm="100000">
                                          <p:val>
                                            <p:strVal val="#ppt_h"/>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nodeType="clickEffect">
                                  <p:stCondLst>
                                    <p:cond delay="0"/>
                                  </p:stCondLst>
                                  <p:childTnLst>
                                    <p:set>
                                      <p:cBhvr>
                                        <p:cTn id="150" dur="1" fill="hold">
                                          <p:stCondLst>
                                            <p:cond delay="0"/>
                                          </p:stCondLst>
                                        </p:cTn>
                                        <p:tgtEl>
                                          <p:spTgt spid="70679"/>
                                        </p:tgtEl>
                                        <p:attrNameLst>
                                          <p:attrName>style.visibility</p:attrName>
                                        </p:attrNameLst>
                                      </p:cBhvr>
                                      <p:to>
                                        <p:strVal val="visible"/>
                                      </p:to>
                                    </p:set>
                                    <p:anim calcmode="lin" valueType="num">
                                      <p:cBhvr>
                                        <p:cTn id="151" dur="500" fill="hold"/>
                                        <p:tgtEl>
                                          <p:spTgt spid="70679"/>
                                        </p:tgtEl>
                                        <p:attrNameLst>
                                          <p:attrName>ppt_w</p:attrName>
                                        </p:attrNameLst>
                                      </p:cBhvr>
                                      <p:tavLst>
                                        <p:tav tm="100000">
                                          <p:val>
                                            <p:strVal val="2/3*#ppt_w"/>
                                          </p:val>
                                        </p:tav>
                                        <p:tav tm="100000">
                                          <p:val>
                                            <p:strVal val="#ppt_w"/>
                                          </p:val>
                                        </p:tav>
                                      </p:tavLst>
                                    </p:anim>
                                    <p:anim calcmode="lin" valueType="num">
                                      <p:cBhvr>
                                        <p:cTn id="152" dur="500" fill="hold"/>
                                        <p:tgtEl>
                                          <p:spTgt spid="70679"/>
                                        </p:tgtEl>
                                        <p:attrNameLst>
                                          <p:attrName>ppt_h</p:attrName>
                                        </p:attrNameLst>
                                      </p:cBhvr>
                                      <p:tavLst>
                                        <p:tav tm="100000">
                                          <p:val>
                                            <p:strVal val="2/3*#ppt_h"/>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ntr" presetSubtype="272" fill="hold" nodeType="clickEffect">
                                  <p:stCondLst>
                                    <p:cond delay="0"/>
                                  </p:stCondLst>
                                  <p:childTnLst>
                                    <p:set>
                                      <p:cBhvr>
                                        <p:cTn id="156" dur="1" fill="hold">
                                          <p:stCondLst>
                                            <p:cond delay="0"/>
                                          </p:stCondLst>
                                        </p:cTn>
                                        <p:tgtEl>
                                          <p:spTgt spid="70681"/>
                                        </p:tgtEl>
                                        <p:attrNameLst>
                                          <p:attrName>style.visibility</p:attrName>
                                        </p:attrNameLst>
                                      </p:cBhvr>
                                      <p:to>
                                        <p:strVal val="visible"/>
                                      </p:to>
                                    </p:set>
                                    <p:anim calcmode="lin" valueType="num">
                                      <p:cBhvr>
                                        <p:cTn id="157" dur="500" fill="hold"/>
                                        <p:tgtEl>
                                          <p:spTgt spid="70681"/>
                                        </p:tgtEl>
                                        <p:attrNameLst>
                                          <p:attrName>ppt_w</p:attrName>
                                        </p:attrNameLst>
                                      </p:cBhvr>
                                      <p:tavLst>
                                        <p:tav tm="100000">
                                          <p:val>
                                            <p:strVal val="2/3*#ppt_w"/>
                                          </p:val>
                                        </p:tav>
                                        <p:tav tm="100000">
                                          <p:val>
                                            <p:strVal val="#ppt_w"/>
                                          </p:val>
                                        </p:tav>
                                      </p:tavLst>
                                    </p:anim>
                                    <p:anim calcmode="lin" valueType="num">
                                      <p:cBhvr>
                                        <p:cTn id="158" dur="500" fill="hold"/>
                                        <p:tgtEl>
                                          <p:spTgt spid="70681"/>
                                        </p:tgtEl>
                                        <p:attrNameLst>
                                          <p:attrName>ppt_h</p:attrName>
                                        </p:attrNameLst>
                                      </p:cBhvr>
                                      <p:tavLst>
                                        <p:tav tm="100000">
                                          <p:val>
                                            <p:strVal val="2/3*#ppt_h"/>
                                          </p:val>
                                        </p:tav>
                                        <p:tav tm="100000">
                                          <p:val>
                                            <p:strVal val="#ppt_h"/>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3" presetClass="entr" presetSubtype="272" fill="hold" nodeType="clickEffect">
                                  <p:stCondLst>
                                    <p:cond delay="0"/>
                                  </p:stCondLst>
                                  <p:childTnLst>
                                    <p:set>
                                      <p:cBhvr>
                                        <p:cTn id="162" dur="1" fill="hold">
                                          <p:stCondLst>
                                            <p:cond delay="0"/>
                                          </p:stCondLst>
                                        </p:cTn>
                                        <p:tgtEl>
                                          <p:spTgt spid="70682"/>
                                        </p:tgtEl>
                                        <p:attrNameLst>
                                          <p:attrName>style.visibility</p:attrName>
                                        </p:attrNameLst>
                                      </p:cBhvr>
                                      <p:to>
                                        <p:strVal val="visible"/>
                                      </p:to>
                                    </p:set>
                                    <p:anim calcmode="lin" valueType="num">
                                      <p:cBhvr>
                                        <p:cTn id="163" dur="500" fill="hold"/>
                                        <p:tgtEl>
                                          <p:spTgt spid="70682"/>
                                        </p:tgtEl>
                                        <p:attrNameLst>
                                          <p:attrName>ppt_w</p:attrName>
                                        </p:attrNameLst>
                                      </p:cBhvr>
                                      <p:tavLst>
                                        <p:tav tm="100000">
                                          <p:val>
                                            <p:strVal val="2/3*#ppt_w"/>
                                          </p:val>
                                        </p:tav>
                                        <p:tav tm="100000">
                                          <p:val>
                                            <p:strVal val="#ppt_w"/>
                                          </p:val>
                                        </p:tav>
                                      </p:tavLst>
                                    </p:anim>
                                    <p:anim calcmode="lin" valueType="num">
                                      <p:cBhvr>
                                        <p:cTn id="164" dur="500" fill="hold"/>
                                        <p:tgtEl>
                                          <p:spTgt spid="70682"/>
                                        </p:tgtEl>
                                        <p:attrNameLst>
                                          <p:attrName>ppt_h</p:attrName>
                                        </p:attrNameLst>
                                      </p:cBhvr>
                                      <p:tavLst>
                                        <p:tav tm="100000">
                                          <p:val>
                                            <p:strVal val="2/3*#ppt_h"/>
                                          </p:val>
                                        </p:tav>
                                        <p:tav tm="100000">
                                          <p:val>
                                            <p:strVal val="#ppt_h"/>
                                          </p:val>
                                        </p:tav>
                                      </p:tavLst>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3" presetClass="entr" presetSubtype="272" fill="hold" nodeType="clickEffect">
                                  <p:stCondLst>
                                    <p:cond delay="0"/>
                                  </p:stCondLst>
                                  <p:childTnLst>
                                    <p:set>
                                      <p:cBhvr>
                                        <p:cTn id="168" dur="1" fill="hold">
                                          <p:stCondLst>
                                            <p:cond delay="0"/>
                                          </p:stCondLst>
                                        </p:cTn>
                                        <p:tgtEl>
                                          <p:spTgt spid="70680"/>
                                        </p:tgtEl>
                                        <p:attrNameLst>
                                          <p:attrName>style.visibility</p:attrName>
                                        </p:attrNameLst>
                                      </p:cBhvr>
                                      <p:to>
                                        <p:strVal val="visible"/>
                                      </p:to>
                                    </p:set>
                                    <p:anim calcmode="lin" valueType="num">
                                      <p:cBhvr>
                                        <p:cTn id="169" dur="500" fill="hold"/>
                                        <p:tgtEl>
                                          <p:spTgt spid="70680"/>
                                        </p:tgtEl>
                                        <p:attrNameLst>
                                          <p:attrName>ppt_w</p:attrName>
                                        </p:attrNameLst>
                                      </p:cBhvr>
                                      <p:tavLst>
                                        <p:tav tm="100000">
                                          <p:val>
                                            <p:strVal val="2/3*#ppt_w"/>
                                          </p:val>
                                        </p:tav>
                                        <p:tav tm="100000">
                                          <p:val>
                                            <p:strVal val="#ppt_w"/>
                                          </p:val>
                                        </p:tav>
                                      </p:tavLst>
                                    </p:anim>
                                    <p:anim calcmode="lin" valueType="num">
                                      <p:cBhvr>
                                        <p:cTn id="170" dur="500" fill="hold"/>
                                        <p:tgtEl>
                                          <p:spTgt spid="70680"/>
                                        </p:tgtEl>
                                        <p:attrNameLst>
                                          <p:attrName>ppt_h</p:attrName>
                                        </p:attrNameLst>
                                      </p:cBhvr>
                                      <p:tavLst>
                                        <p:tav tm="100000">
                                          <p:val>
                                            <p:strVal val="2/3*#ppt_h"/>
                                          </p:val>
                                        </p:tav>
                                        <p:tav tm="100000">
                                          <p:val>
                                            <p:strVal val="#ppt_h"/>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3" presetClass="entr" presetSubtype="272" fill="hold" nodeType="clickEffect">
                                  <p:stCondLst>
                                    <p:cond delay="0"/>
                                  </p:stCondLst>
                                  <p:childTnLst>
                                    <p:set>
                                      <p:cBhvr>
                                        <p:cTn id="174" dur="1" fill="hold">
                                          <p:stCondLst>
                                            <p:cond delay="0"/>
                                          </p:stCondLst>
                                        </p:cTn>
                                        <p:tgtEl>
                                          <p:spTgt spid="70669"/>
                                        </p:tgtEl>
                                        <p:attrNameLst>
                                          <p:attrName>style.visibility</p:attrName>
                                        </p:attrNameLst>
                                      </p:cBhvr>
                                      <p:to>
                                        <p:strVal val="visible"/>
                                      </p:to>
                                    </p:set>
                                    <p:anim calcmode="lin" valueType="num">
                                      <p:cBhvr>
                                        <p:cTn id="175" dur="500" fill="hold"/>
                                        <p:tgtEl>
                                          <p:spTgt spid="70669"/>
                                        </p:tgtEl>
                                        <p:attrNameLst>
                                          <p:attrName>ppt_w</p:attrName>
                                        </p:attrNameLst>
                                      </p:cBhvr>
                                      <p:tavLst>
                                        <p:tav tm="100000">
                                          <p:val>
                                            <p:strVal val="2/3*#ppt_w"/>
                                          </p:val>
                                        </p:tav>
                                        <p:tav tm="100000">
                                          <p:val>
                                            <p:strVal val="#ppt_w"/>
                                          </p:val>
                                        </p:tav>
                                      </p:tavLst>
                                    </p:anim>
                                    <p:anim calcmode="lin" valueType="num">
                                      <p:cBhvr>
                                        <p:cTn id="176" dur="500" fill="hold"/>
                                        <p:tgtEl>
                                          <p:spTgt spid="70669"/>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86"/>
          <p:cNvGrpSpPr>
            <a:grpSpLocks/>
          </p:cNvGrpSpPr>
          <p:nvPr/>
        </p:nvGrpSpPr>
        <p:grpSpPr bwMode="auto">
          <a:xfrm>
            <a:off x="0" y="-15875"/>
            <a:ext cx="10058400" cy="7786688"/>
            <a:chOff x="223" y="-10"/>
            <a:chExt cx="5832" cy="4905"/>
          </a:xfrm>
        </p:grpSpPr>
        <p:pic>
          <p:nvPicPr>
            <p:cNvPr id="74836" name="Picture 2"/>
            <p:cNvPicPr>
              <a:picLocks noChangeAspect="1" noChangeArrowheads="1"/>
            </p:cNvPicPr>
            <p:nvPr/>
          </p:nvPicPr>
          <p:blipFill>
            <a:blip r:embed="rId3"/>
            <a:srcRect l="34023" t="18144" r="4735" b="10156"/>
            <a:stretch>
              <a:fillRect/>
            </a:stretch>
          </p:blipFill>
          <p:spPr bwMode="auto">
            <a:xfrm>
              <a:off x="223" y="-10"/>
              <a:ext cx="5833" cy="4906"/>
            </a:xfrm>
            <a:prstGeom prst="rect">
              <a:avLst/>
            </a:prstGeom>
            <a:noFill/>
            <a:ln w="9525">
              <a:noFill/>
              <a:round/>
              <a:headEnd/>
              <a:tailEnd/>
            </a:ln>
          </p:spPr>
        </p:pic>
        <p:sp>
          <p:nvSpPr>
            <p:cNvPr id="89" name="Rectangle 3"/>
            <p:cNvSpPr>
              <a:spLocks noChangeArrowheads="1"/>
            </p:cNvSpPr>
            <p:nvPr/>
          </p:nvSpPr>
          <p:spPr bwMode="auto">
            <a:xfrm>
              <a:off x="541" y="1974"/>
              <a:ext cx="369" cy="339"/>
            </a:xfrm>
            <a:prstGeom prst="rect">
              <a:avLst/>
            </a:prstGeom>
            <a:solidFill>
              <a:srgbClr val="3973D6"/>
            </a:solidFill>
            <a:ln w="9525">
              <a:noFill/>
              <a:round/>
              <a:headEnd/>
              <a:tailEnd/>
            </a:ln>
          </p:spPr>
          <p:txBody>
            <a:bodyPr wrap="none" anchor="ctr"/>
            <a:lstStyle/>
            <a:p>
              <a:pPr>
                <a:buFont typeface="Times New Roman" charset="0"/>
                <a:buNone/>
                <a:defRPr/>
              </a:pPr>
              <a:endParaRPr lang="en-US">
                <a:effectLst>
                  <a:outerShdw blurRad="50800" dist="76200" dir="2700000" algn="tl" rotWithShape="0">
                    <a:srgbClr val="000000"/>
                  </a:outerShdw>
                </a:effectLst>
                <a:latin typeface="Times New Roman" charset="0"/>
                <a:ea typeface="ＭＳ Ｐゴシック" charset="0"/>
                <a:cs typeface="ＭＳ Ｐゴシック" charset="0"/>
              </a:endParaRPr>
            </a:p>
          </p:txBody>
        </p:sp>
      </p:grpSp>
      <p:sp>
        <p:nvSpPr>
          <p:cNvPr id="74755" name="Rectangle 2"/>
          <p:cNvSpPr>
            <a:spLocks noChangeArrowheads="1"/>
          </p:cNvSpPr>
          <p:nvPr/>
        </p:nvSpPr>
        <p:spPr bwMode="auto">
          <a:xfrm>
            <a:off x="858838" y="3133725"/>
            <a:ext cx="585787" cy="538163"/>
          </a:xfrm>
          <a:prstGeom prst="rect">
            <a:avLst/>
          </a:prstGeom>
          <a:solidFill>
            <a:srgbClr val="3973D6"/>
          </a:solidFill>
          <a:ln w="9525">
            <a:noFill/>
            <a:round/>
            <a:headEnd/>
            <a:tailEnd/>
          </a:ln>
        </p:spPr>
        <p:txBody>
          <a:bodyPr wrap="none" lIns="91255" tIns="45626" rIns="91255" bIns="45626" anchor="ctr"/>
          <a:lstStyle/>
          <a:p>
            <a:endParaRPr lang="en-US">
              <a:effectLst>
                <a:outerShdw blurRad="50800" dist="76200" dir="2700000" algn="tl" rotWithShape="0">
                  <a:srgbClr val="000000"/>
                </a:outerShdw>
              </a:effectLst>
            </a:endParaRPr>
          </a:p>
        </p:txBody>
      </p:sp>
      <p:sp>
        <p:nvSpPr>
          <p:cNvPr id="143363" name="Text Box 3"/>
          <p:cNvSpPr txBox="1">
            <a:spLocks noChangeArrowheads="1"/>
          </p:cNvSpPr>
          <p:nvPr/>
        </p:nvSpPr>
        <p:spPr bwMode="auto">
          <a:xfrm>
            <a:off x="9693275" y="-30163"/>
            <a:ext cx="184150" cy="476251"/>
          </a:xfrm>
          <a:prstGeom prst="rect">
            <a:avLst/>
          </a:prstGeom>
          <a:noFill/>
          <a:ln>
            <a:noFill/>
          </a:ln>
          <a:extLst/>
        </p:spPr>
        <p:txBody>
          <a:bodyPr wrap="none" lIns="91255" tIns="45626" rIns="91255" bIns="45626" anchor="ctr">
            <a:spAutoFit/>
          </a:bodyPr>
          <a:lstStyle/>
          <a:p>
            <a:pPr algn="ctr">
              <a:lnSpc>
                <a:spcPct val="100000"/>
              </a:lnSpc>
              <a:spcBef>
                <a:spcPts val="1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solidFill>
                  <a:srgbClr val="FFFFFF"/>
                </a:solidFill>
                <a:effectLst>
                  <a:outerShdw blurRad="50800" dist="76200" dir="2700000" algn="tl" rotWithShape="0">
                    <a:srgbClr val="000000"/>
                  </a:outerShdw>
                </a:effectLst>
                <a:latin typeface="Comic Sans MS" pitchFamily="66" charset="0"/>
              </a:rPr>
              <a:t> </a:t>
            </a:r>
          </a:p>
        </p:txBody>
      </p:sp>
      <p:sp>
        <p:nvSpPr>
          <p:cNvPr id="143364" name="Text Box 4"/>
          <p:cNvSpPr txBox="1">
            <a:spLocks noChangeArrowheads="1"/>
          </p:cNvSpPr>
          <p:nvPr/>
        </p:nvSpPr>
        <p:spPr bwMode="auto">
          <a:xfrm>
            <a:off x="3617913" y="2100263"/>
            <a:ext cx="1252537"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ROMANS</a:t>
            </a:r>
          </a:p>
        </p:txBody>
      </p:sp>
      <p:sp>
        <p:nvSpPr>
          <p:cNvPr id="143365" name="Text Box 5"/>
          <p:cNvSpPr txBox="1">
            <a:spLocks noChangeArrowheads="1"/>
          </p:cNvSpPr>
          <p:nvPr/>
        </p:nvSpPr>
        <p:spPr bwMode="auto">
          <a:xfrm>
            <a:off x="3546475" y="498475"/>
            <a:ext cx="2236788" cy="373063"/>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2 CORINTHIANS</a:t>
            </a:r>
          </a:p>
        </p:txBody>
      </p:sp>
      <p:sp>
        <p:nvSpPr>
          <p:cNvPr id="143366" name="Text Box 6"/>
          <p:cNvSpPr txBox="1">
            <a:spLocks noChangeArrowheads="1"/>
          </p:cNvSpPr>
          <p:nvPr/>
        </p:nvSpPr>
        <p:spPr bwMode="auto">
          <a:xfrm>
            <a:off x="7729538" y="3009900"/>
            <a:ext cx="1717675" cy="373063"/>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GALATIANS..</a:t>
            </a:r>
          </a:p>
        </p:txBody>
      </p:sp>
      <p:sp>
        <p:nvSpPr>
          <p:cNvPr id="143367" name="Text Box 7"/>
          <p:cNvSpPr txBox="1">
            <a:spLocks noChangeArrowheads="1"/>
          </p:cNvSpPr>
          <p:nvPr/>
        </p:nvSpPr>
        <p:spPr bwMode="auto">
          <a:xfrm>
            <a:off x="4432300" y="1951038"/>
            <a:ext cx="2847975"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1 CORINTHIANS</a:t>
            </a:r>
          </a:p>
        </p:txBody>
      </p:sp>
      <p:sp>
        <p:nvSpPr>
          <p:cNvPr id="143368" name="Text Box 8"/>
          <p:cNvSpPr txBox="1">
            <a:spLocks noChangeArrowheads="1"/>
          </p:cNvSpPr>
          <p:nvPr/>
        </p:nvSpPr>
        <p:spPr bwMode="auto">
          <a:xfrm>
            <a:off x="1717675" y="282575"/>
            <a:ext cx="1806575" cy="373063"/>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COLOSSIANS</a:t>
            </a:r>
          </a:p>
        </p:txBody>
      </p:sp>
      <p:sp>
        <p:nvSpPr>
          <p:cNvPr id="143369" name="Text Box 9"/>
          <p:cNvSpPr txBox="1">
            <a:spLocks noChangeArrowheads="1"/>
          </p:cNvSpPr>
          <p:nvPr/>
        </p:nvSpPr>
        <p:spPr bwMode="auto">
          <a:xfrm>
            <a:off x="3597275" y="2406650"/>
            <a:ext cx="1252538" cy="373063"/>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1 THESS</a:t>
            </a:r>
          </a:p>
        </p:txBody>
      </p:sp>
      <p:sp>
        <p:nvSpPr>
          <p:cNvPr id="143370" name="Text Box 10"/>
          <p:cNvSpPr txBox="1">
            <a:spLocks noChangeArrowheads="1"/>
          </p:cNvSpPr>
          <p:nvPr/>
        </p:nvSpPr>
        <p:spPr bwMode="auto">
          <a:xfrm>
            <a:off x="3586163" y="2716213"/>
            <a:ext cx="1474787"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2 THESS..</a:t>
            </a:r>
          </a:p>
        </p:txBody>
      </p:sp>
      <p:sp>
        <p:nvSpPr>
          <p:cNvPr id="143371" name="Text Box 11"/>
          <p:cNvSpPr txBox="1">
            <a:spLocks noChangeArrowheads="1"/>
          </p:cNvSpPr>
          <p:nvPr/>
        </p:nvSpPr>
        <p:spPr bwMode="auto">
          <a:xfrm>
            <a:off x="1770063" y="603250"/>
            <a:ext cx="1700212" cy="373063"/>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PHILEMON</a:t>
            </a:r>
          </a:p>
        </p:txBody>
      </p:sp>
      <p:sp>
        <p:nvSpPr>
          <p:cNvPr id="143372" name="Text Box 12"/>
          <p:cNvSpPr txBox="1">
            <a:spLocks noChangeArrowheads="1"/>
          </p:cNvSpPr>
          <p:nvPr/>
        </p:nvSpPr>
        <p:spPr bwMode="auto">
          <a:xfrm>
            <a:off x="263525" y="1290638"/>
            <a:ext cx="1719263"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HEBREWS?</a:t>
            </a:r>
          </a:p>
        </p:txBody>
      </p:sp>
      <p:sp>
        <p:nvSpPr>
          <p:cNvPr id="143373" name="Text Box 13"/>
          <p:cNvSpPr txBox="1">
            <a:spLocks noChangeArrowheads="1"/>
          </p:cNvSpPr>
          <p:nvPr/>
        </p:nvSpPr>
        <p:spPr bwMode="auto">
          <a:xfrm>
            <a:off x="6962775" y="5122863"/>
            <a:ext cx="1254125"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JAMES</a:t>
            </a:r>
          </a:p>
        </p:txBody>
      </p:sp>
      <p:sp>
        <p:nvSpPr>
          <p:cNvPr id="143374" name="Text Box 14"/>
          <p:cNvSpPr txBox="1">
            <a:spLocks noChangeArrowheads="1"/>
          </p:cNvSpPr>
          <p:nvPr/>
        </p:nvSpPr>
        <p:spPr bwMode="auto">
          <a:xfrm>
            <a:off x="5230813" y="2578100"/>
            <a:ext cx="1250950" cy="373063"/>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1 JOHN </a:t>
            </a:r>
          </a:p>
        </p:txBody>
      </p:sp>
      <p:sp>
        <p:nvSpPr>
          <p:cNvPr id="143375" name="Text Box 15"/>
          <p:cNvSpPr txBox="1">
            <a:spLocks noChangeArrowheads="1"/>
          </p:cNvSpPr>
          <p:nvPr/>
        </p:nvSpPr>
        <p:spPr bwMode="auto">
          <a:xfrm>
            <a:off x="5230813" y="3233738"/>
            <a:ext cx="1250950"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3 JOHN..</a:t>
            </a:r>
          </a:p>
        </p:txBody>
      </p:sp>
      <p:sp>
        <p:nvSpPr>
          <p:cNvPr id="143376" name="Text Box 16"/>
          <p:cNvSpPr txBox="1">
            <a:spLocks noChangeArrowheads="1"/>
          </p:cNvSpPr>
          <p:nvPr/>
        </p:nvSpPr>
        <p:spPr bwMode="auto">
          <a:xfrm>
            <a:off x="6938963" y="5410200"/>
            <a:ext cx="1252537" cy="373063"/>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JUDE..</a:t>
            </a:r>
          </a:p>
        </p:txBody>
      </p:sp>
      <p:sp>
        <p:nvSpPr>
          <p:cNvPr id="143377" name="Text Box 17"/>
          <p:cNvSpPr txBox="1">
            <a:spLocks noChangeArrowheads="1"/>
          </p:cNvSpPr>
          <p:nvPr/>
        </p:nvSpPr>
        <p:spPr bwMode="auto">
          <a:xfrm>
            <a:off x="5230813" y="2890838"/>
            <a:ext cx="1250950" cy="407987"/>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b="1">
                <a:solidFill>
                  <a:srgbClr val="CFA2B6"/>
                </a:solidFill>
                <a:effectLst>
                  <a:outerShdw blurRad="50800" dist="76200" dir="2700000" algn="tl" rotWithShape="0">
                    <a:srgbClr val="000000"/>
                  </a:outerShdw>
                </a:effectLst>
                <a:latin typeface="Helvetica" charset="0"/>
              </a:rPr>
              <a:t>2 </a:t>
            </a:r>
            <a:r>
              <a:rPr lang="en-GB" sz="1800" b="1">
                <a:solidFill>
                  <a:srgbClr val="CFA2B6"/>
                </a:solidFill>
                <a:effectLst>
                  <a:outerShdw blurRad="50800" dist="76200" dir="2700000" algn="tl" rotWithShape="0">
                    <a:srgbClr val="000000"/>
                  </a:outerShdw>
                </a:effectLst>
                <a:latin typeface="Helvetica" charset="0"/>
              </a:rPr>
              <a:t>JOHN</a:t>
            </a:r>
          </a:p>
        </p:txBody>
      </p:sp>
      <p:grpSp>
        <p:nvGrpSpPr>
          <p:cNvPr id="74771" name="Group 18"/>
          <p:cNvGrpSpPr>
            <a:grpSpLocks/>
          </p:cNvGrpSpPr>
          <p:nvPr/>
        </p:nvGrpSpPr>
        <p:grpSpPr bwMode="auto">
          <a:xfrm>
            <a:off x="5083175" y="1122363"/>
            <a:ext cx="2795588" cy="777875"/>
            <a:chOff x="3202" y="707"/>
            <a:chExt cx="1761" cy="490"/>
          </a:xfrm>
        </p:grpSpPr>
        <p:sp>
          <p:nvSpPr>
            <p:cNvPr id="71699" name="Oval 19"/>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43442" name="Text Box 20"/>
            <p:cNvSpPr txBox="1">
              <a:spLocks noChangeArrowheads="1"/>
            </p:cNvSpPr>
            <p:nvPr/>
          </p:nvSpPr>
          <p:spPr bwMode="auto">
            <a:xfrm>
              <a:off x="3202" y="707"/>
              <a:ext cx="1761" cy="352"/>
            </a:xfrm>
            <a:prstGeom prst="rect">
              <a:avLst/>
            </a:prstGeom>
            <a:noFill/>
            <a:ln>
              <a:noFill/>
            </a:ln>
            <a:extLst/>
          </p:spPr>
          <p:txBody>
            <a:bodyPr>
              <a:spAutoFit/>
            </a:bodyPr>
            <a:lstStyle/>
            <a:p>
              <a:pPr algn="ctr">
                <a:lnSpc>
                  <a:spcPct val="100000"/>
                </a:lnSpc>
                <a:spcBef>
                  <a:spcPts val="18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FFFFFF"/>
                  </a:solidFill>
                  <a:effectLst>
                    <a:outerShdw blurRad="50800" dist="76200" dir="2700000" algn="tl" rotWithShape="0">
                      <a:srgbClr val="000000"/>
                    </a:outerShdw>
                  </a:effectLst>
                  <a:latin typeface="Arial Black" pitchFamily="34" charset="0"/>
                </a:rPr>
                <a:t>EPHESUS</a:t>
              </a:r>
            </a:p>
          </p:txBody>
        </p:sp>
      </p:grpSp>
      <p:sp>
        <p:nvSpPr>
          <p:cNvPr id="143379" name="Text Box 21"/>
          <p:cNvSpPr txBox="1">
            <a:spLocks noChangeArrowheads="1"/>
          </p:cNvSpPr>
          <p:nvPr/>
        </p:nvSpPr>
        <p:spPr bwMode="auto">
          <a:xfrm>
            <a:off x="1797050" y="-38100"/>
            <a:ext cx="1646238" cy="373063"/>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EPHESIANS</a:t>
            </a:r>
          </a:p>
        </p:txBody>
      </p:sp>
      <p:sp>
        <p:nvSpPr>
          <p:cNvPr id="143380" name="Text Box 22"/>
          <p:cNvSpPr txBox="1">
            <a:spLocks noChangeArrowheads="1"/>
          </p:cNvSpPr>
          <p:nvPr/>
        </p:nvSpPr>
        <p:spPr bwMode="auto">
          <a:xfrm>
            <a:off x="1697038" y="922338"/>
            <a:ext cx="1847850"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PHILIPPIANS</a:t>
            </a:r>
          </a:p>
        </p:txBody>
      </p:sp>
      <p:sp>
        <p:nvSpPr>
          <p:cNvPr id="143381" name="Text Box 23"/>
          <p:cNvSpPr txBox="1">
            <a:spLocks noChangeArrowheads="1"/>
          </p:cNvSpPr>
          <p:nvPr/>
        </p:nvSpPr>
        <p:spPr bwMode="auto">
          <a:xfrm>
            <a:off x="1798638" y="2312988"/>
            <a:ext cx="1646237"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2 TIMOTHY..</a:t>
            </a:r>
          </a:p>
        </p:txBody>
      </p:sp>
      <p:sp>
        <p:nvSpPr>
          <p:cNvPr id="143382" name="Text Box 24"/>
          <p:cNvSpPr txBox="1">
            <a:spLocks noChangeArrowheads="1"/>
          </p:cNvSpPr>
          <p:nvPr/>
        </p:nvSpPr>
        <p:spPr bwMode="auto">
          <a:xfrm>
            <a:off x="1797050" y="1400175"/>
            <a:ext cx="1646238" cy="373063"/>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1 PETER</a:t>
            </a:r>
          </a:p>
        </p:txBody>
      </p:sp>
      <p:sp>
        <p:nvSpPr>
          <p:cNvPr id="143383" name="Text Box 25"/>
          <p:cNvSpPr txBox="1">
            <a:spLocks noChangeArrowheads="1"/>
          </p:cNvSpPr>
          <p:nvPr/>
        </p:nvSpPr>
        <p:spPr bwMode="auto">
          <a:xfrm>
            <a:off x="1798638" y="1722438"/>
            <a:ext cx="1646237"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2 PETER</a:t>
            </a:r>
          </a:p>
        </p:txBody>
      </p:sp>
      <p:sp>
        <p:nvSpPr>
          <p:cNvPr id="143384" name="Text Box 26"/>
          <p:cNvSpPr txBox="1">
            <a:spLocks noChangeArrowheads="1"/>
          </p:cNvSpPr>
          <p:nvPr/>
        </p:nvSpPr>
        <p:spPr bwMode="auto">
          <a:xfrm>
            <a:off x="3768725" y="808038"/>
            <a:ext cx="1595438"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1 TIMOTHY..</a:t>
            </a:r>
          </a:p>
        </p:txBody>
      </p:sp>
      <p:sp>
        <p:nvSpPr>
          <p:cNvPr id="143385" name="Text Box 27"/>
          <p:cNvSpPr txBox="1">
            <a:spLocks noChangeArrowheads="1"/>
          </p:cNvSpPr>
          <p:nvPr/>
        </p:nvSpPr>
        <p:spPr bwMode="auto">
          <a:xfrm>
            <a:off x="5230813" y="2265363"/>
            <a:ext cx="1250950" cy="373062"/>
          </a:xfrm>
          <a:prstGeom prst="rect">
            <a:avLst/>
          </a:prstGeom>
          <a:noFill/>
          <a:ln>
            <a:noFill/>
          </a:ln>
          <a:extLst/>
        </p:spPr>
        <p:txBody>
          <a:bodyPr lIns="91255" tIns="45626" rIns="91255" bIns="45626">
            <a:spAutoFit/>
          </a:bodyPr>
          <a:lstStyle/>
          <a:p>
            <a:pPr algn="ctr">
              <a:lnSpc>
                <a:spcPct val="100000"/>
              </a:lnSpc>
              <a:spcBef>
                <a:spcPts val="1125"/>
              </a:spcBef>
              <a:buClr>
                <a:srgbClr val="CFA2B6"/>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800" b="1">
                <a:solidFill>
                  <a:srgbClr val="CFA2B6"/>
                </a:solidFill>
                <a:effectLst>
                  <a:outerShdw blurRad="50800" dist="76200" dir="2700000" algn="tl" rotWithShape="0">
                    <a:srgbClr val="000000"/>
                  </a:outerShdw>
                </a:effectLst>
                <a:latin typeface="Helvetica" charset="0"/>
              </a:rPr>
              <a:t>TITUS</a:t>
            </a:r>
          </a:p>
        </p:txBody>
      </p:sp>
      <p:grpSp>
        <p:nvGrpSpPr>
          <p:cNvPr id="74779" name="Group 28"/>
          <p:cNvGrpSpPr>
            <a:grpSpLocks/>
          </p:cNvGrpSpPr>
          <p:nvPr/>
        </p:nvGrpSpPr>
        <p:grpSpPr bwMode="auto">
          <a:xfrm>
            <a:off x="3024188" y="1295400"/>
            <a:ext cx="2460625" cy="839788"/>
            <a:chOff x="1905" y="816"/>
            <a:chExt cx="1550" cy="529"/>
          </a:xfrm>
        </p:grpSpPr>
        <p:sp>
          <p:nvSpPr>
            <p:cNvPr id="71709" name="Oval 29"/>
            <p:cNvSpPr>
              <a:spLocks noChangeArrowheads="1"/>
            </p:cNvSpPr>
            <p:nvPr/>
          </p:nvSpPr>
          <p:spPr bwMode="auto">
            <a:xfrm>
              <a:off x="2654" y="1180"/>
              <a:ext cx="175" cy="16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43440" name="Text Box 30"/>
            <p:cNvSpPr txBox="1">
              <a:spLocks noChangeArrowheads="1"/>
            </p:cNvSpPr>
            <p:nvPr/>
          </p:nvSpPr>
          <p:spPr bwMode="auto">
            <a:xfrm>
              <a:off x="1905" y="816"/>
              <a:ext cx="1550" cy="352"/>
            </a:xfrm>
            <a:prstGeom prst="rect">
              <a:avLst/>
            </a:prstGeom>
            <a:noFill/>
            <a:ln>
              <a:noFill/>
            </a:ln>
            <a:extLst/>
          </p:spPr>
          <p:txBody>
            <a:bodyPr>
              <a:spAutoFit/>
            </a:bodyPr>
            <a:lstStyle/>
            <a:p>
              <a:pPr algn="ctr">
                <a:lnSpc>
                  <a:spcPct val="100000"/>
                </a:lnSpc>
                <a:spcBef>
                  <a:spcPts val="18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FFFFFF"/>
                  </a:solidFill>
                  <a:effectLst>
                    <a:outerShdw blurRad="50800" dist="76200" dir="2700000" algn="tl" rotWithShape="0">
                      <a:srgbClr val="000000"/>
                    </a:outerShdw>
                  </a:effectLst>
                  <a:latin typeface="Arial Black" pitchFamily="34" charset="0"/>
                </a:rPr>
                <a:t>CORINTH</a:t>
              </a:r>
            </a:p>
          </p:txBody>
        </p:sp>
      </p:grpSp>
      <p:grpSp>
        <p:nvGrpSpPr>
          <p:cNvPr id="74780" name="Group 31"/>
          <p:cNvGrpSpPr>
            <a:grpSpLocks/>
          </p:cNvGrpSpPr>
          <p:nvPr/>
        </p:nvGrpSpPr>
        <p:grpSpPr bwMode="auto">
          <a:xfrm>
            <a:off x="6881813" y="4576763"/>
            <a:ext cx="3101975" cy="828675"/>
            <a:chOff x="4224" y="2883"/>
            <a:chExt cx="1954" cy="522"/>
          </a:xfrm>
        </p:grpSpPr>
        <p:sp>
          <p:nvSpPr>
            <p:cNvPr id="71712" name="Oval 32"/>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43438" name="Text Box 33"/>
            <p:cNvSpPr txBox="1">
              <a:spLocks noChangeArrowheads="1"/>
            </p:cNvSpPr>
            <p:nvPr/>
          </p:nvSpPr>
          <p:spPr bwMode="auto">
            <a:xfrm>
              <a:off x="4224" y="2883"/>
              <a:ext cx="1954" cy="352"/>
            </a:xfrm>
            <a:prstGeom prst="rect">
              <a:avLst/>
            </a:prstGeom>
            <a:noFill/>
            <a:ln>
              <a:noFill/>
            </a:ln>
            <a:extLst/>
          </p:spPr>
          <p:txBody>
            <a:bodyPr>
              <a:spAutoFit/>
            </a:bodyPr>
            <a:lstStyle/>
            <a:p>
              <a:pPr algn="ctr">
                <a:lnSpc>
                  <a:spcPct val="100000"/>
                </a:lnSpc>
                <a:spcBef>
                  <a:spcPts val="18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FFFFFF"/>
                  </a:solidFill>
                  <a:effectLst>
                    <a:outerShdw blurRad="50800" dist="76200" dir="2700000" algn="tl" rotWithShape="0">
                      <a:srgbClr val="000000"/>
                    </a:outerShdw>
                  </a:effectLst>
                  <a:latin typeface="Arial Black" pitchFamily="34" charset="0"/>
                </a:rPr>
                <a:t>JERUSALEM</a:t>
              </a:r>
            </a:p>
          </p:txBody>
        </p:sp>
      </p:grpSp>
      <p:grpSp>
        <p:nvGrpSpPr>
          <p:cNvPr id="74781" name="Group 34"/>
          <p:cNvGrpSpPr>
            <a:grpSpLocks/>
          </p:cNvGrpSpPr>
          <p:nvPr/>
        </p:nvGrpSpPr>
        <p:grpSpPr bwMode="auto">
          <a:xfrm>
            <a:off x="0" y="0"/>
            <a:ext cx="2270125" cy="781050"/>
            <a:chOff x="0" y="0"/>
            <a:chExt cx="1430" cy="492"/>
          </a:xfrm>
        </p:grpSpPr>
        <p:sp>
          <p:nvSpPr>
            <p:cNvPr id="71715" name="Oval 35"/>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43436" name="Text Box 36"/>
            <p:cNvSpPr txBox="1">
              <a:spLocks noChangeArrowheads="1"/>
            </p:cNvSpPr>
            <p:nvPr/>
          </p:nvSpPr>
          <p:spPr bwMode="auto">
            <a:xfrm>
              <a:off x="0" y="0"/>
              <a:ext cx="1430" cy="352"/>
            </a:xfrm>
            <a:prstGeom prst="rect">
              <a:avLst/>
            </a:prstGeom>
            <a:noFill/>
            <a:ln>
              <a:noFill/>
            </a:ln>
            <a:extLst/>
          </p:spPr>
          <p:txBody>
            <a:bodyPr>
              <a:spAutoFit/>
            </a:bodyPr>
            <a:lstStyle/>
            <a:p>
              <a:pPr algn="ctr">
                <a:lnSpc>
                  <a:spcPct val="100000"/>
                </a:lnSpc>
                <a:spcBef>
                  <a:spcPts val="18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FFFFFF"/>
                  </a:solidFill>
                  <a:effectLst>
                    <a:outerShdw blurRad="50800" dist="76200" dir="2700000" algn="tl" rotWithShape="0">
                      <a:srgbClr val="000000"/>
                    </a:outerShdw>
                  </a:effectLst>
                  <a:latin typeface="Arial Black" pitchFamily="34" charset="0"/>
                </a:rPr>
                <a:t>ROME</a:t>
              </a:r>
            </a:p>
          </p:txBody>
        </p:sp>
      </p:grpSp>
      <p:sp>
        <p:nvSpPr>
          <p:cNvPr id="143389" name="Text Box 37"/>
          <p:cNvSpPr txBox="1">
            <a:spLocks noChangeArrowheads="1"/>
          </p:cNvSpPr>
          <p:nvPr/>
        </p:nvSpPr>
        <p:spPr bwMode="auto">
          <a:xfrm>
            <a:off x="9378950" y="6934200"/>
            <a:ext cx="184150" cy="366713"/>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sp>
        <p:nvSpPr>
          <p:cNvPr id="143390" name="Rectangle 38"/>
          <p:cNvSpPr>
            <a:spLocks noChangeArrowheads="1"/>
          </p:cNvSpPr>
          <p:nvPr/>
        </p:nvSpPr>
        <p:spPr bwMode="auto">
          <a:xfrm>
            <a:off x="8689975" y="7413625"/>
            <a:ext cx="742950" cy="244475"/>
          </a:xfrm>
          <a:prstGeom prst="rect">
            <a:avLst/>
          </a:prstGeom>
          <a:noFill/>
          <a:ln>
            <a:noFill/>
          </a:ln>
          <a:extLst/>
        </p:spPr>
        <p:txBody>
          <a:bodyPr wrap="none" lIns="91255" tIns="45626" rIns="91255" bIns="45626"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50800" dist="76200" dir="2700000" algn="tl" rotWithShape="0">
                    <a:srgbClr val="000000"/>
                  </a:outerShdw>
                </a:effectLst>
                <a:latin typeface="Comic Sans MS" pitchFamily="66" charset="0"/>
              </a:rPr>
              <a:t>9.65.08.</a:t>
            </a:r>
          </a:p>
        </p:txBody>
      </p:sp>
      <p:sp>
        <p:nvSpPr>
          <p:cNvPr id="143391" name="Text Box 39"/>
          <p:cNvSpPr txBox="1">
            <a:spLocks noChangeArrowheads="1"/>
          </p:cNvSpPr>
          <p:nvPr/>
        </p:nvSpPr>
        <p:spPr bwMode="auto">
          <a:xfrm>
            <a:off x="865188" y="7429500"/>
            <a:ext cx="922337" cy="231775"/>
          </a:xfrm>
          <a:prstGeom prst="rect">
            <a:avLst/>
          </a:prstGeom>
          <a:noFill/>
          <a:ln>
            <a:noFill/>
          </a:ln>
          <a:extLst/>
        </p:spPr>
        <p:txBody>
          <a:bodyPr wrap="none" lIns="91255" tIns="45626" rIns="91255" bIns="45626"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900" b="1">
                <a:solidFill>
                  <a:srgbClr val="FFFFFF"/>
                </a:solidFill>
                <a:effectLst>
                  <a:outerShdw blurRad="50800" dist="76200" dir="2700000" algn="tl" rotWithShape="0">
                    <a:srgbClr val="000000"/>
                  </a:outerShdw>
                </a:effectLst>
                <a:latin typeface="Arial" pitchFamily="34" charset="0"/>
              </a:rPr>
              <a:t>©2006 TBBMI</a:t>
            </a:r>
          </a:p>
        </p:txBody>
      </p:sp>
      <p:sp>
        <p:nvSpPr>
          <p:cNvPr id="143392" name="Text Box 40"/>
          <p:cNvSpPr txBox="1">
            <a:spLocks noChangeArrowheads="1"/>
          </p:cNvSpPr>
          <p:nvPr/>
        </p:nvSpPr>
        <p:spPr bwMode="auto">
          <a:xfrm>
            <a:off x="9191625" y="7413625"/>
            <a:ext cx="339725" cy="244475"/>
          </a:xfrm>
          <a:prstGeom prst="rect">
            <a:avLst/>
          </a:prstGeom>
          <a:noFill/>
          <a:ln>
            <a:noFill/>
          </a:ln>
          <a:extLst/>
        </p:spPr>
        <p:txBody>
          <a:bodyPr wrap="none" lIns="91255" tIns="45626" rIns="91255" bIns="45626"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76200" dir="2700000" algn="tl" rotWithShape="0">
                    <a:srgbClr val="000000"/>
                  </a:outerShdw>
                </a:effectLst>
                <a:latin typeface="Comic Sans MS" pitchFamily="66" charset="0"/>
              </a:rPr>
              <a:t>68</a:t>
            </a:r>
          </a:p>
        </p:txBody>
      </p:sp>
      <p:sp>
        <p:nvSpPr>
          <p:cNvPr id="143393" name="Text Box 41"/>
          <p:cNvSpPr txBox="1">
            <a:spLocks noChangeArrowheads="1"/>
          </p:cNvSpPr>
          <p:nvPr/>
        </p:nvSpPr>
        <p:spPr bwMode="auto">
          <a:xfrm>
            <a:off x="9688513" y="7361238"/>
            <a:ext cx="185737" cy="307975"/>
          </a:xfrm>
          <a:prstGeom prst="rect">
            <a:avLst/>
          </a:prstGeom>
          <a:noFill/>
          <a:ln>
            <a:noFill/>
          </a:ln>
          <a:extLst/>
        </p:spPr>
        <p:txBody>
          <a:bodyPr wrap="none" lIns="91255" tIns="45626" rIns="91255" bIns="45626" anchor="ctr">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400" b="1">
                <a:solidFill>
                  <a:srgbClr val="FFFFFF"/>
                </a:solidFill>
                <a:effectLst>
                  <a:outerShdw blurRad="50800" dist="76200" dir="2700000" algn="tl" rotWithShape="0">
                    <a:srgbClr val="000000"/>
                  </a:outerShdw>
                </a:effectLst>
                <a:latin typeface="Comic Sans MS" pitchFamily="66" charset="0"/>
              </a:rPr>
              <a:t> </a:t>
            </a:r>
          </a:p>
        </p:txBody>
      </p:sp>
      <p:grpSp>
        <p:nvGrpSpPr>
          <p:cNvPr id="74787" name="Group 42"/>
          <p:cNvGrpSpPr>
            <a:grpSpLocks/>
          </p:cNvGrpSpPr>
          <p:nvPr/>
        </p:nvGrpSpPr>
        <p:grpSpPr bwMode="auto">
          <a:xfrm>
            <a:off x="7537450" y="1900238"/>
            <a:ext cx="2520950" cy="1050925"/>
            <a:chOff x="4748" y="1197"/>
            <a:chExt cx="1588" cy="662"/>
          </a:xfrm>
        </p:grpSpPr>
        <p:sp>
          <p:nvSpPr>
            <p:cNvPr id="71723" name="Oval 43"/>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43434" name="Text Box 44"/>
            <p:cNvSpPr txBox="1">
              <a:spLocks noChangeArrowheads="1"/>
            </p:cNvSpPr>
            <p:nvPr/>
          </p:nvSpPr>
          <p:spPr bwMode="auto">
            <a:xfrm>
              <a:off x="4748" y="1197"/>
              <a:ext cx="1588" cy="480"/>
            </a:xfrm>
            <a:prstGeom prst="rect">
              <a:avLst/>
            </a:prstGeom>
            <a:noFill/>
            <a:ln>
              <a:noFill/>
            </a:ln>
            <a:extLst/>
          </p:spPr>
          <p:txBody>
            <a:bodyPr>
              <a:spAutoFit/>
            </a:bodyPr>
            <a:lstStyle/>
            <a:p>
              <a:pPr algn="ctr">
                <a:lnSpc>
                  <a:spcPct val="70000"/>
                </a:lnSpc>
                <a:spcBef>
                  <a:spcPts val="18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FFFFFF"/>
                  </a:solidFill>
                  <a:effectLst>
                    <a:outerShdw blurRad="50800" dist="76200" dir="2700000" algn="tl" rotWithShape="0">
                      <a:srgbClr val="000000"/>
                    </a:outerShdw>
                  </a:effectLst>
                  <a:latin typeface="Arial Black" pitchFamily="34" charset="0"/>
                </a:rPr>
                <a:t>SYRIAN ANTIOCH</a:t>
              </a:r>
            </a:p>
          </p:txBody>
        </p:sp>
      </p:grpSp>
      <p:sp>
        <p:nvSpPr>
          <p:cNvPr id="143395" name="Text Box 45"/>
          <p:cNvSpPr txBox="1">
            <a:spLocks noChangeArrowheads="1"/>
          </p:cNvSpPr>
          <p:nvPr/>
        </p:nvSpPr>
        <p:spPr bwMode="auto">
          <a:xfrm>
            <a:off x="3340100" y="38100"/>
            <a:ext cx="3197225" cy="547688"/>
          </a:xfrm>
          <a:prstGeom prst="rect">
            <a:avLst/>
          </a:prstGeom>
          <a:noFill/>
          <a:ln>
            <a:noFill/>
          </a:ln>
          <a:extLst/>
        </p:spPr>
        <p:txBody>
          <a:bodyPr lIns="91255" tIns="45626" rIns="91255" bIns="45626">
            <a:spAutoFit/>
          </a:bodyPr>
          <a:lstStyle/>
          <a:p>
            <a:pPr algn="ctr">
              <a:lnSpc>
                <a:spcPct val="100000"/>
              </a:lnSpc>
              <a:spcBef>
                <a:spcPts val="18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900" b="1" i="1">
                <a:solidFill>
                  <a:srgbClr val="FFFFFF"/>
                </a:solidFill>
                <a:effectLst>
                  <a:outerShdw blurRad="50800" dist="76200" dir="2700000" algn="tl" rotWithShape="0">
                    <a:srgbClr val="000000"/>
                  </a:outerShdw>
                </a:effectLst>
                <a:latin typeface="Arial Black" pitchFamily="34" charset="0"/>
              </a:rPr>
              <a:t>MACEDONIA</a:t>
            </a:r>
          </a:p>
        </p:txBody>
      </p:sp>
      <p:sp>
        <p:nvSpPr>
          <p:cNvPr id="71748" name="Oval 68"/>
          <p:cNvSpPr>
            <a:spLocks noChangeArrowheads="1"/>
          </p:cNvSpPr>
          <p:nvPr/>
        </p:nvSpPr>
        <p:spPr bwMode="auto">
          <a:xfrm>
            <a:off x="5029200" y="350520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grpSp>
        <p:nvGrpSpPr>
          <p:cNvPr id="74790" name="Group 85"/>
          <p:cNvGrpSpPr>
            <a:grpSpLocks/>
          </p:cNvGrpSpPr>
          <p:nvPr/>
        </p:nvGrpSpPr>
        <p:grpSpPr bwMode="auto">
          <a:xfrm>
            <a:off x="1919288" y="866775"/>
            <a:ext cx="7681912" cy="5067300"/>
            <a:chOff x="1209" y="546"/>
            <a:chExt cx="4839" cy="3192"/>
          </a:xfrm>
        </p:grpSpPr>
        <p:grpSp>
          <p:nvGrpSpPr>
            <p:cNvPr id="74792" name="Group 47"/>
            <p:cNvGrpSpPr>
              <a:grpSpLocks/>
            </p:cNvGrpSpPr>
            <p:nvPr/>
          </p:nvGrpSpPr>
          <p:grpSpPr bwMode="auto">
            <a:xfrm>
              <a:off x="3141" y="770"/>
              <a:ext cx="1429" cy="474"/>
              <a:chOff x="3008" y="770"/>
              <a:chExt cx="1429" cy="474"/>
            </a:xfrm>
          </p:grpSpPr>
          <p:sp>
            <p:nvSpPr>
              <p:cNvPr id="71728" name="Oval 48"/>
              <p:cNvSpPr>
                <a:spLocks noChangeArrowheads="1"/>
              </p:cNvSpPr>
              <p:nvPr/>
            </p:nvSpPr>
            <p:spPr bwMode="auto">
              <a:xfrm>
                <a:off x="3546" y="1079"/>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43432" name="Text Box 49"/>
              <p:cNvSpPr txBox="1">
                <a:spLocks noChangeArrowheads="1"/>
              </p:cNvSpPr>
              <p:nvPr/>
            </p:nvSpPr>
            <p:spPr bwMode="auto">
              <a:xfrm>
                <a:off x="3008" y="770"/>
                <a:ext cx="1430" cy="298"/>
              </a:xfrm>
              <a:prstGeom prst="rect">
                <a:avLst/>
              </a:prstGeom>
              <a:noFill/>
              <a:ln>
                <a:noFill/>
              </a:ln>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grpSp>
        <p:grpSp>
          <p:nvGrpSpPr>
            <p:cNvPr id="74793" name="Group 50"/>
            <p:cNvGrpSpPr>
              <a:grpSpLocks/>
            </p:cNvGrpSpPr>
            <p:nvPr/>
          </p:nvGrpSpPr>
          <p:grpSpPr bwMode="auto">
            <a:xfrm>
              <a:off x="2020" y="888"/>
              <a:ext cx="1428" cy="482"/>
              <a:chOff x="1887" y="888"/>
              <a:chExt cx="1428" cy="482"/>
            </a:xfrm>
          </p:grpSpPr>
          <p:sp>
            <p:nvSpPr>
              <p:cNvPr id="71731" name="Oval 51"/>
              <p:cNvSpPr>
                <a:spLocks noChangeArrowheads="1"/>
              </p:cNvSpPr>
              <p:nvPr/>
            </p:nvSpPr>
            <p:spPr bwMode="auto">
              <a:xfrm>
                <a:off x="2490" y="1205"/>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143430" name="Text Box 52"/>
              <p:cNvSpPr txBox="1">
                <a:spLocks noChangeArrowheads="1"/>
              </p:cNvSpPr>
              <p:nvPr/>
            </p:nvSpPr>
            <p:spPr bwMode="auto">
              <a:xfrm>
                <a:off x="1887" y="888"/>
                <a:ext cx="1429" cy="298"/>
              </a:xfrm>
              <a:prstGeom prst="rect">
                <a:avLst/>
              </a:prstGeom>
              <a:noFill/>
              <a:ln>
                <a:noFill/>
              </a:ln>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76200" dir="2700000" algn="tl" rotWithShape="0">
                      <a:srgbClr val="000000"/>
                    </a:outerShdw>
                  </a:effectLst>
                </a:endParaRPr>
              </a:p>
            </p:txBody>
          </p:sp>
        </p:grpSp>
        <p:sp>
          <p:nvSpPr>
            <p:cNvPr id="71733" name="Oval 53"/>
            <p:cNvSpPr>
              <a:spLocks noChangeArrowheads="1"/>
            </p:cNvSpPr>
            <p:nvPr/>
          </p:nvSpPr>
          <p:spPr bwMode="auto">
            <a:xfrm>
              <a:off x="5431" y="3572"/>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34" name="Oval 54"/>
            <p:cNvSpPr>
              <a:spLocks noChangeArrowheads="1"/>
            </p:cNvSpPr>
            <p:nvPr/>
          </p:nvSpPr>
          <p:spPr bwMode="auto">
            <a:xfrm>
              <a:off x="1209" y="54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35" name="Oval 55"/>
            <p:cNvSpPr>
              <a:spLocks noChangeArrowheads="1"/>
            </p:cNvSpPr>
            <p:nvPr/>
          </p:nvSpPr>
          <p:spPr bwMode="auto">
            <a:xfrm>
              <a:off x="2577" y="591"/>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36" name="Oval 56"/>
            <p:cNvSpPr>
              <a:spLocks noChangeArrowheads="1"/>
            </p:cNvSpPr>
            <p:nvPr/>
          </p:nvSpPr>
          <p:spPr bwMode="auto">
            <a:xfrm>
              <a:off x="2835" y="60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37" name="Oval 57"/>
            <p:cNvSpPr>
              <a:spLocks noChangeArrowheads="1"/>
            </p:cNvSpPr>
            <p:nvPr/>
          </p:nvSpPr>
          <p:spPr bwMode="auto">
            <a:xfrm>
              <a:off x="3536" y="767"/>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38" name="Oval 58"/>
            <p:cNvSpPr>
              <a:spLocks noChangeArrowheads="1"/>
            </p:cNvSpPr>
            <p:nvPr/>
          </p:nvSpPr>
          <p:spPr bwMode="auto">
            <a:xfrm>
              <a:off x="4005" y="107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39" name="Oval 59"/>
            <p:cNvSpPr>
              <a:spLocks noChangeArrowheads="1"/>
            </p:cNvSpPr>
            <p:nvPr/>
          </p:nvSpPr>
          <p:spPr bwMode="auto">
            <a:xfrm>
              <a:off x="3856" y="1267"/>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40" name="Oval 60"/>
            <p:cNvSpPr>
              <a:spLocks noChangeArrowheads="1"/>
            </p:cNvSpPr>
            <p:nvPr/>
          </p:nvSpPr>
          <p:spPr bwMode="auto">
            <a:xfrm>
              <a:off x="3642" y="136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41" name="Oval 61"/>
            <p:cNvSpPr>
              <a:spLocks noChangeArrowheads="1"/>
            </p:cNvSpPr>
            <p:nvPr/>
          </p:nvSpPr>
          <p:spPr bwMode="auto">
            <a:xfrm>
              <a:off x="3836" y="1509"/>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42" name="Oval 62"/>
            <p:cNvSpPr>
              <a:spLocks noChangeArrowheads="1"/>
            </p:cNvSpPr>
            <p:nvPr/>
          </p:nvSpPr>
          <p:spPr bwMode="auto">
            <a:xfrm>
              <a:off x="4080" y="1490"/>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43" name="Oval 63"/>
            <p:cNvSpPr>
              <a:spLocks noChangeArrowheads="1"/>
            </p:cNvSpPr>
            <p:nvPr/>
          </p:nvSpPr>
          <p:spPr bwMode="auto">
            <a:xfrm>
              <a:off x="4060" y="124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44" name="Oval 64"/>
            <p:cNvSpPr>
              <a:spLocks noChangeArrowheads="1"/>
            </p:cNvSpPr>
            <p:nvPr/>
          </p:nvSpPr>
          <p:spPr bwMode="auto">
            <a:xfrm>
              <a:off x="4239" y="1340"/>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45" name="Oval 65"/>
            <p:cNvSpPr>
              <a:spLocks noChangeArrowheads="1"/>
            </p:cNvSpPr>
            <p:nvPr/>
          </p:nvSpPr>
          <p:spPr bwMode="auto">
            <a:xfrm>
              <a:off x="4450" y="140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46" name="Oval 66"/>
            <p:cNvSpPr>
              <a:spLocks noChangeArrowheads="1"/>
            </p:cNvSpPr>
            <p:nvPr/>
          </p:nvSpPr>
          <p:spPr bwMode="auto">
            <a:xfrm>
              <a:off x="4497" y="1597"/>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47" name="Oval 67"/>
            <p:cNvSpPr>
              <a:spLocks noChangeArrowheads="1"/>
            </p:cNvSpPr>
            <p:nvPr/>
          </p:nvSpPr>
          <p:spPr bwMode="auto">
            <a:xfrm>
              <a:off x="4642" y="1709"/>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49" name="Oval 69"/>
            <p:cNvSpPr>
              <a:spLocks noChangeArrowheads="1"/>
            </p:cNvSpPr>
            <p:nvPr/>
          </p:nvSpPr>
          <p:spPr bwMode="auto">
            <a:xfrm>
              <a:off x="4782" y="235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0" name="Oval 70"/>
            <p:cNvSpPr>
              <a:spLocks noChangeArrowheads="1"/>
            </p:cNvSpPr>
            <p:nvPr/>
          </p:nvSpPr>
          <p:spPr bwMode="auto">
            <a:xfrm>
              <a:off x="4977" y="222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1" name="Oval 71"/>
            <p:cNvSpPr>
              <a:spLocks noChangeArrowheads="1"/>
            </p:cNvSpPr>
            <p:nvPr/>
          </p:nvSpPr>
          <p:spPr bwMode="auto">
            <a:xfrm>
              <a:off x="5792" y="1520"/>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2" name="Oval 72"/>
            <p:cNvSpPr>
              <a:spLocks noChangeArrowheads="1"/>
            </p:cNvSpPr>
            <p:nvPr/>
          </p:nvSpPr>
          <p:spPr bwMode="auto">
            <a:xfrm>
              <a:off x="5430" y="2024"/>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3" name="Oval 73"/>
            <p:cNvSpPr>
              <a:spLocks noChangeArrowheads="1"/>
            </p:cNvSpPr>
            <p:nvPr/>
          </p:nvSpPr>
          <p:spPr bwMode="auto">
            <a:xfrm>
              <a:off x="5347" y="169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4" name="Oval 74"/>
            <p:cNvSpPr>
              <a:spLocks noChangeArrowheads="1"/>
            </p:cNvSpPr>
            <p:nvPr/>
          </p:nvSpPr>
          <p:spPr bwMode="auto">
            <a:xfrm>
              <a:off x="5247" y="141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5" name="Oval 75"/>
            <p:cNvSpPr>
              <a:spLocks noChangeArrowheads="1"/>
            </p:cNvSpPr>
            <p:nvPr/>
          </p:nvSpPr>
          <p:spPr bwMode="auto">
            <a:xfrm>
              <a:off x="4820" y="146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6" name="Oval 76"/>
            <p:cNvSpPr>
              <a:spLocks noChangeArrowheads="1"/>
            </p:cNvSpPr>
            <p:nvPr/>
          </p:nvSpPr>
          <p:spPr bwMode="auto">
            <a:xfrm>
              <a:off x="4932" y="1330"/>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7" name="Oval 77"/>
            <p:cNvSpPr>
              <a:spLocks noChangeArrowheads="1"/>
            </p:cNvSpPr>
            <p:nvPr/>
          </p:nvSpPr>
          <p:spPr bwMode="auto">
            <a:xfrm>
              <a:off x="4718" y="1051"/>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8" name="Oval 78"/>
            <p:cNvSpPr>
              <a:spLocks noChangeArrowheads="1"/>
            </p:cNvSpPr>
            <p:nvPr/>
          </p:nvSpPr>
          <p:spPr bwMode="auto">
            <a:xfrm>
              <a:off x="5886" y="292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59" name="Oval 79"/>
            <p:cNvSpPr>
              <a:spLocks noChangeArrowheads="1"/>
            </p:cNvSpPr>
            <p:nvPr/>
          </p:nvSpPr>
          <p:spPr bwMode="auto">
            <a:xfrm>
              <a:off x="5234" y="300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60" name="Oval 80"/>
            <p:cNvSpPr>
              <a:spLocks noChangeArrowheads="1"/>
            </p:cNvSpPr>
            <p:nvPr/>
          </p:nvSpPr>
          <p:spPr bwMode="auto">
            <a:xfrm>
              <a:off x="5526" y="2757"/>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sp>
          <p:nvSpPr>
            <p:cNvPr id="71761" name="Oval 81"/>
            <p:cNvSpPr>
              <a:spLocks noChangeArrowheads="1"/>
            </p:cNvSpPr>
            <p:nvPr/>
          </p:nvSpPr>
          <p:spPr bwMode="auto">
            <a:xfrm>
              <a:off x="5328" y="2722"/>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6238">
                <a:buFont typeface="Times New Roman" charset="0"/>
                <a:buNone/>
                <a:defRPr/>
              </a:pPr>
              <a:endParaRPr lang="en-US" dirty="0">
                <a:effectLst>
                  <a:outerShdw blurRad="50800" dist="76200" dir="2700000" algn="tl" rotWithShape="0">
                    <a:srgbClr val="000000"/>
                  </a:outerShdw>
                </a:effectLst>
                <a:latin typeface="Times New Roman" pitchFamily="-112" charset="0"/>
                <a:ea typeface="+mn-ea"/>
              </a:endParaRPr>
            </a:p>
          </p:txBody>
        </p:sp>
      </p:grpSp>
      <p:sp>
        <p:nvSpPr>
          <p:cNvPr id="143398" name="Text Box 82"/>
          <p:cNvSpPr txBox="1">
            <a:spLocks noChangeArrowheads="1"/>
          </p:cNvSpPr>
          <p:nvPr/>
        </p:nvSpPr>
        <p:spPr bwMode="auto">
          <a:xfrm>
            <a:off x="314325" y="2635250"/>
            <a:ext cx="4071938" cy="4608513"/>
          </a:xfrm>
          <a:prstGeom prst="rect">
            <a:avLst/>
          </a:prstGeom>
          <a:noFill/>
          <a:ln>
            <a:noFill/>
          </a:ln>
          <a:extLst/>
        </p:spPr>
        <p:txBody>
          <a:bodyPr lIns="89816" tIns="46699" rIns="89816" bIns="46699">
            <a:spAutoFit/>
          </a:bodyPr>
          <a:lstStyle/>
          <a:p>
            <a:pPr algn="r">
              <a:lnSpc>
                <a:spcPct val="100000"/>
              </a:lnSpc>
              <a:spcBef>
                <a:spcPts val="337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5300" b="1" dirty="0" err="1">
                <a:solidFill>
                  <a:srgbClr val="FFFF00"/>
                </a:solidFill>
                <a:effectLst>
                  <a:outerShdw blurRad="50800" dist="76200" dir="2700000" algn="tl" rotWithShape="0">
                    <a:srgbClr val="000000"/>
                  </a:outerShdw>
                </a:effectLst>
                <a:latin typeface="Comic Sans MS" pitchFamily="66" charset="0"/>
              </a:rPr>
              <a:t>Leshüko</a:t>
            </a:r>
            <a:r>
              <a:rPr lang="en-GB" sz="5300" b="1" dirty="0">
                <a:solidFill>
                  <a:srgbClr val="FFFF00"/>
                </a:solidFill>
                <a:effectLst>
                  <a:outerShdw blurRad="50800" dist="76200" dir="2700000" algn="tl" rotWithShape="0">
                    <a:srgbClr val="000000"/>
                  </a:outerShdw>
                </a:effectLst>
                <a:latin typeface="Comic Sans MS" pitchFamily="66" charset="0"/>
              </a:rPr>
              <a:t> </a:t>
            </a:r>
            <a:r>
              <a:rPr lang="en-GB" sz="5300" b="1" dirty="0" err="1">
                <a:solidFill>
                  <a:srgbClr val="FFFF00"/>
                </a:solidFill>
                <a:effectLst>
                  <a:outerShdw blurRad="50800" dist="76200" dir="2700000" algn="tl" rotWithShape="0">
                    <a:srgbClr val="000000"/>
                  </a:outerShdw>
                </a:effectLst>
                <a:latin typeface="Comic Sans MS" pitchFamily="66" charset="0"/>
              </a:rPr>
              <a:t>keyie</a:t>
            </a:r>
            <a:r>
              <a:rPr lang="en-GB" sz="5300" b="1" dirty="0">
                <a:solidFill>
                  <a:srgbClr val="FFFF00"/>
                </a:solidFill>
                <a:effectLst>
                  <a:outerShdw blurRad="50800" dist="76200" dir="2700000" algn="tl" rotWithShape="0">
                    <a:srgbClr val="000000"/>
                  </a:outerShdw>
                </a:effectLst>
                <a:latin typeface="Comic Sans MS" pitchFamily="66" charset="0"/>
              </a:rPr>
              <a:t> </a:t>
            </a:r>
            <a:r>
              <a:rPr lang="en-GB" sz="5300" b="1" dirty="0" err="1">
                <a:solidFill>
                  <a:srgbClr val="FFFF00"/>
                </a:solidFill>
                <a:effectLst>
                  <a:outerShdw blurRad="50800" dist="76200" dir="2700000" algn="tl" rotWithShape="0">
                    <a:srgbClr val="000000"/>
                  </a:outerShdw>
                </a:effectLst>
                <a:latin typeface="Comic Sans MS" pitchFamily="66" charset="0"/>
              </a:rPr>
              <a:t>kecü</a:t>
            </a:r>
            <a:r>
              <a:rPr lang="en-GB" sz="5300" b="1" dirty="0">
                <a:solidFill>
                  <a:srgbClr val="FFFF00"/>
                </a:solidFill>
                <a:effectLst>
                  <a:outerShdw blurRad="50800" dist="76200" dir="2700000" algn="tl" rotWithShape="0">
                    <a:srgbClr val="000000"/>
                  </a:outerShdw>
                </a:effectLst>
                <a:latin typeface="Comic Sans MS" pitchFamily="66" charset="0"/>
              </a:rPr>
              <a:t> </a:t>
            </a:r>
            <a:r>
              <a:rPr lang="en-GB" sz="5300" b="1" dirty="0" err="1">
                <a:solidFill>
                  <a:srgbClr val="FFFF00"/>
                </a:solidFill>
                <a:effectLst>
                  <a:outerShdw blurRad="50800" dist="76200" dir="2700000" algn="tl" rotWithShape="0">
                    <a:srgbClr val="000000"/>
                  </a:outerShdw>
                </a:effectLst>
                <a:latin typeface="Comic Sans MS" pitchFamily="66" charset="0"/>
              </a:rPr>
              <a:t>thechüko</a:t>
            </a:r>
            <a:r>
              <a:rPr lang="en-GB" sz="5300" b="1" dirty="0">
                <a:solidFill>
                  <a:srgbClr val="FFFF00"/>
                </a:solidFill>
                <a:effectLst>
                  <a:outerShdw blurRad="50800" dist="76200" dir="2700000" algn="tl" rotWithShape="0">
                    <a:srgbClr val="000000"/>
                  </a:outerShdw>
                </a:effectLst>
                <a:latin typeface="Comic Sans MS" pitchFamily="66" charset="0"/>
              </a:rPr>
              <a:t>… </a:t>
            </a:r>
            <a:endParaRPr lang="en-GB" sz="5300" b="1" i="1" dirty="0">
              <a:solidFill>
                <a:srgbClr val="FC0128"/>
              </a:solidFill>
              <a:effectLst>
                <a:outerShdw blurRad="50800" dist="76200" dir="2700000" algn="tl" rotWithShape="0">
                  <a:srgbClr val="000000"/>
                </a:outerShdw>
              </a:effectLst>
              <a:latin typeface="Comic Sans MS" pitchFamily="66" charset="0"/>
            </a:endParaRPr>
          </a:p>
          <a:p>
            <a:pPr algn="r">
              <a:lnSpc>
                <a:spcPct val="100000"/>
              </a:lnSpc>
              <a:spcBef>
                <a:spcPts val="3375"/>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5300" b="1" i="1" dirty="0" err="1">
                <a:solidFill>
                  <a:srgbClr val="FFFFFF"/>
                </a:solidFill>
                <a:effectLst>
                  <a:outerShdw blurRad="50800" dist="76200" dir="2700000" algn="tl" rotWithShape="0">
                    <a:srgbClr val="000000"/>
                  </a:outerShdw>
                </a:effectLst>
                <a:latin typeface="Comic Sans MS" pitchFamily="66" charset="0"/>
              </a:rPr>
              <a:t>Kepero</a:t>
            </a:r>
            <a:r>
              <a:rPr lang="en-GB" sz="5300" b="1" i="1" dirty="0">
                <a:solidFill>
                  <a:srgbClr val="FFFFFF"/>
                </a:solidFill>
                <a:effectLst>
                  <a:outerShdw blurRad="50800" dist="76200" dir="2700000" algn="tl" rotWithShape="0">
                    <a:srgbClr val="000000"/>
                  </a:outerShdw>
                </a:effectLst>
                <a:latin typeface="Comic Sans MS" pitchFamily="66" charset="0"/>
              </a:rPr>
              <a:t> </a:t>
            </a:r>
            <a:r>
              <a:rPr lang="en-GB" sz="5300" b="1" i="1" dirty="0" err="1">
                <a:solidFill>
                  <a:srgbClr val="FFFFFF"/>
                </a:solidFill>
                <a:effectLst>
                  <a:outerShdw blurRad="50800" dist="76200" dir="2700000" algn="tl" rotWithShape="0">
                    <a:srgbClr val="000000"/>
                  </a:outerShdw>
                </a:effectLst>
                <a:latin typeface="Comic Sans MS" pitchFamily="66" charset="0"/>
              </a:rPr>
              <a:t>bakelie</a:t>
            </a:r>
            <a:r>
              <a:rPr lang="en-GB" sz="5300" b="1" i="1" dirty="0">
                <a:solidFill>
                  <a:srgbClr val="FFFFFF"/>
                </a:solidFill>
                <a:effectLst>
                  <a:outerShdw blurRad="50800" dist="76200" dir="2700000" algn="tl" rotWithShape="0">
                    <a:srgbClr val="000000"/>
                  </a:outerShdw>
                </a:effectLst>
                <a:latin typeface="Comic Sans MS" pitchFamily="66"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75779" name="Rectangle 2"/>
          <p:cNvSpPr>
            <a:spLocks noChangeArrowheads="1"/>
          </p:cNvSpPr>
          <p:nvPr/>
        </p:nvSpPr>
        <p:spPr bwMode="auto">
          <a:xfrm>
            <a:off x="508000" y="3201988"/>
            <a:ext cx="2378075" cy="417512"/>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(leshüda diau)</a:t>
            </a:r>
          </a:p>
        </p:txBody>
      </p:sp>
      <p:sp>
        <p:nvSpPr>
          <p:cNvPr id="75780" name="Rectangle 3"/>
          <p:cNvSpPr>
            <a:spLocks noChangeArrowheads="1"/>
          </p:cNvSpPr>
          <p:nvPr/>
        </p:nvSpPr>
        <p:spPr bwMode="auto">
          <a:xfrm>
            <a:off x="1119188" y="3691902"/>
            <a:ext cx="1490662" cy="986386"/>
          </a:xfrm>
          <a:prstGeom prst="rect">
            <a:avLst/>
          </a:prstGeom>
          <a:noFill/>
          <a:ln w="9525">
            <a:noFill/>
            <a:round/>
            <a:headEnd/>
            <a:tailEnd/>
          </a:ln>
        </p:spPr>
        <p:txBody>
          <a:bodyPr lIns="101308" tIns="50654" rIns="101308" bIns="50654">
            <a:spAutoFit/>
          </a:bodyPr>
          <a:lstStyle/>
          <a:p>
            <a:pPr algn="ctr">
              <a:lnSpc>
                <a:spcPct val="7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B3C0"/>
                </a:solidFill>
                <a:latin typeface="Helvetica" charset="0"/>
              </a:rPr>
              <a:t>Kethoko</a:t>
            </a:r>
            <a:r>
              <a:rPr lang="en-GB" sz="1800" b="1" dirty="0">
                <a:solidFill>
                  <a:srgbClr val="FFB3C0"/>
                </a:solidFill>
                <a:latin typeface="Helvetica" charset="0"/>
              </a:rPr>
              <a:t> </a:t>
            </a:r>
          </a:p>
          <a:p>
            <a:pPr algn="ctr">
              <a:lnSpc>
                <a:spcPct val="7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a:solidFill>
                  <a:srgbClr val="FFB3C0"/>
                </a:solidFill>
                <a:latin typeface="Helvetica" charset="0"/>
              </a:rPr>
              <a:t>mu </a:t>
            </a:r>
            <a:r>
              <a:rPr lang="en-GB" sz="1800" b="1" dirty="0" err="1">
                <a:solidFill>
                  <a:srgbClr val="FFB3C0"/>
                </a:solidFill>
                <a:latin typeface="Helvetica" charset="0"/>
              </a:rPr>
              <a:t>nanyü</a:t>
            </a:r>
            <a:endParaRPr lang="en-GB" sz="1800" b="1" dirty="0">
              <a:solidFill>
                <a:srgbClr val="FFB3C0"/>
              </a:solidFill>
              <a:latin typeface="Helvetica" charset="0"/>
            </a:endParaRPr>
          </a:p>
          <a:p>
            <a:pPr algn="ctr">
              <a:lnSpc>
                <a:spcPct val="7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a:solidFill>
                  <a:srgbClr val="FFB3C0"/>
                </a:solidFill>
                <a:latin typeface="Helvetica" charset="0"/>
              </a:rPr>
              <a:t> </a:t>
            </a:r>
            <a:r>
              <a:rPr lang="en-GB" sz="1800" b="1" dirty="0" err="1">
                <a:solidFill>
                  <a:srgbClr val="FFB3C0"/>
                </a:solidFill>
                <a:latin typeface="Helvetica" charset="0"/>
              </a:rPr>
              <a:t>dze</a:t>
            </a:r>
            <a:r>
              <a:rPr lang="en-GB" sz="1800" b="1" dirty="0">
                <a:solidFill>
                  <a:srgbClr val="FFB3C0"/>
                </a:solidFill>
                <a:latin typeface="Helvetica" charset="0"/>
              </a:rPr>
              <a:t> </a:t>
            </a:r>
            <a:r>
              <a:rPr lang="en-GB" sz="1800" b="1" dirty="0" err="1">
                <a:solidFill>
                  <a:srgbClr val="FFB3C0"/>
                </a:solidFill>
                <a:latin typeface="Helvetica" charset="0"/>
              </a:rPr>
              <a:t>kephrü</a:t>
            </a:r>
            <a:endParaRPr lang="en-GB" sz="1800" b="1" dirty="0">
              <a:solidFill>
                <a:srgbClr val="FFB3C0"/>
              </a:solidFill>
              <a:latin typeface="Helvetica" charset="0"/>
            </a:endParaRPr>
          </a:p>
        </p:txBody>
      </p:sp>
      <p:sp>
        <p:nvSpPr>
          <p:cNvPr id="75781"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75782" name="Rectangle 5"/>
          <p:cNvSpPr>
            <a:spLocks noChangeArrowheads="1"/>
          </p:cNvSpPr>
          <p:nvPr/>
        </p:nvSpPr>
        <p:spPr bwMode="auto">
          <a:xfrm>
            <a:off x="3217863" y="3691902"/>
            <a:ext cx="1490662" cy="648216"/>
          </a:xfrm>
          <a:prstGeom prst="rect">
            <a:avLst/>
          </a:prstGeom>
          <a:noFill/>
          <a:ln w="9525">
            <a:noFill/>
            <a:round/>
            <a:headEnd/>
            <a:tailEnd/>
          </a:ln>
        </p:spPr>
        <p:txBody>
          <a:bodyPr lIns="101308" tIns="50654" rIns="101308" bIns="50654">
            <a:spAutoFit/>
          </a:bodyPr>
          <a:lstStyle/>
          <a:p>
            <a:pPr algn="ctr">
              <a:lnSpc>
                <a:spcPct val="7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Kehou</a:t>
            </a:r>
          </a:p>
          <a:p>
            <a:pPr algn="ctr">
              <a:lnSpc>
                <a:spcPct val="7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 dzeüse ko </a:t>
            </a:r>
          </a:p>
        </p:txBody>
      </p:sp>
      <p:sp>
        <p:nvSpPr>
          <p:cNvPr id="75783"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75784" name="Rectangle 7"/>
          <p:cNvSpPr>
            <a:spLocks noChangeArrowheads="1"/>
          </p:cNvSpPr>
          <p:nvPr/>
        </p:nvSpPr>
        <p:spPr bwMode="auto">
          <a:xfrm>
            <a:off x="5283200" y="3691902"/>
            <a:ext cx="1490663" cy="648216"/>
          </a:xfrm>
          <a:prstGeom prst="rect">
            <a:avLst/>
          </a:prstGeom>
          <a:noFill/>
          <a:ln w="9525">
            <a:noFill/>
            <a:round/>
            <a:headEnd/>
            <a:tailEnd/>
          </a:ln>
        </p:spPr>
        <p:txBody>
          <a:bodyPr lIns="101308" tIns="50654" rIns="101308" bIns="50654">
            <a:spAutoFit/>
          </a:bodyPr>
          <a:lstStyle/>
          <a:p>
            <a:pPr algn="ctr">
              <a:lnSpc>
                <a:spcPct val="7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Kehou nu</a:t>
            </a:r>
          </a:p>
          <a:p>
            <a:pPr algn="ctr">
              <a:lnSpc>
                <a:spcPct val="7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 nyieko</a:t>
            </a:r>
          </a:p>
        </p:txBody>
      </p:sp>
      <p:sp>
        <p:nvSpPr>
          <p:cNvPr id="75785"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75786" name="Rectangle 9"/>
          <p:cNvSpPr>
            <a:spLocks noChangeArrowheads="1"/>
          </p:cNvSpPr>
          <p:nvPr/>
        </p:nvSpPr>
        <p:spPr bwMode="auto">
          <a:xfrm>
            <a:off x="7029450" y="3691902"/>
            <a:ext cx="2071688" cy="697845"/>
          </a:xfrm>
          <a:prstGeom prst="rect">
            <a:avLst/>
          </a:prstGeom>
          <a:noFill/>
          <a:ln w="9525">
            <a:noFill/>
            <a:round/>
            <a:headEnd/>
            <a:tailEnd/>
          </a:ln>
        </p:spPr>
        <p:txBody>
          <a:bodyPr lIns="101308" tIns="50654" rIns="101308" bIns="50654">
            <a:spAutoFit/>
          </a:bodyPr>
          <a:lstStyle/>
          <a:p>
            <a:pPr algn="ctr">
              <a:lnSpc>
                <a:spcPct val="7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a:solidFill>
                  <a:srgbClr val="FFB3C0"/>
                </a:solidFill>
                <a:latin typeface="Helvetica" charset="0"/>
              </a:rPr>
              <a:t>Kechachie kelhou  mu vor ketuoko</a:t>
            </a:r>
          </a:p>
        </p:txBody>
      </p:sp>
      <p:grpSp>
        <p:nvGrpSpPr>
          <p:cNvPr id="75787" name="Group 10"/>
          <p:cNvGrpSpPr>
            <a:grpSpLocks/>
          </p:cNvGrpSpPr>
          <p:nvPr/>
        </p:nvGrpSpPr>
        <p:grpSpPr bwMode="auto">
          <a:xfrm>
            <a:off x="776288" y="4641850"/>
            <a:ext cx="8289925" cy="1962150"/>
            <a:chOff x="489" y="2924"/>
            <a:chExt cx="5222" cy="1236"/>
          </a:xfrm>
        </p:grpSpPr>
        <p:sp>
          <p:nvSpPr>
            <p:cNvPr id="72715"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16"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17"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18"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19"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20"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grpSp>
      <p:sp>
        <p:nvSpPr>
          <p:cNvPr id="75788" name="Rectangle 17"/>
          <p:cNvSpPr>
            <a:spLocks noChangeArrowheads="1"/>
          </p:cNvSpPr>
          <p:nvPr/>
        </p:nvSpPr>
        <p:spPr bwMode="auto">
          <a:xfrm>
            <a:off x="2579688" y="3182938"/>
            <a:ext cx="2047875" cy="417512"/>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(1 Book)</a:t>
            </a:r>
          </a:p>
        </p:txBody>
      </p:sp>
      <p:sp>
        <p:nvSpPr>
          <p:cNvPr id="75789" name="Rectangle 18"/>
          <p:cNvSpPr>
            <a:spLocks noChangeArrowheads="1"/>
          </p:cNvSpPr>
          <p:nvPr/>
        </p:nvSpPr>
        <p:spPr bwMode="auto">
          <a:xfrm>
            <a:off x="4132263" y="3182938"/>
            <a:ext cx="2679700" cy="417512"/>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(21 Books)</a:t>
            </a:r>
          </a:p>
        </p:txBody>
      </p:sp>
      <p:sp>
        <p:nvSpPr>
          <p:cNvPr id="75790" name="Rectangle 19"/>
          <p:cNvSpPr>
            <a:spLocks noChangeArrowheads="1"/>
          </p:cNvSpPr>
          <p:nvPr/>
        </p:nvSpPr>
        <p:spPr bwMode="auto">
          <a:xfrm>
            <a:off x="6554788" y="3184525"/>
            <a:ext cx="2047875" cy="417513"/>
          </a:xfrm>
          <a:prstGeom prst="rect">
            <a:avLst/>
          </a:prstGeom>
          <a:noFill/>
          <a:ln w="9525">
            <a:noFill/>
            <a:round/>
            <a:headEnd/>
            <a:tailEnd/>
          </a:ln>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a:solidFill>
                  <a:srgbClr val="FFFFFF"/>
                </a:solidFill>
                <a:latin typeface="Helvetica" charset="0"/>
              </a:rPr>
              <a:t>(1 Book)</a:t>
            </a:r>
          </a:p>
        </p:txBody>
      </p:sp>
      <p:sp>
        <p:nvSpPr>
          <p:cNvPr id="75791" name="Rectangle 20"/>
          <p:cNvSpPr>
            <a:spLocks noChangeArrowheads="1"/>
          </p:cNvSpPr>
          <p:nvPr/>
        </p:nvSpPr>
        <p:spPr bwMode="auto">
          <a:xfrm>
            <a:off x="385763" y="4921250"/>
            <a:ext cx="2786062" cy="484221"/>
          </a:xfrm>
          <a:prstGeom prst="rect">
            <a:avLst/>
          </a:prstGeom>
          <a:noFill/>
          <a:ln w="9525">
            <a:noFill/>
            <a:round/>
            <a:headEnd/>
            <a:tailEnd/>
          </a:ln>
        </p:spPr>
        <p:txBody>
          <a:bodyPr lIns="90176" tIns="44189" rIns="90176" bIns="44189">
            <a:spAutoFit/>
          </a:bodyPr>
          <a:lstStyle/>
          <a:p>
            <a:pPr algn="ctr">
              <a:lnSpc>
                <a:spcPct val="9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dirty="0" err="1">
                <a:solidFill>
                  <a:srgbClr val="A7FFA7"/>
                </a:solidFill>
                <a:latin typeface="Helvetica" charset="0"/>
              </a:rPr>
              <a:t>Dieliekevi</a:t>
            </a:r>
            <a:endParaRPr lang="en-GB" sz="2800" b="1" dirty="0">
              <a:solidFill>
                <a:srgbClr val="A7FFA7"/>
              </a:solidFill>
              <a:latin typeface="Helvetica" charset="0"/>
            </a:endParaRPr>
          </a:p>
        </p:txBody>
      </p:sp>
      <p:sp>
        <p:nvSpPr>
          <p:cNvPr id="75792" name="Rectangle 21"/>
          <p:cNvSpPr>
            <a:spLocks noChangeArrowheads="1"/>
          </p:cNvSpPr>
          <p:nvPr/>
        </p:nvSpPr>
        <p:spPr bwMode="auto">
          <a:xfrm>
            <a:off x="2886075" y="4921250"/>
            <a:ext cx="2143125" cy="872019"/>
          </a:xfrm>
          <a:prstGeom prst="rect">
            <a:avLst/>
          </a:prstGeom>
          <a:noFill/>
          <a:ln w="9525">
            <a:noFill/>
            <a:round/>
            <a:headEnd/>
            <a:tailEnd/>
          </a:ln>
        </p:spPr>
        <p:txBody>
          <a:bodyPr lIns="90176" tIns="44189" rIns="90176" bIns="44189">
            <a:spAutoFit/>
          </a:bodyPr>
          <a:lstStyle/>
          <a:p>
            <a:pPr algn="ctr">
              <a:lnSpc>
                <a:spcPct val="9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i="1">
                <a:solidFill>
                  <a:srgbClr val="A7FFA7"/>
                </a:solidFill>
                <a:latin typeface="Helvetica" charset="0"/>
              </a:rPr>
              <a:t>Apostelko mhatho</a:t>
            </a:r>
          </a:p>
        </p:txBody>
      </p:sp>
      <p:sp>
        <p:nvSpPr>
          <p:cNvPr id="75793" name="Rectangle 22"/>
          <p:cNvSpPr>
            <a:spLocks noChangeArrowheads="1"/>
          </p:cNvSpPr>
          <p:nvPr/>
        </p:nvSpPr>
        <p:spPr bwMode="auto">
          <a:xfrm>
            <a:off x="4886325" y="4921250"/>
            <a:ext cx="1987550" cy="1872037"/>
          </a:xfrm>
          <a:prstGeom prst="rect">
            <a:avLst/>
          </a:prstGeom>
          <a:noFill/>
          <a:ln w="9525">
            <a:noFill/>
            <a:round/>
            <a:headEnd/>
            <a:tailEnd/>
          </a:ln>
        </p:spPr>
        <p:txBody>
          <a:bodyPr lIns="90176" tIns="44189" rIns="90176" bIns="44189">
            <a:spAutoFit/>
          </a:bodyPr>
          <a:lstStyle/>
          <a:p>
            <a:pPr algn="ctr">
              <a:lnSpc>
                <a:spcPct val="9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a:solidFill>
                  <a:srgbClr val="A7FFA7"/>
                </a:solidFill>
                <a:latin typeface="Helvetica" charset="0"/>
              </a:rPr>
              <a:t>Apostelko kethu</a:t>
            </a:r>
          </a:p>
          <a:p>
            <a:pPr algn="ctr">
              <a:lnSpc>
                <a:spcPct val="9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a:solidFill>
                <a:srgbClr val="A7FFA7"/>
              </a:solidFill>
              <a:latin typeface="Helvetica" charset="0"/>
            </a:endParaRPr>
          </a:p>
          <a:p>
            <a:pPr algn="ctr">
              <a:lnSpc>
                <a:spcPct val="9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a:solidFill>
                <a:srgbClr val="A7FFA7"/>
              </a:solidFill>
              <a:latin typeface="Helvetica" charset="0"/>
            </a:endParaRPr>
          </a:p>
        </p:txBody>
      </p:sp>
      <p:sp>
        <p:nvSpPr>
          <p:cNvPr id="75794" name="Rectangle 23"/>
          <p:cNvSpPr>
            <a:spLocks noChangeArrowheads="1"/>
          </p:cNvSpPr>
          <p:nvPr/>
        </p:nvSpPr>
        <p:spPr bwMode="auto">
          <a:xfrm>
            <a:off x="6740525" y="4921250"/>
            <a:ext cx="2638425" cy="788150"/>
          </a:xfrm>
          <a:prstGeom prst="rect">
            <a:avLst/>
          </a:prstGeom>
          <a:noFill/>
          <a:ln w="9525">
            <a:noFill/>
            <a:round/>
            <a:headEnd/>
            <a:tailEnd/>
          </a:ln>
        </p:spPr>
        <p:txBody>
          <a:bodyPr lIns="90176" tIns="44189" rIns="90176" bIns="44189">
            <a:spAutoFit/>
          </a:bodyPr>
          <a:lstStyle/>
          <a:p>
            <a:pPr algn="ctr">
              <a:lnSpc>
                <a:spcPct val="90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b="1" i="1">
                <a:solidFill>
                  <a:srgbClr val="A7FFA7"/>
                </a:solidFill>
                <a:latin typeface="Helvetica" charset="0"/>
              </a:rPr>
              <a:t>Pesikeshü</a:t>
            </a:r>
          </a:p>
          <a:p>
            <a:pPr algn="ctr">
              <a:lnSpc>
                <a:spcPct val="9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i="1">
              <a:solidFill>
                <a:srgbClr val="A7FFA7"/>
              </a:solidFill>
              <a:latin typeface="Helvetica" charset="0"/>
            </a:endParaRPr>
          </a:p>
        </p:txBody>
      </p:sp>
      <p:sp>
        <p:nvSpPr>
          <p:cNvPr id="75795" name="Rectangle 24"/>
          <p:cNvSpPr>
            <a:spLocks noChangeArrowheads="1"/>
          </p:cNvSpPr>
          <p:nvPr/>
        </p:nvSpPr>
        <p:spPr bwMode="auto">
          <a:xfrm>
            <a:off x="1981200" y="1314450"/>
            <a:ext cx="6042025" cy="1671638"/>
          </a:xfrm>
          <a:prstGeom prst="rect">
            <a:avLst/>
          </a:prstGeom>
          <a:noFill/>
          <a:ln w="9525">
            <a:noFill/>
            <a:round/>
            <a:headEnd/>
            <a:tailEnd/>
          </a:ln>
        </p:spPr>
        <p:txBody>
          <a:bodyPr lIns="90176" tIns="44189" rIns="90176" bIns="44189">
            <a:spAutoFit/>
          </a:bodyPr>
          <a:lstStyle/>
          <a:p>
            <a:pPr algn="ctr">
              <a:lnSpc>
                <a:spcPct val="100000"/>
              </a:lnSpc>
              <a:spcBef>
                <a:spcPts val="2250"/>
              </a:spcBef>
              <a:buClr>
                <a:srgbClr val="063DE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600" b="1" dirty="0" err="1">
                <a:solidFill>
                  <a:srgbClr val="FFFFFF"/>
                </a:solidFill>
                <a:latin typeface="Helvetica" charset="0"/>
              </a:rPr>
              <a:t>KETHOLESHü</a:t>
            </a:r>
            <a:r>
              <a:rPr lang="en-GB" sz="3600" b="1" dirty="0">
                <a:solidFill>
                  <a:srgbClr val="FFFFFF"/>
                </a:solidFill>
                <a:latin typeface="Helvetica" charset="0"/>
              </a:rPr>
              <a:t> KESAU NU ZA DIE </a:t>
            </a:r>
            <a:r>
              <a:rPr lang="en-GB" sz="3600" b="1" dirty="0" err="1">
                <a:solidFill>
                  <a:srgbClr val="FFFFFF"/>
                </a:solidFill>
                <a:latin typeface="Helvetica" charset="0"/>
              </a:rPr>
              <a:t>CHü</a:t>
            </a:r>
            <a:r>
              <a:rPr lang="en-GB" sz="3600" b="1" dirty="0">
                <a:solidFill>
                  <a:srgbClr val="FFFFFF"/>
                </a:solidFill>
                <a:latin typeface="Helvetica" charset="0"/>
              </a:rPr>
              <a:t> </a:t>
            </a:r>
            <a:r>
              <a:rPr lang="en-GB" sz="3600" b="1" dirty="0" err="1">
                <a:solidFill>
                  <a:srgbClr val="FFFFFF"/>
                </a:solidFill>
                <a:latin typeface="Helvetica" charset="0"/>
              </a:rPr>
              <a:t>KESHü</a:t>
            </a:r>
            <a:r>
              <a:rPr lang="en-GB" sz="3600" b="1" dirty="0">
                <a:solidFill>
                  <a:srgbClr val="FFFFFF"/>
                </a:solidFill>
                <a:latin typeface="Helvetica" charset="0"/>
              </a:rPr>
              <a:t>:</a:t>
            </a:r>
          </a:p>
          <a:p>
            <a:pPr algn="ct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C0128"/>
                </a:solidFill>
                <a:latin typeface="Helvetica" charset="0"/>
              </a:rPr>
              <a:t> </a:t>
            </a:r>
            <a:r>
              <a:rPr lang="en-GB" sz="2000" b="1" dirty="0">
                <a:solidFill>
                  <a:srgbClr val="FFFF00"/>
                </a:solidFill>
                <a:latin typeface="Helvetica" charset="0"/>
              </a:rPr>
              <a:t>A.D</a:t>
            </a:r>
            <a:r>
              <a:rPr lang="en-GB" sz="1800" b="1" dirty="0">
                <a:solidFill>
                  <a:srgbClr val="FFFF00"/>
                </a:solidFill>
                <a:latin typeface="Helvetica" charset="0"/>
              </a:rPr>
              <a:t>.</a:t>
            </a:r>
            <a:r>
              <a:rPr lang="en-GB" sz="2000" b="1" dirty="0">
                <a:solidFill>
                  <a:srgbClr val="FFFF00"/>
                </a:solidFill>
                <a:latin typeface="Helvetica" charset="0"/>
              </a:rPr>
              <a:t> 50s  AND  90s </a:t>
            </a:r>
            <a:r>
              <a:rPr lang="en-GB" sz="2000" b="1" dirty="0" err="1">
                <a:solidFill>
                  <a:srgbClr val="FFFF00"/>
                </a:solidFill>
                <a:latin typeface="Helvetica" charset="0"/>
              </a:rPr>
              <a:t>doki</a:t>
            </a:r>
            <a:r>
              <a:rPr lang="en-GB" sz="2000" b="1" dirty="0">
                <a:solidFill>
                  <a:srgbClr val="FFFF00"/>
                </a:solidFill>
                <a:latin typeface="Helvetica" charset="0"/>
              </a:rPr>
              <a:t> </a:t>
            </a:r>
            <a:r>
              <a:rPr lang="en-GB" sz="2000" b="1" dirty="0" err="1">
                <a:solidFill>
                  <a:srgbClr val="FFFF00"/>
                </a:solidFill>
                <a:latin typeface="Helvetica" charset="0"/>
              </a:rPr>
              <a:t>khuthu</a:t>
            </a:r>
            <a:r>
              <a:rPr lang="en-GB" sz="2000" b="1" dirty="0">
                <a:solidFill>
                  <a:srgbClr val="FFFF00"/>
                </a:solidFill>
                <a:latin typeface="Helvetica" charset="0"/>
              </a:rPr>
              <a:t> </a:t>
            </a:r>
          </a:p>
        </p:txBody>
      </p:sp>
      <p:sp>
        <p:nvSpPr>
          <p:cNvPr id="72729" name="Oval 25"/>
          <p:cNvSpPr>
            <a:spLocks noChangeArrowheads="1"/>
          </p:cNvSpPr>
          <p:nvPr/>
        </p:nvSpPr>
        <p:spPr bwMode="auto">
          <a:xfrm>
            <a:off x="6796088" y="2778125"/>
            <a:ext cx="2590800" cy="4191000"/>
          </a:xfrm>
          <a:prstGeom prst="ellipse">
            <a:avLst/>
          </a:prstGeom>
          <a:noFill/>
          <a:ln w="76320">
            <a:solidFill>
              <a:srgbClr val="FFCC00"/>
            </a:solidFill>
            <a:miter lim="800000"/>
            <a:headEnd/>
            <a:tailEnd/>
          </a:ln>
          <a:effectLst>
            <a:outerShdw dist="99193" dir="2381944"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5797" name="Text Box 26"/>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72731" name="Text Box 27"/>
          <p:cNvSpPr txBox="1">
            <a:spLocks noChangeArrowheads="1"/>
          </p:cNvSpPr>
          <p:nvPr/>
        </p:nvSpPr>
        <p:spPr bwMode="auto">
          <a:xfrm>
            <a:off x="528638" y="6838950"/>
            <a:ext cx="4786312" cy="587375"/>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buFont typeface="Times New Roman" charset="0"/>
              <a:buNone/>
              <a:defRPr/>
            </a:pPr>
            <a:r>
              <a:rPr lang="en-GB" sz="3200" b="1" dirty="0" err="1" smtClean="0">
                <a:solidFill>
                  <a:srgbClr val="FFFF00"/>
                </a:solidFill>
                <a:latin typeface="Comic Sans MS" charset="0"/>
              </a:rPr>
              <a:t>Kephrü</a:t>
            </a:r>
            <a:r>
              <a:rPr lang="en-GB" sz="3200" b="1" dirty="0" smtClean="0">
                <a:solidFill>
                  <a:srgbClr val="FFFF00"/>
                </a:solidFill>
                <a:latin typeface="Comic Sans MS" charset="0"/>
              </a:rPr>
              <a:t> </a:t>
            </a:r>
            <a:r>
              <a:rPr lang="en-GB" sz="3200" b="1" dirty="0" err="1" smtClean="0">
                <a:solidFill>
                  <a:srgbClr val="FFFF00"/>
                </a:solidFill>
                <a:latin typeface="Comic Sans MS" charset="0"/>
              </a:rPr>
              <a:t>kekhruohi</a:t>
            </a:r>
            <a:r>
              <a:rPr lang="en-GB" sz="3200" b="1" dirty="0" smtClean="0">
                <a:solidFill>
                  <a:srgbClr val="FFFF00"/>
                </a:solidFill>
                <a:latin typeface="Comic Sans MS" charset="0"/>
              </a:rPr>
              <a:t> </a:t>
            </a:r>
            <a:r>
              <a:rPr lang="en-GB" sz="3200" b="1" dirty="0">
                <a:solidFill>
                  <a:srgbClr val="FFFF00"/>
                </a:solidFill>
                <a:latin typeface="Comic Sans MS" charset="0"/>
              </a:rPr>
              <a:t>#27 </a:t>
            </a:r>
          </a:p>
        </p:txBody>
      </p:sp>
      <p:sp>
        <p:nvSpPr>
          <p:cNvPr id="75799" name="Text Box 28"/>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75800" name="Text Box 30"/>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69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2729"/>
                                        </p:tgtEl>
                                        <p:attrNameLst>
                                          <p:attrName>style.visibility</p:attrName>
                                        </p:attrNameLst>
                                      </p:cBhvr>
                                      <p:to>
                                        <p:strVal val="visible"/>
                                      </p:to>
                                    </p:set>
                                    <p:anim calcmode="lin" valueType="num">
                                      <p:cBhvr>
                                        <p:cTn id="7" dur="500" fill="hold"/>
                                        <p:tgtEl>
                                          <p:spTgt spid="72729"/>
                                        </p:tgtEl>
                                        <p:attrNameLst>
                                          <p:attrName>ppt_w</p:attrName>
                                        </p:attrNameLst>
                                      </p:cBhvr>
                                      <p:tavLst>
                                        <p:tav tm="100000">
                                          <p:val>
                                            <p:fltVal val="0"/>
                                          </p:val>
                                        </p:tav>
                                        <p:tav tm="100000">
                                          <p:val>
                                            <p:strVal val="#ppt_w"/>
                                          </p:val>
                                        </p:tav>
                                      </p:tavLst>
                                    </p:anim>
                                    <p:anim calcmode="lin" valueType="num">
                                      <p:cBhvr>
                                        <p:cTn id="8" dur="500" fill="hold"/>
                                        <p:tgtEl>
                                          <p:spTgt spid="72729"/>
                                        </p:tgtEl>
                                        <p:attrNameLst>
                                          <p:attrName>ppt_h</p:attrName>
                                        </p:attrNameLst>
                                      </p:cBhvr>
                                      <p:tavLst>
                                        <p:tav tm="100000">
                                          <p:val>
                                            <p:fltVal val="0"/>
                                          </p:val>
                                        </p:tav>
                                        <p:tav tm="100000">
                                          <p:val>
                                            <p:strVal val="#ppt_h"/>
                                          </p:val>
                                        </p:tav>
                                      </p:tavLst>
                                    </p:anim>
                                    <p:anim calcmode="lin" valueType="num">
                                      <p:cBhvr>
                                        <p:cTn id="9" dur="500" fill="hold"/>
                                        <p:tgtEl>
                                          <p:spTgt spid="72729"/>
                                        </p:tgtEl>
                                        <p:attrNameLst>
                                          <p:attrName>ppt_x</p:attrName>
                                        </p:attrNameLst>
                                      </p:cBhvr>
                                      <p:tavLst>
                                        <p:tav tm="100000">
                                          <p:val>
                                            <p:fltVal val="0.5"/>
                                          </p:val>
                                        </p:tav>
                                        <p:tav tm="100000">
                                          <p:val>
                                            <p:strVal val="#ppt_x"/>
                                          </p:val>
                                        </p:tav>
                                      </p:tavLst>
                                    </p:anim>
                                    <p:anim calcmode="lin" valueType="num">
                                      <p:cBhvr>
                                        <p:cTn id="10" dur="500" fill="hold"/>
                                        <p:tgtEl>
                                          <p:spTgt spid="72729"/>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500"/>
                            </p:stCondLst>
                            <p:childTnLst>
                              <p:par>
                                <p:cTn id="12" presetID="15" presetClass="entr" fill="hold" nodeType="afterEffect">
                                  <p:stCondLst>
                                    <p:cond delay="0"/>
                                  </p:stCondLst>
                                  <p:childTnLst>
                                    <p:set>
                                      <p:cBhvr>
                                        <p:cTn id="13" dur="1" fill="hold">
                                          <p:stCondLst>
                                            <p:cond delay="0"/>
                                          </p:stCondLst>
                                        </p:cTn>
                                        <p:tgtEl>
                                          <p:spTgt spid="72731"/>
                                        </p:tgtEl>
                                        <p:attrNameLst>
                                          <p:attrName>style.visibility</p:attrName>
                                        </p:attrNameLst>
                                      </p:cBhvr>
                                      <p:to>
                                        <p:strVal val="visible"/>
                                      </p:to>
                                    </p:set>
                                    <p:anim calcmode="lin" valueType="num">
                                      <p:cBhvr>
                                        <p:cTn id="14" dur="1000" fill="hold"/>
                                        <p:tgtEl>
                                          <p:spTgt spid="72731"/>
                                        </p:tgtEl>
                                        <p:attrNameLst>
                                          <p:attrName>ppt_w</p:attrName>
                                        </p:attrNameLst>
                                      </p:cBhvr>
                                      <p:tavLst>
                                        <p:tav tm="100000">
                                          <p:val>
                                            <p:fltVal val="0"/>
                                          </p:val>
                                        </p:tav>
                                        <p:tav tm="100000">
                                          <p:val>
                                            <p:strVal val="#ppt_w"/>
                                          </p:val>
                                        </p:tav>
                                      </p:tavLst>
                                    </p:anim>
                                    <p:anim calcmode="lin" valueType="num">
                                      <p:cBhvr>
                                        <p:cTn id="15" dur="1000" fill="hold"/>
                                        <p:tgtEl>
                                          <p:spTgt spid="72731"/>
                                        </p:tgtEl>
                                        <p:attrNameLst>
                                          <p:attrName>ppt_h</p:attrName>
                                        </p:attrNameLst>
                                      </p:cBhvr>
                                      <p:tavLst>
                                        <p:tav tm="100000">
                                          <p:val>
                                            <p:fltVal val="0"/>
                                          </p:val>
                                        </p:tav>
                                        <p:tav tm="100000">
                                          <p:val>
                                            <p:strVal val="#ppt_h"/>
                                          </p:val>
                                        </p:tav>
                                      </p:tavLst>
                                    </p:anim>
                                    <p:anim calcmode="lin" valueType="num">
                                      <p:cBhvr>
                                        <p:cTn id="16" dur="1000" fill="hold"/>
                                        <p:tgtEl>
                                          <p:spTgt spid="7273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27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87425" y="1350963"/>
            <a:ext cx="4257675" cy="5559425"/>
            <a:chOff x="552" y="921"/>
            <a:chExt cx="2682" cy="3502"/>
          </a:xfrm>
        </p:grpSpPr>
        <p:pic>
          <p:nvPicPr>
            <p:cNvPr id="17" name="Picture 3"/>
            <p:cNvPicPr>
              <a:picLocks noChangeAspect="1" noChangeArrowheads="1"/>
            </p:cNvPicPr>
            <p:nvPr/>
          </p:nvPicPr>
          <p:blipFill>
            <a:blip r:embed="rId3"/>
            <a:srcRect l="29514" t="20314" r="34377" b="10156"/>
            <a:stretch>
              <a:fillRect/>
            </a:stretch>
          </p:blipFill>
          <p:spPr bwMode="auto">
            <a:xfrm>
              <a:off x="552" y="921"/>
              <a:ext cx="2683" cy="3503"/>
            </a:xfrm>
            <a:prstGeom prst="rect">
              <a:avLst/>
            </a:prstGeom>
            <a:noFill/>
            <a:ln w="76320">
              <a:solidFill>
                <a:srgbClr val="00AE00"/>
              </a:solidFill>
              <a:miter lim="800000"/>
              <a:headEnd/>
              <a:tailEnd/>
            </a:ln>
            <a:effectLst>
              <a:outerShdw dist="109185" dir="3271692" algn="ctr" rotWithShape="0">
                <a:srgbClr val="808080"/>
              </a:outerShdw>
            </a:effectLst>
          </p:spPr>
        </p:pic>
        <p:sp>
          <p:nvSpPr>
            <p:cNvPr id="13327" name="Rectangle 4"/>
            <p:cNvSpPr>
              <a:spLocks noChangeArrowheads="1"/>
            </p:cNvSpPr>
            <p:nvPr/>
          </p:nvSpPr>
          <p:spPr bwMode="auto">
            <a:xfrm>
              <a:off x="2984" y="963"/>
              <a:ext cx="214" cy="122"/>
            </a:xfrm>
            <a:prstGeom prst="rect">
              <a:avLst/>
            </a:prstGeom>
            <a:solidFill>
              <a:srgbClr val="FFFFFF"/>
            </a:solidFill>
            <a:ln w="9525">
              <a:noFill/>
              <a:round/>
              <a:headEnd/>
              <a:tailEnd/>
            </a:ln>
          </p:spPr>
          <p:txBody>
            <a:bodyPr wrap="none" anchor="ctr"/>
            <a:lstStyle/>
            <a:p>
              <a:endParaRPr lang="en-US"/>
            </a:p>
          </p:txBody>
        </p:sp>
      </p:grpSp>
      <p:sp>
        <p:nvSpPr>
          <p:cNvPr id="13315" name="Rectangle 1"/>
          <p:cNvSpPr>
            <a:spLocks noChangeArrowheads="1"/>
          </p:cNvSpPr>
          <p:nvPr/>
        </p:nvSpPr>
        <p:spPr bwMode="auto">
          <a:xfrm>
            <a:off x="169863" y="7427913"/>
            <a:ext cx="1454150" cy="241300"/>
          </a:xfrm>
          <a:prstGeom prst="rect">
            <a:avLst/>
          </a:prstGeom>
          <a:noFill/>
          <a:ln w="9525">
            <a:noFill/>
            <a:round/>
            <a:headEnd/>
            <a:tailEnd/>
          </a:ln>
        </p:spPr>
        <p:txBody>
          <a:bodyPr wrap="none" lIns="91255" tIns="45626" rIns="91255" bIns="45626" anchor="ctr"/>
          <a:lstStyle/>
          <a:p>
            <a:endParaRPr lang="en-US"/>
          </a:p>
        </p:txBody>
      </p:sp>
      <p:sp>
        <p:nvSpPr>
          <p:cNvPr id="13316" name="Text Box 5"/>
          <p:cNvSpPr txBox="1">
            <a:spLocks noChangeArrowheads="1"/>
          </p:cNvSpPr>
          <p:nvPr/>
        </p:nvSpPr>
        <p:spPr bwMode="auto">
          <a:xfrm>
            <a:off x="9696450" y="3175"/>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13317" name="Text Box 6"/>
          <p:cNvSpPr txBox="1">
            <a:spLocks noChangeArrowheads="1"/>
          </p:cNvSpPr>
          <p:nvPr/>
        </p:nvSpPr>
        <p:spPr bwMode="auto">
          <a:xfrm>
            <a:off x="5969000" y="1804988"/>
            <a:ext cx="30226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Dieliekevi</a:t>
            </a:r>
          </a:p>
        </p:txBody>
      </p:sp>
      <p:sp>
        <p:nvSpPr>
          <p:cNvPr id="13318" name="Text Box 7"/>
          <p:cNvSpPr txBox="1">
            <a:spLocks noChangeArrowheads="1"/>
          </p:cNvSpPr>
          <p:nvPr/>
        </p:nvSpPr>
        <p:spPr bwMode="auto">
          <a:xfrm>
            <a:off x="5886450" y="3252788"/>
            <a:ext cx="3286125"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Mhakechüko</a:t>
            </a:r>
          </a:p>
        </p:txBody>
      </p:sp>
      <p:sp>
        <p:nvSpPr>
          <p:cNvPr id="13319" name="Text Box 8"/>
          <p:cNvSpPr txBox="1">
            <a:spLocks noChangeArrowheads="1"/>
          </p:cNvSpPr>
          <p:nvPr/>
        </p:nvSpPr>
        <p:spPr bwMode="auto">
          <a:xfrm>
            <a:off x="6032500" y="4702175"/>
            <a:ext cx="3035300" cy="1201738"/>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Apostelko kethu</a:t>
            </a:r>
          </a:p>
        </p:txBody>
      </p:sp>
      <p:sp>
        <p:nvSpPr>
          <p:cNvPr id="13320" name="Text Box 9"/>
          <p:cNvSpPr txBox="1">
            <a:spLocks noChangeArrowheads="1"/>
          </p:cNvSpPr>
          <p:nvPr/>
        </p:nvSpPr>
        <p:spPr bwMode="auto">
          <a:xfrm>
            <a:off x="5867400" y="6149975"/>
            <a:ext cx="33782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Pesikeshü</a:t>
            </a:r>
          </a:p>
        </p:txBody>
      </p:sp>
      <p:sp>
        <p:nvSpPr>
          <p:cNvPr id="13321" name="Text Box 10"/>
          <p:cNvSpPr txBox="1">
            <a:spLocks noChangeArrowheads="1"/>
          </p:cNvSpPr>
          <p:nvPr/>
        </p:nvSpPr>
        <p:spPr bwMode="auto">
          <a:xfrm>
            <a:off x="919797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07</a:t>
            </a:r>
          </a:p>
        </p:txBody>
      </p:sp>
      <p:grpSp>
        <p:nvGrpSpPr>
          <p:cNvPr id="3" name="Group 11"/>
          <p:cNvGrpSpPr>
            <a:grpSpLocks/>
          </p:cNvGrpSpPr>
          <p:nvPr/>
        </p:nvGrpSpPr>
        <p:grpSpPr bwMode="auto">
          <a:xfrm>
            <a:off x="3092450" y="2774950"/>
            <a:ext cx="6532563" cy="3173413"/>
            <a:chOff x="1948" y="1748"/>
            <a:chExt cx="4115" cy="1999"/>
          </a:xfrm>
        </p:grpSpPr>
        <p:sp>
          <p:nvSpPr>
            <p:cNvPr id="9228" name="Oval 12"/>
            <p:cNvSpPr>
              <a:spLocks noChangeArrowheads="1"/>
            </p:cNvSpPr>
            <p:nvPr/>
          </p:nvSpPr>
          <p:spPr bwMode="auto">
            <a:xfrm>
              <a:off x="3448" y="3000"/>
              <a:ext cx="2616" cy="748"/>
            </a:xfrm>
            <a:prstGeom prst="ellipse">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9229" name="AutoShape 13"/>
            <p:cNvSpPr>
              <a:spLocks noChangeArrowheads="1"/>
            </p:cNvSpPr>
            <p:nvPr/>
          </p:nvSpPr>
          <p:spPr bwMode="auto">
            <a:xfrm>
              <a:off x="1948" y="1748"/>
              <a:ext cx="712" cy="342"/>
            </a:xfrm>
            <a:prstGeom prst="roundRect">
              <a:avLst>
                <a:gd name="adj" fmla="val 16667"/>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9230" name="Line 14"/>
            <p:cNvSpPr>
              <a:spLocks noChangeShapeType="1"/>
            </p:cNvSpPr>
            <p:nvPr/>
          </p:nvSpPr>
          <p:spPr bwMode="auto">
            <a:xfrm flipH="1" flipV="1">
              <a:off x="2640" y="2071"/>
              <a:ext cx="977" cy="1076"/>
            </a:xfrm>
            <a:prstGeom prst="line">
              <a:avLst/>
            </a:prstGeom>
            <a:noFill/>
            <a:ln w="76320">
              <a:solidFill>
                <a:srgbClr val="FC0128"/>
              </a:solidFill>
              <a:miter lim="800000"/>
              <a:headEnd/>
              <a:tailEnd type="triangle" w="med" len="med"/>
            </a:ln>
            <a:effectLst>
              <a:outerShdw dist="17819" dir="2700000" algn="ctr" rotWithShape="0">
                <a:srgbClr val="808080"/>
              </a:outerShdw>
            </a:effectLst>
          </p:spPr>
          <p:txBody>
            <a:bodyP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255" tIns="45626" rIns="91255" bIns="45626" anchor="ctr"/>
          <a:lstStyle/>
          <a:p>
            <a:pPr defTabSz="456238">
              <a:buFont typeface="Times New Roman" charset="0"/>
              <a:buNone/>
              <a:defRPr/>
            </a:pPr>
            <a:endParaRPr lang="en-US" dirty="0">
              <a:effectLst>
                <a:outerShdw blurRad="50800" dist="63500" dir="2700000" algn="tl" rotWithShape="0">
                  <a:srgbClr val="000000"/>
                </a:outerShdw>
              </a:effectLst>
              <a:latin typeface="Times New Roman" pitchFamily="-112" charset="0"/>
              <a:ea typeface="+mn-ea"/>
            </a:endParaRPr>
          </a:p>
        </p:txBody>
      </p:sp>
      <p:sp>
        <p:nvSpPr>
          <p:cNvPr id="73731" name="Text Box 3"/>
          <p:cNvSpPr txBox="1">
            <a:spLocks noChangeArrowheads="1"/>
          </p:cNvSpPr>
          <p:nvPr/>
        </p:nvSpPr>
        <p:spPr bwMode="auto">
          <a:xfrm>
            <a:off x="1122363" y="2122488"/>
            <a:ext cx="4772025" cy="325143"/>
          </a:xfrm>
          <a:prstGeom prst="rect">
            <a:avLst/>
          </a:prstGeom>
          <a:noFill/>
          <a:ln>
            <a:noFill/>
          </a:ln>
          <a:extLst/>
        </p:spPr>
        <p:txBody>
          <a:bodyPr lIns="89816" tIns="46699" rIns="89816" bIns="46699">
            <a:spAutoFit/>
          </a:bodyPr>
          <a:lstStyle/>
          <a:p>
            <a:pPr algn="ctr">
              <a:lnSpc>
                <a:spcPct val="7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b="1" i="1" dirty="0" err="1" smtClean="0">
                <a:solidFill>
                  <a:srgbClr val="FFEA18"/>
                </a:solidFill>
                <a:effectLst>
                  <a:outerShdw blurRad="50800" dist="63500" dir="2700000" algn="tl" rotWithShape="0">
                    <a:srgbClr val="000000"/>
                  </a:outerShdw>
                </a:effectLst>
                <a:latin typeface="Comic Sans MS" pitchFamily="66" charset="0"/>
              </a:rPr>
              <a:t>Thakie</a:t>
            </a:r>
            <a:r>
              <a:rPr lang="en-GB" sz="2000" b="1" i="1" dirty="0" smtClean="0">
                <a:solidFill>
                  <a:srgbClr val="FFEA18"/>
                </a:solidFill>
                <a:effectLst>
                  <a:outerShdw blurRad="50800" dist="63500" dir="2700000" algn="tl" rotWithShape="0">
                    <a:srgbClr val="000000"/>
                  </a:outerShdw>
                </a:effectLst>
                <a:latin typeface="Comic Sans MS" pitchFamily="66" charset="0"/>
              </a:rPr>
              <a:t> </a:t>
            </a:r>
            <a:r>
              <a:rPr lang="en-GB" sz="2000" b="1" i="1" dirty="0" err="1" smtClean="0">
                <a:solidFill>
                  <a:srgbClr val="FFEA18"/>
                </a:solidFill>
                <a:effectLst>
                  <a:outerShdw blurRad="50800" dist="63500" dir="2700000" algn="tl" rotWithShape="0">
                    <a:srgbClr val="000000"/>
                  </a:outerShdw>
                </a:effectLst>
                <a:latin typeface="Comic Sans MS" pitchFamily="66" charset="0"/>
              </a:rPr>
              <a:t>kemeyie</a:t>
            </a:r>
            <a:r>
              <a:rPr lang="en-GB" sz="2000" b="1" i="1" dirty="0" smtClean="0">
                <a:solidFill>
                  <a:srgbClr val="FFEA18"/>
                </a:solidFill>
                <a:effectLst>
                  <a:outerShdw blurRad="50800" dist="63500" dir="2700000" algn="tl" rotWithShape="0">
                    <a:srgbClr val="000000"/>
                  </a:outerShdw>
                </a:effectLst>
                <a:latin typeface="Comic Sans MS" pitchFamily="66" charset="0"/>
              </a:rPr>
              <a:t> </a:t>
            </a:r>
            <a:r>
              <a:rPr lang="en-GB" sz="2000" b="1" i="1" dirty="0" err="1" smtClean="0">
                <a:solidFill>
                  <a:srgbClr val="FFEA18"/>
                </a:solidFill>
                <a:effectLst>
                  <a:outerShdw blurRad="50800" dist="63500" dir="2700000" algn="tl" rotWithShape="0">
                    <a:srgbClr val="000000"/>
                  </a:outerShdw>
                </a:effectLst>
                <a:latin typeface="Comic Sans MS" pitchFamily="66" charset="0"/>
              </a:rPr>
              <a:t>sorou</a:t>
            </a:r>
            <a:endParaRPr lang="en-GB" sz="2000" b="1" i="1" dirty="0">
              <a:solidFill>
                <a:srgbClr val="FFEA18"/>
              </a:solidFill>
              <a:effectLst>
                <a:outerShdw blurRad="50800" dist="63500" dir="2700000" algn="tl" rotWithShape="0">
                  <a:srgbClr val="000000"/>
                </a:outerShdw>
              </a:effectLst>
              <a:latin typeface="Comic Sans MS" pitchFamily="66" charset="0"/>
            </a:endParaRPr>
          </a:p>
        </p:txBody>
      </p:sp>
      <p:sp>
        <p:nvSpPr>
          <p:cNvPr id="147460" name="Rectangle 4"/>
          <p:cNvSpPr>
            <a:spLocks noChangeArrowheads="1"/>
          </p:cNvSpPr>
          <p:nvPr/>
        </p:nvSpPr>
        <p:spPr bwMode="auto">
          <a:xfrm>
            <a:off x="1147763" y="1481138"/>
            <a:ext cx="4641850" cy="525258"/>
          </a:xfrm>
          <a:prstGeom prst="rect">
            <a:avLst/>
          </a:prstGeom>
          <a:noFill/>
          <a:ln>
            <a:noFill/>
          </a:ln>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4000" b="1" i="1" dirty="0" err="1">
                <a:solidFill>
                  <a:srgbClr val="FFFFFF"/>
                </a:solidFill>
                <a:effectLst>
                  <a:outerShdw blurRad="50800" dist="63500" dir="2700000" algn="tl" rotWithShape="0">
                    <a:srgbClr val="000000"/>
                  </a:outerShdw>
                </a:effectLst>
                <a:latin typeface="Helvetica" charset="0"/>
              </a:rPr>
              <a:t>Pesikeshü</a:t>
            </a:r>
            <a:endParaRPr lang="en-GB" sz="4000" b="1" i="1" dirty="0">
              <a:solidFill>
                <a:srgbClr val="FFFFFF"/>
              </a:solidFill>
              <a:effectLst>
                <a:outerShdw blurRad="50800" dist="63500" dir="2700000" algn="tl" rotWithShape="0">
                  <a:srgbClr val="000000"/>
                </a:outerShdw>
              </a:effectLst>
              <a:latin typeface="Helvetica" charset="0"/>
            </a:endParaRPr>
          </a:p>
        </p:txBody>
      </p:sp>
      <p:sp>
        <p:nvSpPr>
          <p:cNvPr id="73734" name="Rectangle 6"/>
          <p:cNvSpPr>
            <a:spLocks noChangeArrowheads="1"/>
          </p:cNvSpPr>
          <p:nvPr/>
        </p:nvSpPr>
        <p:spPr bwMode="auto">
          <a:xfrm>
            <a:off x="1028672" y="2600316"/>
            <a:ext cx="5000660" cy="4249294"/>
          </a:xfrm>
          <a:prstGeom prst="rect">
            <a:avLst/>
          </a:prstGeom>
          <a:noFill/>
          <a:ln>
            <a:noFill/>
          </a:ln>
          <a:extLst/>
        </p:spPr>
        <p:txBody>
          <a:bodyPr wrap="square" lIns="89816" tIns="46699" rIns="89816" bIns="46699">
            <a:spAutoFit/>
          </a:bodyPr>
          <a:lstStyle/>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err="1">
                <a:solidFill>
                  <a:srgbClr val="FFEA18"/>
                </a:solidFill>
                <a:effectLst>
                  <a:outerShdw blurRad="50800" dist="63500" dir="2700000" algn="tl" rotWithShape="0">
                    <a:srgbClr val="000000"/>
                  </a:outerShdw>
                </a:effectLst>
                <a:latin typeface="Helvetica" charset="0"/>
              </a:rPr>
              <a:t>Leshü</a:t>
            </a:r>
            <a:r>
              <a:rPr lang="en-GB" b="1" dirty="0">
                <a:solidFill>
                  <a:srgbClr val="FFEA18"/>
                </a:solidFill>
                <a:effectLst>
                  <a:outerShdw blurRad="50800" dist="63500" dir="2700000" algn="tl" rotWithShape="0">
                    <a:srgbClr val="000000"/>
                  </a:outerShdw>
                </a:effectLst>
                <a:latin typeface="Helvetica" charset="0"/>
              </a:rPr>
              <a:t>  </a:t>
            </a:r>
            <a:r>
              <a:rPr lang="en-GB" b="1" dirty="0" err="1">
                <a:solidFill>
                  <a:srgbClr val="FFEA18"/>
                </a:solidFill>
                <a:effectLst>
                  <a:outerShdw blurRad="50800" dist="63500" dir="2700000" algn="tl" rotWithShape="0">
                    <a:srgbClr val="000000"/>
                  </a:outerShdw>
                </a:effectLst>
                <a:latin typeface="Helvetica" charset="0"/>
              </a:rPr>
              <a:t>thupie</a:t>
            </a:r>
            <a:r>
              <a:rPr lang="en-GB" b="1" dirty="0">
                <a:solidFill>
                  <a:srgbClr val="FFEA18"/>
                </a:solidFill>
                <a:effectLst>
                  <a:outerShdw blurRad="50800" dist="63500" dir="2700000" algn="tl" rotWithShape="0">
                    <a:srgbClr val="000000"/>
                  </a:outerShdw>
                </a:effectLst>
                <a:latin typeface="Helvetica" charset="0"/>
              </a:rPr>
              <a:t> </a:t>
            </a:r>
            <a:r>
              <a:rPr lang="en-GB" b="1" dirty="0" err="1">
                <a:solidFill>
                  <a:srgbClr val="FFEA18"/>
                </a:solidFill>
                <a:effectLst>
                  <a:outerShdw blurRad="50800" dist="63500" dir="2700000" algn="tl" rotWithShape="0">
                    <a:srgbClr val="000000"/>
                  </a:outerShdw>
                </a:effectLst>
                <a:latin typeface="Helvetica" charset="0"/>
              </a:rPr>
              <a:t>kehou</a:t>
            </a:r>
            <a:r>
              <a:rPr lang="en-GB" b="1" dirty="0">
                <a:solidFill>
                  <a:srgbClr val="FFEA18"/>
                </a:solidFill>
                <a:effectLst>
                  <a:outerShdw blurRad="50800" dist="63500" dir="2700000" algn="tl" rotWithShape="0">
                    <a:srgbClr val="000000"/>
                  </a:outerShdw>
                </a:effectLst>
                <a:latin typeface="Helvetica" charset="0"/>
              </a:rPr>
              <a:t> </a:t>
            </a:r>
            <a:r>
              <a:rPr lang="en-GB" b="1" dirty="0" err="1">
                <a:solidFill>
                  <a:srgbClr val="FFEA18"/>
                </a:solidFill>
                <a:effectLst>
                  <a:outerShdw blurRad="50800" dist="63500" dir="2700000" algn="tl" rotWithShape="0">
                    <a:srgbClr val="000000"/>
                  </a:outerShdw>
                </a:effectLst>
                <a:latin typeface="Helvetica" charset="0"/>
              </a:rPr>
              <a:t>thenie</a:t>
            </a:r>
            <a:r>
              <a:rPr lang="en-GB" b="1" dirty="0">
                <a:solidFill>
                  <a:srgbClr val="FFEA18"/>
                </a:solidFill>
                <a:effectLst>
                  <a:outerShdw blurRad="50800" dist="63500" dir="2700000" algn="tl" rotWithShape="0">
                    <a:srgbClr val="000000"/>
                  </a:outerShdw>
                </a:effectLst>
                <a:latin typeface="Helvetica" charset="0"/>
              </a:rPr>
              <a:t> </a:t>
            </a:r>
            <a:r>
              <a:rPr lang="en-GB" b="1" dirty="0" err="1">
                <a:solidFill>
                  <a:srgbClr val="FFEA18"/>
                </a:solidFill>
                <a:effectLst>
                  <a:outerShdw blurRad="50800" dist="63500" dir="2700000" algn="tl" rotWithShape="0">
                    <a:srgbClr val="000000"/>
                  </a:outerShdw>
                </a:effectLst>
                <a:latin typeface="Helvetica" charset="0"/>
              </a:rPr>
              <a:t>ketsü</a:t>
            </a: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err="1" smtClean="0">
                <a:solidFill>
                  <a:srgbClr val="FFEA18"/>
                </a:solidFill>
                <a:effectLst>
                  <a:outerShdw blurRad="50800" dist="63500" dir="2700000" algn="tl" rotWithShape="0">
                    <a:srgbClr val="000000"/>
                  </a:outerShdw>
                </a:effectLst>
                <a:latin typeface="Helvetica" charset="0"/>
              </a:rPr>
              <a:t>Mohor</a:t>
            </a:r>
            <a:r>
              <a:rPr lang="en-GB" b="1" dirty="0" smtClean="0">
                <a:solidFill>
                  <a:srgbClr val="FFEA18"/>
                </a:solidFill>
                <a:effectLst>
                  <a:outerShdw blurRad="50800" dist="63500" dir="2700000" algn="tl" rotWithShape="0">
                    <a:srgbClr val="000000"/>
                  </a:outerShdw>
                </a:effectLst>
                <a:latin typeface="Helvetica" charset="0"/>
              </a:rPr>
              <a:t> </a:t>
            </a:r>
            <a:r>
              <a:rPr lang="en-GB" b="1" dirty="0" err="1" smtClean="0">
                <a:solidFill>
                  <a:srgbClr val="FFEA18"/>
                </a:solidFill>
                <a:effectLst>
                  <a:outerShdw blurRad="50800" dist="63500" dir="2700000" algn="tl" rotWithShape="0">
                    <a:srgbClr val="000000"/>
                  </a:outerShdw>
                </a:effectLst>
                <a:latin typeface="Helvetica" charset="0"/>
              </a:rPr>
              <a:t>capi</a:t>
            </a:r>
            <a:r>
              <a:rPr lang="en-GB" b="1" dirty="0" smtClean="0">
                <a:solidFill>
                  <a:srgbClr val="FFEA18"/>
                </a:solidFill>
                <a:effectLst>
                  <a:outerShdw blurRad="50800" dist="63500" dir="2700000" algn="tl" rotWithShape="0">
                    <a:srgbClr val="000000"/>
                  </a:outerShdw>
                </a:effectLst>
                <a:latin typeface="Helvetica" charset="0"/>
              </a:rPr>
              <a:t> </a:t>
            </a: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err="1" smtClean="0">
                <a:solidFill>
                  <a:srgbClr val="FFEA18"/>
                </a:solidFill>
                <a:effectLst>
                  <a:outerShdw blurRad="50800" dist="63500" dir="2700000" algn="tl" rotWithShape="0">
                    <a:srgbClr val="000000"/>
                  </a:outerShdw>
                </a:effectLst>
                <a:latin typeface="Helvetica" charset="0"/>
              </a:rPr>
              <a:t>Ketsu</a:t>
            </a:r>
            <a:r>
              <a:rPr lang="en-GB" b="1" dirty="0" smtClean="0">
                <a:solidFill>
                  <a:srgbClr val="FFEA18"/>
                </a:solidFill>
                <a:effectLst>
                  <a:outerShdw blurRad="50800" dist="63500" dir="2700000" algn="tl" rotWithShape="0">
                    <a:srgbClr val="000000"/>
                  </a:outerShdw>
                </a:effectLst>
                <a:latin typeface="Helvetica" charset="0"/>
              </a:rPr>
              <a:t> </a:t>
            </a:r>
            <a:r>
              <a:rPr lang="en-GB" b="1" dirty="0" err="1" smtClean="0">
                <a:solidFill>
                  <a:srgbClr val="FFEA18"/>
                </a:solidFill>
                <a:effectLst>
                  <a:outerShdw blurRad="50800" dist="63500" dir="2700000" algn="tl" rotWithShape="0">
                    <a:srgbClr val="000000"/>
                  </a:outerShdw>
                </a:effectLst>
                <a:latin typeface="Helvetica" charset="0"/>
              </a:rPr>
              <a:t>kekhu</a:t>
            </a:r>
            <a:r>
              <a:rPr lang="en-GB" b="1" dirty="0" smtClean="0">
                <a:solidFill>
                  <a:srgbClr val="FFEA18"/>
                </a:solidFill>
                <a:effectLst>
                  <a:outerShdw blurRad="50800" dist="63500" dir="2700000" algn="tl" rotWithShape="0">
                    <a:srgbClr val="000000"/>
                  </a:outerShdw>
                </a:effectLst>
                <a:latin typeface="Helvetica" charset="0"/>
              </a:rPr>
              <a:t> </a:t>
            </a:r>
            <a:r>
              <a:rPr lang="en-GB" b="1" dirty="0" err="1" smtClean="0">
                <a:solidFill>
                  <a:srgbClr val="FFEA18"/>
                </a:solidFill>
                <a:effectLst>
                  <a:outerShdw blurRad="50800" dist="63500" dir="2700000" algn="tl" rotWithShape="0">
                    <a:srgbClr val="000000"/>
                  </a:outerShdw>
                </a:effectLst>
                <a:latin typeface="Helvetica" charset="0"/>
              </a:rPr>
              <a:t>capi</a:t>
            </a: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err="1" smtClean="0">
                <a:solidFill>
                  <a:srgbClr val="FFEA18"/>
                </a:solidFill>
                <a:effectLst>
                  <a:outerShdw blurRad="50800" dist="63500" dir="2700000" algn="tl" rotWithShape="0">
                    <a:srgbClr val="000000"/>
                  </a:outerShdw>
                </a:effectLst>
                <a:latin typeface="Helvetica" charset="0"/>
              </a:rPr>
              <a:t>Mhakhu</a:t>
            </a:r>
            <a:r>
              <a:rPr lang="en-GB" b="1" dirty="0" smtClean="0">
                <a:solidFill>
                  <a:srgbClr val="FFEA18"/>
                </a:solidFill>
                <a:effectLst>
                  <a:outerShdw blurRad="50800" dist="63500" dir="2700000" algn="tl" rotWithShape="0">
                    <a:srgbClr val="000000"/>
                  </a:outerShdw>
                </a:effectLst>
                <a:latin typeface="Helvetica" charset="0"/>
              </a:rPr>
              <a:t> </a:t>
            </a:r>
            <a:r>
              <a:rPr lang="en-GB" b="1" dirty="0" err="1" smtClean="0">
                <a:solidFill>
                  <a:srgbClr val="FFEA18"/>
                </a:solidFill>
                <a:effectLst>
                  <a:outerShdw blurRad="50800" dist="63500" dir="2700000" algn="tl" rotWithShape="0">
                    <a:srgbClr val="000000"/>
                  </a:outerShdw>
                </a:effectLst>
                <a:latin typeface="Helvetica" charset="0"/>
              </a:rPr>
              <a:t>capi</a:t>
            </a: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err="1" smtClean="0">
                <a:solidFill>
                  <a:srgbClr val="FFEA18"/>
                </a:solidFill>
                <a:effectLst>
                  <a:outerShdw blurRad="50800" dist="63500" dir="2700000" algn="tl" rotWithShape="0">
                    <a:srgbClr val="000000"/>
                  </a:outerShdw>
                </a:effectLst>
                <a:latin typeface="Helvetica" charset="0"/>
              </a:rPr>
              <a:t>Ukepele</a:t>
            </a:r>
            <a:r>
              <a:rPr lang="en-GB" b="1" dirty="0" smtClean="0">
                <a:solidFill>
                  <a:srgbClr val="FFEA18"/>
                </a:solidFill>
                <a:effectLst>
                  <a:outerShdw blurRad="50800" dist="63500" dir="2700000" algn="tl" rotWithShape="0">
                    <a:srgbClr val="000000"/>
                  </a:outerShdw>
                </a:effectLst>
                <a:latin typeface="Helvetica" charset="0"/>
              </a:rPr>
              <a:t> </a:t>
            </a:r>
            <a:r>
              <a:rPr lang="en-GB" b="1" dirty="0" err="1" smtClean="0">
                <a:solidFill>
                  <a:srgbClr val="FFEA18"/>
                </a:solidFill>
                <a:effectLst>
                  <a:outerShdw blurRad="50800" dist="63500" dir="2700000" algn="tl" rotWithShape="0">
                    <a:srgbClr val="000000"/>
                  </a:outerShdw>
                </a:effectLst>
                <a:latin typeface="Helvetica" charset="0"/>
              </a:rPr>
              <a:t>pedz</a:t>
            </a:r>
            <a:r>
              <a:rPr lang="en-GB" b="1" dirty="0" err="1">
                <a:solidFill>
                  <a:srgbClr val="FFEA18"/>
                </a:solidFill>
                <a:effectLst>
                  <a:outerShdw blurRad="50800" dist="63500" dir="2700000" algn="tl" rotWithShape="0">
                    <a:srgbClr val="000000"/>
                  </a:outerShdw>
                </a:effectLst>
                <a:latin typeface="Helvetica" charset="0"/>
              </a:rPr>
              <a:t>ü</a:t>
            </a:r>
            <a:r>
              <a:rPr lang="en-GB" b="1" dirty="0" smtClean="0">
                <a:solidFill>
                  <a:srgbClr val="FFEA18"/>
                </a:solidFill>
                <a:effectLst>
                  <a:outerShdw blurRad="50800" dist="63500" dir="2700000" algn="tl" rotWithShape="0">
                    <a:srgbClr val="000000"/>
                  </a:outerShdw>
                </a:effectLst>
                <a:latin typeface="Helvetica" charset="0"/>
              </a:rPr>
              <a:t> </a:t>
            </a:r>
            <a:r>
              <a:rPr lang="en-GB" b="1" dirty="0" err="1" smtClean="0">
                <a:solidFill>
                  <a:srgbClr val="FFEA18"/>
                </a:solidFill>
                <a:effectLst>
                  <a:outerShdw blurRad="50800" dist="63500" dir="2700000" algn="tl" rotWithShape="0">
                    <a:srgbClr val="000000"/>
                  </a:outerShdw>
                </a:effectLst>
                <a:latin typeface="Helvetica" charset="0"/>
              </a:rPr>
              <a:t>kewa</a:t>
            </a:r>
            <a:r>
              <a:rPr lang="en-GB" b="1" dirty="0" smtClean="0">
                <a:solidFill>
                  <a:srgbClr val="FFEA18"/>
                </a:solidFill>
                <a:effectLst>
                  <a:outerShdw blurRad="50800" dist="63500" dir="2700000" algn="tl" rotWithShape="0">
                    <a:srgbClr val="000000"/>
                  </a:outerShdw>
                </a:effectLst>
                <a:latin typeface="Helvetica" charset="0"/>
              </a:rPr>
              <a:t> </a:t>
            </a:r>
            <a:r>
              <a:rPr lang="en-GB" b="1" dirty="0" err="1" smtClean="0">
                <a:solidFill>
                  <a:srgbClr val="FFEA18"/>
                </a:solidFill>
                <a:effectLst>
                  <a:outerShdw blurRad="50800" dist="63500" dir="2700000" algn="tl" rotWithShape="0">
                    <a:srgbClr val="000000"/>
                  </a:outerShdw>
                </a:effectLst>
                <a:latin typeface="Helvetica" charset="0"/>
              </a:rPr>
              <a:t>kehou</a:t>
            </a:r>
            <a:r>
              <a:rPr lang="en-GB" b="1" dirty="0" smtClean="0">
                <a:solidFill>
                  <a:srgbClr val="FFEA18"/>
                </a:solidFill>
                <a:effectLst>
                  <a:outerShdw blurRad="50800" dist="63500" dir="2700000" algn="tl" rotWithShape="0">
                    <a:srgbClr val="000000"/>
                  </a:outerShdw>
                </a:effectLst>
                <a:latin typeface="Helvetica" charset="0"/>
              </a:rPr>
              <a:t>-u</a:t>
            </a: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63500" dir="2700000" algn="tl" rotWithShape="0">
                  <a:srgbClr val="000000"/>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err="1">
                <a:solidFill>
                  <a:srgbClr val="FFEA18"/>
                </a:solidFill>
                <a:effectLst>
                  <a:outerShdw blurRad="50800" dist="63500" dir="2700000" algn="tl" rotWithShape="0">
                    <a:srgbClr val="000000"/>
                  </a:outerShdw>
                </a:effectLst>
                <a:latin typeface="Helvetica" charset="0"/>
              </a:rPr>
              <a:t>Khrista</a:t>
            </a:r>
            <a:r>
              <a:rPr lang="en-GB" b="1" dirty="0">
                <a:solidFill>
                  <a:srgbClr val="FFEA18"/>
                </a:solidFill>
                <a:effectLst>
                  <a:outerShdw blurRad="50800" dist="63500" dir="2700000" algn="tl" rotWithShape="0">
                    <a:srgbClr val="000000"/>
                  </a:outerShdw>
                </a:effectLst>
                <a:latin typeface="Helvetica" charset="0"/>
              </a:rPr>
              <a:t> la </a:t>
            </a:r>
            <a:r>
              <a:rPr lang="en-GB" b="1" dirty="0" err="1">
                <a:solidFill>
                  <a:srgbClr val="FFEA18"/>
                </a:solidFill>
                <a:effectLst>
                  <a:outerShdw blurRad="50800" dist="63500" dir="2700000" algn="tl" rotWithShape="0">
                    <a:srgbClr val="000000"/>
                  </a:outerShdw>
                </a:effectLst>
                <a:latin typeface="Helvetica" charset="0"/>
              </a:rPr>
              <a:t>vor</a:t>
            </a:r>
            <a:r>
              <a:rPr lang="en-GB" b="1" dirty="0">
                <a:solidFill>
                  <a:srgbClr val="FFEA18"/>
                </a:solidFill>
                <a:effectLst>
                  <a:outerShdw blurRad="50800" dist="63500" dir="2700000" algn="tl" rotWithShape="0">
                    <a:srgbClr val="000000"/>
                  </a:outerShdw>
                </a:effectLst>
                <a:latin typeface="Helvetica" charset="0"/>
              </a:rPr>
              <a:t> </a:t>
            </a:r>
            <a:r>
              <a:rPr lang="en-GB" b="1" dirty="0" err="1">
                <a:solidFill>
                  <a:srgbClr val="FFEA18"/>
                </a:solidFill>
                <a:effectLst>
                  <a:outerShdw blurRad="50800" dist="63500" dir="2700000" algn="tl" rotWithShape="0">
                    <a:srgbClr val="000000"/>
                  </a:outerShdw>
                </a:effectLst>
                <a:latin typeface="Helvetica" charset="0"/>
              </a:rPr>
              <a:t>ketuou</a:t>
            </a:r>
            <a:endParaRPr lang="en-GB" b="1" dirty="0">
              <a:solidFill>
                <a:srgbClr val="FFEA18"/>
              </a:solidFill>
              <a:effectLst>
                <a:outerShdw blurRad="50800" dist="63500" dir="2700000" algn="tl" rotWithShape="0">
                  <a:srgbClr val="000000"/>
                </a:outerShdw>
              </a:effectLst>
              <a:latin typeface="Helvetica" charset="0"/>
            </a:endParaRPr>
          </a:p>
        </p:txBody>
      </p:sp>
      <p:sp>
        <p:nvSpPr>
          <p:cNvPr id="147463" name="Rectangle 7"/>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pPr>
              <a:buFont typeface="Times New Roman" charset="0"/>
              <a:buNone/>
              <a:defRPr/>
            </a:pPr>
            <a:endParaRPr lang="en-US">
              <a:effectLst>
                <a:outerShdw blurRad="50800" dist="63500" dir="2700000" algn="tl" rotWithShape="0">
                  <a:srgbClr val="000000"/>
                </a:outerShdw>
              </a:effectLst>
              <a:latin typeface="Times New Roman" charset="0"/>
              <a:ea typeface="ＭＳ Ｐゴシック" charset="0"/>
              <a:cs typeface="ＭＳ Ｐゴシック" charset="0"/>
            </a:endParaRPr>
          </a:p>
        </p:txBody>
      </p:sp>
      <p:sp>
        <p:nvSpPr>
          <p:cNvPr id="147464" name="Rectangle 8"/>
          <p:cNvSpPr>
            <a:spLocks noChangeArrowheads="1"/>
          </p:cNvSpPr>
          <p:nvPr/>
        </p:nvSpPr>
        <p:spPr bwMode="auto">
          <a:xfrm>
            <a:off x="7291388" y="3670176"/>
            <a:ext cx="1490662" cy="854811"/>
          </a:xfrm>
          <a:prstGeom prst="rect">
            <a:avLst/>
          </a:prstGeom>
          <a:noFill/>
          <a:ln>
            <a:noFill/>
          </a:ln>
          <a:extLst/>
        </p:spPr>
        <p:txBody>
          <a:bodyPr lIns="101308" tIns="50654" rIns="101308" bIns="50654">
            <a:spAutoFit/>
          </a:bodyPr>
          <a:lstStyle/>
          <a:p>
            <a:pPr algn="ctr">
              <a:lnSpc>
                <a:spcPct val="90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800" b="1" dirty="0" err="1">
                <a:solidFill>
                  <a:srgbClr val="FFB3C0"/>
                </a:solidFill>
                <a:effectLst>
                  <a:outerShdw blurRad="50800" dist="63500" dir="2700000" algn="tl" rotWithShape="0">
                    <a:srgbClr val="000000"/>
                  </a:outerShdw>
                </a:effectLst>
                <a:latin typeface="Helvetica" charset="0"/>
              </a:rPr>
              <a:t>Kechachie</a:t>
            </a:r>
            <a:r>
              <a:rPr lang="en-GB" sz="1800" b="1" dirty="0">
                <a:solidFill>
                  <a:srgbClr val="FFB3C0"/>
                </a:solidFill>
                <a:effectLst>
                  <a:outerShdw blurRad="50800" dist="63500" dir="2700000" algn="tl" rotWithShape="0">
                    <a:srgbClr val="000000"/>
                  </a:outerShdw>
                </a:effectLst>
                <a:latin typeface="Helvetica" charset="0"/>
              </a:rPr>
              <a:t> </a:t>
            </a:r>
            <a:r>
              <a:rPr lang="en-GB" sz="1800" b="1" dirty="0" err="1">
                <a:solidFill>
                  <a:srgbClr val="FFB3C0"/>
                </a:solidFill>
                <a:effectLst>
                  <a:outerShdw blurRad="50800" dist="63500" dir="2700000" algn="tl" rotWithShape="0">
                    <a:srgbClr val="000000"/>
                  </a:outerShdw>
                </a:effectLst>
                <a:latin typeface="Helvetica" charset="0"/>
              </a:rPr>
              <a:t>kelhou</a:t>
            </a:r>
            <a:r>
              <a:rPr lang="en-GB" sz="1800" b="1" dirty="0">
                <a:solidFill>
                  <a:srgbClr val="FFB3C0"/>
                </a:solidFill>
                <a:effectLst>
                  <a:outerShdw blurRad="50800" dist="63500" dir="2700000" algn="tl" rotWithShape="0">
                    <a:srgbClr val="000000"/>
                  </a:outerShdw>
                </a:effectLst>
                <a:latin typeface="Helvetica" charset="0"/>
              </a:rPr>
              <a:t> mu </a:t>
            </a:r>
            <a:r>
              <a:rPr lang="en-GB" sz="1800" b="1" dirty="0" err="1">
                <a:solidFill>
                  <a:srgbClr val="FFB3C0"/>
                </a:solidFill>
                <a:effectLst>
                  <a:outerShdw blurRad="50800" dist="63500" dir="2700000" algn="tl" rotWithShape="0">
                    <a:srgbClr val="000000"/>
                  </a:outerShdw>
                </a:effectLst>
                <a:latin typeface="Helvetica" charset="0"/>
              </a:rPr>
              <a:t>vorketuoko</a:t>
            </a:r>
            <a:endParaRPr lang="en-GB" sz="1800" b="1" dirty="0">
              <a:solidFill>
                <a:srgbClr val="FFB3C0"/>
              </a:solidFill>
              <a:effectLst>
                <a:outerShdw blurRad="50800" dist="63500" dir="2700000" algn="tl" rotWithShape="0">
                  <a:srgbClr val="000000"/>
                </a:outerShdw>
              </a:effectLst>
              <a:latin typeface="Helvetica" charset="0"/>
            </a:endParaRPr>
          </a:p>
        </p:txBody>
      </p:sp>
      <p:sp>
        <p:nvSpPr>
          <p:cNvPr id="73737" name="Line 9"/>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dist="63504" dir="2216092" algn="ctr" rotWithShape="0">
              <a:srgbClr val="808080"/>
            </a:outerShdw>
          </a:effec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73738" name="Line 10"/>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dist="63504" dir="2216092" algn="ctr" rotWithShape="0">
              <a:srgbClr val="808080"/>
            </a:outerShdw>
          </a:effec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73739" name="Line 11"/>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dist="63504" dir="2216092" algn="ctr" rotWithShape="0">
              <a:srgbClr val="808080"/>
            </a:outerShdw>
          </a:effec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47468" name="Rectangle 12"/>
          <p:cNvSpPr>
            <a:spLocks noChangeArrowheads="1"/>
          </p:cNvSpPr>
          <p:nvPr/>
        </p:nvSpPr>
        <p:spPr bwMode="auto">
          <a:xfrm>
            <a:off x="6554788" y="3184525"/>
            <a:ext cx="2047875" cy="417513"/>
          </a:xfrm>
          <a:prstGeom prst="rect">
            <a:avLst/>
          </a:prstGeom>
          <a:noFill/>
          <a:ln>
            <a:noFill/>
          </a:ln>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000" b="1" dirty="0">
                <a:solidFill>
                  <a:srgbClr val="FFFFFF"/>
                </a:solidFill>
                <a:effectLst>
                  <a:outerShdw blurRad="50800" dist="63500" dir="2700000" algn="tl" rotWithShape="0">
                    <a:srgbClr val="000000"/>
                  </a:outerShdw>
                </a:effectLst>
                <a:latin typeface="Helvetica" charset="0"/>
              </a:rPr>
              <a:t>(</a:t>
            </a:r>
            <a:r>
              <a:rPr lang="en-GB" sz="2000" b="1" dirty="0" err="1">
                <a:solidFill>
                  <a:srgbClr val="FFFFFF"/>
                </a:solidFill>
                <a:effectLst>
                  <a:outerShdw blurRad="50800" dist="63500" dir="2700000" algn="tl" rotWithShape="0">
                    <a:srgbClr val="000000"/>
                  </a:outerShdw>
                </a:effectLst>
                <a:latin typeface="Helvetica" charset="0"/>
              </a:rPr>
              <a:t>leshüda</a:t>
            </a:r>
            <a:r>
              <a:rPr lang="en-GB" sz="2000" b="1" dirty="0">
                <a:solidFill>
                  <a:srgbClr val="FFFFFF"/>
                </a:solidFill>
                <a:effectLst>
                  <a:outerShdw blurRad="50800" dist="63500" dir="2700000" algn="tl" rotWithShape="0">
                    <a:srgbClr val="000000"/>
                  </a:outerShdw>
                </a:effectLst>
                <a:latin typeface="Helvetica" charset="0"/>
              </a:rPr>
              <a:t> </a:t>
            </a:r>
            <a:r>
              <a:rPr lang="en-GB" sz="2000" b="1" dirty="0" err="1">
                <a:solidFill>
                  <a:srgbClr val="FFFFFF"/>
                </a:solidFill>
                <a:effectLst>
                  <a:outerShdw blurRad="50800" dist="63500" dir="2700000" algn="tl" rotWithShape="0">
                    <a:srgbClr val="000000"/>
                  </a:outerShdw>
                </a:effectLst>
                <a:latin typeface="Helvetica" charset="0"/>
              </a:rPr>
              <a:t>puo</a:t>
            </a:r>
            <a:r>
              <a:rPr lang="en-GB" sz="2000" b="1" dirty="0">
                <a:solidFill>
                  <a:srgbClr val="FFFFFF"/>
                </a:solidFill>
                <a:effectLst>
                  <a:outerShdw blurRad="50800" dist="63500" dir="2700000" algn="tl" rotWithShape="0">
                    <a:srgbClr val="000000"/>
                  </a:outerShdw>
                </a:effectLst>
                <a:latin typeface="Helvetica" charset="0"/>
              </a:rPr>
              <a:t>)</a:t>
            </a:r>
          </a:p>
        </p:txBody>
      </p:sp>
      <p:sp>
        <p:nvSpPr>
          <p:cNvPr id="147469" name="Rectangle 13"/>
          <p:cNvSpPr>
            <a:spLocks noChangeArrowheads="1"/>
          </p:cNvSpPr>
          <p:nvPr/>
        </p:nvSpPr>
        <p:spPr bwMode="auto">
          <a:xfrm>
            <a:off x="6740525" y="4991100"/>
            <a:ext cx="2638425" cy="723900"/>
          </a:xfrm>
          <a:prstGeom prst="rect">
            <a:avLst/>
          </a:prstGeom>
          <a:noFill/>
          <a:ln>
            <a:noFill/>
          </a:ln>
          <a:extLst/>
        </p:spPr>
        <p:txBody>
          <a:bodyPr lIns="90176" tIns="44189" rIns="90176" bIns="44189">
            <a:spAutoFit/>
          </a:bodyPr>
          <a:lstStyle/>
          <a:p>
            <a:pPr algn="ctr">
              <a:lnSpc>
                <a:spcPct val="65000"/>
              </a:lnSpc>
              <a:spcBef>
                <a:spcPts val="1500"/>
              </a:spcBef>
              <a:buClr>
                <a:srgbClr val="A7FFA7"/>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i="1" dirty="0" err="1">
                <a:solidFill>
                  <a:srgbClr val="A7FFA7"/>
                </a:solidFill>
                <a:effectLst>
                  <a:outerShdw blurRad="50800" dist="63500" dir="2700000" algn="tl" rotWithShape="0">
                    <a:srgbClr val="000000"/>
                  </a:outerShdw>
                </a:effectLst>
                <a:latin typeface="Helvetica" charset="0"/>
                <a:ea typeface="ＭＳ Ｐゴシック" charset="0"/>
                <a:cs typeface="ＭＳ Ｐゴシック" charset="0"/>
              </a:rPr>
              <a:t>Pesikeshü</a:t>
            </a:r>
            <a:endParaRPr lang="en-GB" b="1" i="1" dirty="0">
              <a:solidFill>
                <a:srgbClr val="A7FFA7"/>
              </a:solidFill>
              <a:effectLst>
                <a:outerShdw blurRad="50800" dist="63500" dir="2700000" algn="tl" rotWithShape="0">
                  <a:srgbClr val="000000"/>
                </a:outerShdw>
              </a:effectLst>
              <a:latin typeface="Helvetica" charset="0"/>
              <a:ea typeface="ＭＳ Ｐゴシック" charset="0"/>
              <a:cs typeface="ＭＳ Ｐゴシック" charset="0"/>
            </a:endParaRPr>
          </a:p>
          <a:p>
            <a:pPr algn="ctr">
              <a:lnSpc>
                <a:spcPct val="100000"/>
              </a:lnSpc>
              <a:buClr>
                <a:srgbClr val="A7FFA7"/>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i="1" dirty="0">
              <a:solidFill>
                <a:srgbClr val="A7FFA7"/>
              </a:solidFill>
              <a:effectLst>
                <a:outerShdw blurRad="50800" dist="63500" dir="2700000" algn="tl" rotWithShape="0">
                  <a:srgbClr val="000000"/>
                </a:outerShdw>
              </a:effectLst>
              <a:latin typeface="Helvetica" charset="0"/>
              <a:ea typeface="ＭＳ Ｐゴシック" charset="0"/>
              <a:cs typeface="ＭＳ Ｐゴシック" charset="0"/>
            </a:endParaRPr>
          </a:p>
        </p:txBody>
      </p:sp>
      <p:pic>
        <p:nvPicPr>
          <p:cNvPr id="76814" name="Picture 14"/>
          <p:cNvPicPr>
            <a:picLocks noChangeAspect="1" noChangeArrowheads="1"/>
          </p:cNvPicPr>
          <p:nvPr/>
        </p:nvPicPr>
        <p:blipFill>
          <a:blip r:embed="rId3"/>
          <a:srcRect/>
          <a:stretch>
            <a:fillRect/>
          </a:stretch>
        </p:blipFill>
        <p:spPr bwMode="auto">
          <a:xfrm>
            <a:off x="6061075" y="336550"/>
            <a:ext cx="3400425" cy="2379663"/>
          </a:xfrm>
          <a:prstGeom prst="rect">
            <a:avLst/>
          </a:prstGeom>
          <a:noFill/>
          <a:ln w="57240">
            <a:solidFill>
              <a:srgbClr val="2F8B20"/>
            </a:solidFill>
            <a:miter lim="800000"/>
            <a:headEnd/>
            <a:tailEnd/>
          </a:ln>
        </p:spPr>
      </p:pic>
      <p:sp>
        <p:nvSpPr>
          <p:cNvPr id="73743" name="Text Box 15"/>
          <p:cNvSpPr txBox="1">
            <a:spLocks noChangeArrowheads="1"/>
          </p:cNvSpPr>
          <p:nvPr/>
        </p:nvSpPr>
        <p:spPr bwMode="auto">
          <a:xfrm>
            <a:off x="6030913" y="1406525"/>
            <a:ext cx="2238375" cy="1039813"/>
          </a:xfrm>
          <a:prstGeom prst="rect">
            <a:avLst/>
          </a:prstGeom>
          <a:noFill/>
          <a:ln>
            <a:noFill/>
          </a:ln>
          <a:extLst/>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b="1">
                <a:solidFill>
                  <a:srgbClr val="FFEA18"/>
                </a:solidFill>
                <a:effectLst>
                  <a:outerShdw blurRad="50800" dist="63500" dir="2700000" algn="tl" rotWithShape="0">
                    <a:srgbClr val="000000"/>
                  </a:outerShdw>
                </a:effectLst>
                <a:latin typeface="Comic Sans MS" pitchFamily="66" charset="0"/>
              </a:rPr>
              <a:t>Written on Patmos Island about A.D. 95</a:t>
            </a:r>
          </a:p>
        </p:txBody>
      </p:sp>
      <p:sp>
        <p:nvSpPr>
          <p:cNvPr id="147472" name="Text Box 16"/>
          <p:cNvSpPr txBox="1">
            <a:spLocks noChangeArrowheads="1"/>
          </p:cNvSpPr>
          <p:nvPr/>
        </p:nvSpPr>
        <p:spPr bwMode="auto">
          <a:xfrm>
            <a:off x="8821738" y="7410450"/>
            <a:ext cx="184150" cy="244475"/>
          </a:xfrm>
          <a:prstGeom prst="rect">
            <a:avLst/>
          </a:prstGeom>
          <a:noFill/>
          <a:ln>
            <a:noFill/>
          </a:ln>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 typeface="Times New Roman" charset="0"/>
              <a:buNone/>
              <a:defRPr/>
            </a:pPr>
            <a:endParaRPr lang="en-US" smtClean="0">
              <a:effectLst>
                <a:outerShdw blurRad="50800" dist="63500" dir="2700000" algn="tl" rotWithShape="0">
                  <a:srgbClr val="000000"/>
                </a:outerShdw>
              </a:effectLst>
            </a:endParaRPr>
          </a:p>
        </p:txBody>
      </p:sp>
      <p:sp>
        <p:nvSpPr>
          <p:cNvPr id="147474" name="Text Box 18"/>
          <p:cNvSpPr txBox="1">
            <a:spLocks noChangeArrowheads="1"/>
          </p:cNvSpPr>
          <p:nvPr/>
        </p:nvSpPr>
        <p:spPr bwMode="auto">
          <a:xfrm>
            <a:off x="9193213" y="7410450"/>
            <a:ext cx="336550" cy="247650"/>
          </a:xfrm>
          <a:prstGeom prst="rect">
            <a:avLst/>
          </a:prstGeom>
          <a:noFill/>
          <a:ln>
            <a:noFill/>
          </a:ln>
          <a:extLst/>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000" b="1">
                <a:solidFill>
                  <a:srgbClr val="FFFFFF"/>
                </a:solidFill>
                <a:effectLst>
                  <a:outerShdw blurRad="50800" dist="63500" dir="2700000" algn="tl" rotWithShape="0">
                    <a:srgbClr val="000000"/>
                  </a:outerShdw>
                </a:effectLst>
                <a:latin typeface="Comic Sans MS" pitchFamily="66" charset="0"/>
              </a:rPr>
              <a:t>70</a:t>
            </a:r>
          </a:p>
        </p:txBody>
      </p:sp>
      <p:sp>
        <p:nvSpPr>
          <p:cNvPr id="147475" name="Text Box 19"/>
          <p:cNvSpPr txBox="1">
            <a:spLocks noChangeArrowheads="1"/>
          </p:cNvSpPr>
          <p:nvPr/>
        </p:nvSpPr>
        <p:spPr bwMode="auto">
          <a:xfrm>
            <a:off x="9561513" y="7345363"/>
            <a:ext cx="311150" cy="339725"/>
          </a:xfrm>
          <a:prstGeom prst="rect">
            <a:avLst/>
          </a:prstGeom>
          <a:noFill/>
          <a:ln>
            <a:noFill/>
          </a:ln>
          <a:extLst/>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1600" b="1">
                <a:solidFill>
                  <a:srgbClr val="FFFFFF"/>
                </a:solidFill>
                <a:effectLst>
                  <a:outerShdw blurRad="50800" dist="63500" dir="2700000" algn="tl" rotWithShape="0">
                    <a:srgbClr val="000000"/>
                  </a:outerShdw>
                </a:effectLst>
                <a:latin typeface="Comic Sans MS" pitchFamily="66" charset="0"/>
              </a:rPr>
              <a:t>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73743"/>
                                        </p:tgtEl>
                                        <p:attrNameLst>
                                          <p:attrName>style.visibility</p:attrName>
                                        </p:attrNameLst>
                                      </p:cBhvr>
                                      <p:to>
                                        <p:strVal val="visible"/>
                                      </p:to>
                                    </p:set>
                                    <p:animEffect transition="in" filter="fade">
                                      <p:cBhvr>
                                        <p:cTn id="7" dur="1000"/>
                                        <p:tgtEl>
                                          <p:spTgt spid="73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3731">
                                            <p:txEl>
                                              <p:pRg st="0" end="0"/>
                                            </p:txEl>
                                          </p:spTgt>
                                        </p:tgtEl>
                                        <p:attrNameLst>
                                          <p:attrName>style.visibility</p:attrName>
                                        </p:attrNameLst>
                                      </p:cBhvr>
                                      <p:to>
                                        <p:strVal val="visible"/>
                                      </p:to>
                                    </p:set>
                                    <p:animEffect transition="in" filter="box(out)">
                                      <p:cBhvr>
                                        <p:cTn id="12" dur="500"/>
                                        <p:tgtEl>
                                          <p:spTgt spid="737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73734">
                                            <p:txEl>
                                              <p:pRg st="0" end="0"/>
                                            </p:txEl>
                                          </p:spTgt>
                                        </p:tgtEl>
                                        <p:attrNameLst>
                                          <p:attrName>style.visibility</p:attrName>
                                        </p:attrNameLst>
                                      </p:cBhvr>
                                      <p:to>
                                        <p:strVal val="visible"/>
                                      </p:to>
                                    </p:set>
                                    <p:animEffect transition="in" filter="box(out)">
                                      <p:cBhvr>
                                        <p:cTn id="17" dur="500"/>
                                        <p:tgtEl>
                                          <p:spTgt spid="7373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73734">
                                            <p:txEl>
                                              <p:pRg st="2" end="2"/>
                                            </p:txEl>
                                          </p:spTgt>
                                        </p:tgtEl>
                                        <p:attrNameLst>
                                          <p:attrName>style.visibility</p:attrName>
                                        </p:attrNameLst>
                                      </p:cBhvr>
                                      <p:to>
                                        <p:strVal val="visible"/>
                                      </p:to>
                                    </p:set>
                                    <p:animEffect transition="in" filter="box(out)">
                                      <p:cBhvr>
                                        <p:cTn id="22" dur="500"/>
                                        <p:tgtEl>
                                          <p:spTgt spid="7373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73734">
                                            <p:txEl>
                                              <p:pRg st="4" end="4"/>
                                            </p:txEl>
                                          </p:spTgt>
                                        </p:tgtEl>
                                        <p:attrNameLst>
                                          <p:attrName>style.visibility</p:attrName>
                                        </p:attrNameLst>
                                      </p:cBhvr>
                                      <p:to>
                                        <p:strVal val="visible"/>
                                      </p:to>
                                    </p:set>
                                    <p:animEffect transition="in" filter="box(out)">
                                      <p:cBhvr>
                                        <p:cTn id="27" dur="500"/>
                                        <p:tgtEl>
                                          <p:spTgt spid="737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73734">
                                            <p:txEl>
                                              <p:pRg st="6" end="6"/>
                                            </p:txEl>
                                          </p:spTgt>
                                        </p:tgtEl>
                                        <p:attrNameLst>
                                          <p:attrName>style.visibility</p:attrName>
                                        </p:attrNameLst>
                                      </p:cBhvr>
                                      <p:to>
                                        <p:strVal val="visible"/>
                                      </p:to>
                                    </p:set>
                                    <p:animEffect transition="in" filter="box(out)">
                                      <p:cBhvr>
                                        <p:cTn id="32" dur="500"/>
                                        <p:tgtEl>
                                          <p:spTgt spid="7373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73734">
                                            <p:txEl>
                                              <p:pRg st="8" end="8"/>
                                            </p:txEl>
                                          </p:spTgt>
                                        </p:tgtEl>
                                        <p:attrNameLst>
                                          <p:attrName>style.visibility</p:attrName>
                                        </p:attrNameLst>
                                      </p:cBhvr>
                                      <p:to>
                                        <p:strVal val="visible"/>
                                      </p:to>
                                    </p:set>
                                    <p:animEffect transition="in" filter="box(out)">
                                      <p:cBhvr>
                                        <p:cTn id="37" dur="500"/>
                                        <p:tgtEl>
                                          <p:spTgt spid="7373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73734">
                                            <p:txEl>
                                              <p:pRg st="10" end="10"/>
                                            </p:txEl>
                                          </p:spTgt>
                                        </p:tgtEl>
                                        <p:attrNameLst>
                                          <p:attrName>style.visibility</p:attrName>
                                        </p:attrNameLst>
                                      </p:cBhvr>
                                      <p:to>
                                        <p:strVal val="visible"/>
                                      </p:to>
                                    </p:set>
                                    <p:animEffect transition="in" filter="box(out)">
                                      <p:cBhvr>
                                        <p:cTn id="42" dur="500"/>
                                        <p:tgtEl>
                                          <p:spTgt spid="7373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w="9525">
            <a:noFill/>
            <a:round/>
            <a:headEnd/>
            <a:tailEnd/>
          </a:ln>
        </p:spPr>
        <p:txBody>
          <a:bodyPr wrap="none" lIns="91255" tIns="45626" rIns="91255" bIns="45626" anchor="ctr"/>
          <a:lstStyle/>
          <a:p>
            <a:endParaRPr lang="en-US"/>
          </a:p>
        </p:txBody>
      </p:sp>
      <p:sp>
        <p:nvSpPr>
          <p:cNvPr id="77827" name="Rectangle 2"/>
          <p:cNvSpPr>
            <a:spLocks noChangeArrowheads="1"/>
          </p:cNvSpPr>
          <p:nvPr/>
        </p:nvSpPr>
        <p:spPr bwMode="auto">
          <a:xfrm rot="-5400000">
            <a:off x="8869363" y="5737225"/>
            <a:ext cx="182562" cy="1588"/>
          </a:xfrm>
          <a:prstGeom prst="rect">
            <a:avLst/>
          </a:prstGeom>
          <a:noFill/>
          <a:ln w="9525">
            <a:noFill/>
            <a:round/>
            <a:headEnd/>
            <a:tailEnd/>
          </a:ln>
        </p:spPr>
        <p:txBody>
          <a:bodyPr wrap="none" lIns="91255" tIns="45626" rIns="91255" bIns="45626" anchor="ctr"/>
          <a:lstStyle/>
          <a:p>
            <a:endParaRPr lang="en-US"/>
          </a:p>
        </p:txBody>
      </p:sp>
      <p:sp>
        <p:nvSpPr>
          <p:cNvPr id="77828" name="Rectangle 3"/>
          <p:cNvSpPr>
            <a:spLocks noChangeArrowheads="1"/>
          </p:cNvSpPr>
          <p:nvPr/>
        </p:nvSpPr>
        <p:spPr bwMode="auto">
          <a:xfrm rot="-5400000">
            <a:off x="9024937" y="5751513"/>
            <a:ext cx="182563" cy="1588"/>
          </a:xfrm>
          <a:prstGeom prst="rect">
            <a:avLst/>
          </a:prstGeom>
          <a:noFill/>
          <a:ln w="9525">
            <a:noFill/>
            <a:round/>
            <a:headEnd/>
            <a:tailEnd/>
          </a:ln>
        </p:spPr>
        <p:txBody>
          <a:bodyPr wrap="none" lIns="91255" tIns="45626" rIns="91255" bIns="45626" anchor="ctr"/>
          <a:lstStyle/>
          <a:p>
            <a:endParaRPr lang="en-US"/>
          </a:p>
        </p:txBody>
      </p:sp>
      <p:sp>
        <p:nvSpPr>
          <p:cNvPr id="77829"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77830"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77831"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pic>
        <p:nvPicPr>
          <p:cNvPr id="77832" name="Picture 7"/>
          <p:cNvPicPr>
            <a:picLocks noChangeAspect="1" noChangeArrowheads="1"/>
          </p:cNvPicPr>
          <p:nvPr/>
        </p:nvPicPr>
        <p:blipFill>
          <a:blip r:embed="rId5"/>
          <a:srcRect/>
          <a:stretch>
            <a:fillRect/>
          </a:stretch>
        </p:blipFill>
        <p:spPr bwMode="auto">
          <a:xfrm>
            <a:off x="5222875" y="2409825"/>
            <a:ext cx="331788" cy="5132388"/>
          </a:xfrm>
          <a:prstGeom prst="rect">
            <a:avLst/>
          </a:prstGeom>
          <a:noFill/>
          <a:ln w="9525">
            <a:noFill/>
            <a:round/>
            <a:headEnd/>
            <a:tailEnd/>
          </a:ln>
        </p:spPr>
      </p:pic>
      <p:sp>
        <p:nvSpPr>
          <p:cNvPr id="77833"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77834" name="Rectangle 9"/>
          <p:cNvSpPr>
            <a:spLocks noChangeArrowheads="1"/>
          </p:cNvSpPr>
          <p:nvPr/>
        </p:nvSpPr>
        <p:spPr bwMode="auto">
          <a:xfrm rot="-5400000">
            <a:off x="8869363" y="5737225"/>
            <a:ext cx="182562" cy="1588"/>
          </a:xfrm>
          <a:prstGeom prst="rect">
            <a:avLst/>
          </a:prstGeom>
          <a:noFill/>
          <a:ln w="9525">
            <a:noFill/>
            <a:round/>
            <a:headEnd/>
            <a:tailEnd/>
          </a:ln>
        </p:spPr>
        <p:txBody>
          <a:bodyPr wrap="none" lIns="91255" tIns="45626" rIns="91255" bIns="45626" anchor="ctr"/>
          <a:lstStyle/>
          <a:p>
            <a:endParaRPr lang="en-US"/>
          </a:p>
        </p:txBody>
      </p:sp>
      <p:sp>
        <p:nvSpPr>
          <p:cNvPr id="77835" name="Rectangle 10"/>
          <p:cNvSpPr>
            <a:spLocks noChangeArrowheads="1"/>
          </p:cNvSpPr>
          <p:nvPr/>
        </p:nvSpPr>
        <p:spPr bwMode="auto">
          <a:xfrm rot="-5400000">
            <a:off x="9024937" y="5751513"/>
            <a:ext cx="182563" cy="1588"/>
          </a:xfrm>
          <a:prstGeom prst="rect">
            <a:avLst/>
          </a:prstGeom>
          <a:noFill/>
          <a:ln w="9525">
            <a:noFill/>
            <a:round/>
            <a:headEnd/>
            <a:tailEnd/>
          </a:ln>
        </p:spPr>
        <p:txBody>
          <a:bodyPr wrap="none" lIns="91255" tIns="45626" rIns="91255" bIns="45626" anchor="ctr"/>
          <a:lstStyle/>
          <a:p>
            <a:endParaRPr lang="en-US"/>
          </a:p>
        </p:txBody>
      </p:sp>
      <p:pic>
        <p:nvPicPr>
          <p:cNvPr id="77836" name="Picture 11"/>
          <p:cNvPicPr>
            <a:picLocks noChangeAspect="1" noChangeArrowheads="1"/>
          </p:cNvPicPr>
          <p:nvPr/>
        </p:nvPicPr>
        <p:blipFill>
          <a:blip r:embed="rId6"/>
          <a:srcRect/>
          <a:stretch>
            <a:fillRect/>
          </a:stretch>
        </p:blipFill>
        <p:spPr bwMode="auto">
          <a:xfrm>
            <a:off x="4440238" y="2387600"/>
            <a:ext cx="331787" cy="5146675"/>
          </a:xfrm>
          <a:prstGeom prst="rect">
            <a:avLst/>
          </a:prstGeom>
          <a:noFill/>
          <a:ln w="9525">
            <a:noFill/>
            <a:round/>
            <a:headEnd/>
            <a:tailEnd/>
          </a:ln>
        </p:spPr>
      </p:pic>
      <p:sp>
        <p:nvSpPr>
          <p:cNvPr id="77837" name="Rectangle 12"/>
          <p:cNvSpPr>
            <a:spLocks noChangeArrowheads="1"/>
          </p:cNvSpPr>
          <p:nvPr/>
        </p:nvSpPr>
        <p:spPr bwMode="auto">
          <a:xfrm>
            <a:off x="5727700" y="2090738"/>
            <a:ext cx="1588" cy="609600"/>
          </a:xfrm>
          <a:prstGeom prst="rect">
            <a:avLst/>
          </a:prstGeom>
          <a:noFill/>
          <a:ln w="9525">
            <a:noFill/>
            <a:round/>
            <a:headEnd/>
            <a:tailEnd/>
          </a:ln>
        </p:spPr>
        <p:txBody>
          <a:bodyPr wrap="none" lIns="91255" tIns="45626" rIns="91255" bIns="45626" anchor="ctr"/>
          <a:lstStyle/>
          <a:p>
            <a:endParaRPr lang="en-US"/>
          </a:p>
        </p:txBody>
      </p:sp>
      <p:sp>
        <p:nvSpPr>
          <p:cNvPr id="77838" name="Rectangle 13"/>
          <p:cNvSpPr>
            <a:spLocks noChangeArrowheads="1"/>
          </p:cNvSpPr>
          <p:nvPr/>
        </p:nvSpPr>
        <p:spPr bwMode="auto">
          <a:xfrm>
            <a:off x="5727700" y="2090738"/>
            <a:ext cx="1588" cy="609600"/>
          </a:xfrm>
          <a:prstGeom prst="rect">
            <a:avLst/>
          </a:prstGeom>
          <a:noFill/>
          <a:ln w="9525">
            <a:noFill/>
            <a:round/>
            <a:headEnd/>
            <a:tailEnd/>
          </a:ln>
        </p:spPr>
        <p:txBody>
          <a:bodyPr wrap="none" lIns="91255" tIns="45626" rIns="91255" bIns="45626" anchor="ctr"/>
          <a:lstStyle/>
          <a:p>
            <a:endParaRPr lang="en-US"/>
          </a:p>
        </p:txBody>
      </p:sp>
      <p:pic>
        <p:nvPicPr>
          <p:cNvPr id="74766"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dist="17819" dir="2700000" algn="ctr" rotWithShape="0">
              <a:srgbClr val="00AE00"/>
            </a:outerShdw>
          </a:effectLst>
        </p:spPr>
      </p:pic>
      <p:pic>
        <p:nvPicPr>
          <p:cNvPr id="77840" name="Picture 15"/>
          <p:cNvPicPr>
            <a:picLocks noChangeAspect="1" noChangeArrowheads="1"/>
          </p:cNvPicPr>
          <p:nvPr/>
        </p:nvPicPr>
        <p:blipFill>
          <a:blip r:embed="rId7"/>
          <a:srcRect/>
          <a:stretch>
            <a:fillRect/>
          </a:stretch>
        </p:blipFill>
        <p:spPr bwMode="auto">
          <a:xfrm>
            <a:off x="7966075" y="2117725"/>
            <a:ext cx="331788" cy="5284788"/>
          </a:xfrm>
          <a:prstGeom prst="rect">
            <a:avLst/>
          </a:prstGeom>
          <a:noFill/>
          <a:ln w="9525">
            <a:noFill/>
            <a:round/>
            <a:headEnd/>
            <a:tailEnd/>
          </a:ln>
        </p:spPr>
      </p:pic>
      <p:pic>
        <p:nvPicPr>
          <p:cNvPr id="77841" name="Picture 16"/>
          <p:cNvPicPr>
            <a:picLocks noChangeAspect="1" noChangeArrowheads="1"/>
          </p:cNvPicPr>
          <p:nvPr/>
        </p:nvPicPr>
        <p:blipFill>
          <a:blip r:embed="rId7"/>
          <a:srcRect/>
          <a:stretch>
            <a:fillRect/>
          </a:stretch>
        </p:blipFill>
        <p:spPr bwMode="auto">
          <a:xfrm>
            <a:off x="6911975" y="2392363"/>
            <a:ext cx="331788" cy="5162550"/>
          </a:xfrm>
          <a:prstGeom prst="rect">
            <a:avLst/>
          </a:prstGeom>
          <a:noFill/>
          <a:ln w="9525">
            <a:noFill/>
            <a:round/>
            <a:headEnd/>
            <a:tailEnd/>
          </a:ln>
        </p:spPr>
      </p:pic>
      <p:pic>
        <p:nvPicPr>
          <p:cNvPr id="77842" name="Picture 17"/>
          <p:cNvPicPr>
            <a:picLocks noChangeAspect="1" noChangeArrowheads="1"/>
          </p:cNvPicPr>
          <p:nvPr/>
        </p:nvPicPr>
        <p:blipFill>
          <a:blip r:embed="rId7"/>
          <a:srcRect/>
          <a:stretch>
            <a:fillRect/>
          </a:stretch>
        </p:blipFill>
        <p:spPr bwMode="auto">
          <a:xfrm>
            <a:off x="6048375" y="2335213"/>
            <a:ext cx="331788" cy="5176837"/>
          </a:xfrm>
          <a:prstGeom prst="rect">
            <a:avLst/>
          </a:prstGeom>
          <a:noFill/>
          <a:ln w="9525">
            <a:noFill/>
            <a:round/>
            <a:headEnd/>
            <a:tailEnd/>
          </a:ln>
        </p:spPr>
      </p:pic>
      <p:pic>
        <p:nvPicPr>
          <p:cNvPr id="77843" name="Picture 18"/>
          <p:cNvPicPr>
            <a:picLocks noChangeAspect="1" noChangeArrowheads="1"/>
          </p:cNvPicPr>
          <p:nvPr/>
        </p:nvPicPr>
        <p:blipFill>
          <a:blip r:embed="rId5"/>
          <a:srcRect/>
          <a:stretch>
            <a:fillRect/>
          </a:stretch>
        </p:blipFill>
        <p:spPr bwMode="auto">
          <a:xfrm>
            <a:off x="2847975" y="2451100"/>
            <a:ext cx="331788" cy="5146675"/>
          </a:xfrm>
          <a:prstGeom prst="rect">
            <a:avLst/>
          </a:prstGeom>
          <a:noFill/>
          <a:ln w="9525">
            <a:noFill/>
            <a:round/>
            <a:headEnd/>
            <a:tailEnd/>
          </a:ln>
        </p:spPr>
      </p:pic>
      <p:pic>
        <p:nvPicPr>
          <p:cNvPr id="77844" name="Picture 19"/>
          <p:cNvPicPr>
            <a:picLocks noChangeAspect="1" noChangeArrowheads="1"/>
          </p:cNvPicPr>
          <p:nvPr/>
        </p:nvPicPr>
        <p:blipFill>
          <a:blip r:embed="rId5"/>
          <a:srcRect/>
          <a:stretch>
            <a:fillRect/>
          </a:stretch>
        </p:blipFill>
        <p:spPr bwMode="auto">
          <a:xfrm>
            <a:off x="3619500" y="2406650"/>
            <a:ext cx="331788" cy="4968875"/>
          </a:xfrm>
          <a:prstGeom prst="rect">
            <a:avLst/>
          </a:prstGeom>
          <a:noFill/>
          <a:ln w="9525">
            <a:noFill/>
            <a:round/>
            <a:headEnd/>
            <a:tailEnd/>
          </a:ln>
        </p:spPr>
      </p:pic>
      <p:sp>
        <p:nvSpPr>
          <p:cNvPr id="77845" name="Text Box 20"/>
          <p:cNvSpPr txBox="1">
            <a:spLocks noChangeArrowheads="1"/>
          </p:cNvSpPr>
          <p:nvPr/>
        </p:nvSpPr>
        <p:spPr bwMode="auto">
          <a:xfrm>
            <a:off x="133350" y="120650"/>
            <a:ext cx="3406775" cy="13493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FFFFFF"/>
                </a:solidFill>
                <a:latin typeface="Arial" pitchFamily="34" charset="0"/>
              </a:rPr>
              <a:t>A FABRIC OF THE BIBLE</a:t>
            </a:r>
            <a:r>
              <a:rPr lang="fr-FR" altLang="ja-JP" sz="2700" b="1">
                <a:solidFill>
                  <a:srgbClr val="FFFFFF"/>
                </a:solidFill>
                <a:latin typeface="Arial" pitchFamily="34" charset="0"/>
              </a:rPr>
              <a:t>'</a:t>
            </a:r>
            <a:r>
              <a:rPr lang="en-GB" altLang="ja-JP" sz="2700" b="1">
                <a:solidFill>
                  <a:srgbClr val="FFFFFF"/>
                </a:solidFill>
                <a:latin typeface="Arial" pitchFamily="34" charset="0"/>
              </a:rPr>
              <a:t>S CHRONOLOGY </a:t>
            </a:r>
            <a:endParaRPr lang="en-GB" sz="2700" b="1">
              <a:solidFill>
                <a:srgbClr val="FFFFFF"/>
              </a:solidFill>
              <a:latin typeface="Arial" pitchFamily="34" charset="0"/>
            </a:endParaRPr>
          </a:p>
        </p:txBody>
      </p:sp>
      <p:grpSp>
        <p:nvGrpSpPr>
          <p:cNvPr id="77846" name="Group 21"/>
          <p:cNvGrpSpPr>
            <a:grpSpLocks/>
          </p:cNvGrpSpPr>
          <p:nvPr/>
        </p:nvGrpSpPr>
        <p:grpSpPr bwMode="auto">
          <a:xfrm>
            <a:off x="2308225" y="2933700"/>
            <a:ext cx="7143750" cy="1062038"/>
            <a:chOff x="1454" y="1848"/>
            <a:chExt cx="4500" cy="669"/>
          </a:xfrm>
        </p:grpSpPr>
        <p:pic>
          <p:nvPicPr>
            <p:cNvPr id="74774"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dist="40186" dir="4303642" algn="ctr" rotWithShape="0">
                <a:srgbClr val="808080"/>
              </a:outerShdw>
            </a:effectLst>
          </p:spPr>
        </p:pic>
        <p:pic>
          <p:nvPicPr>
            <p:cNvPr id="74775"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dist="40186" dir="4303642" algn="ctr" rotWithShape="0">
                <a:srgbClr val="808080"/>
              </a:outerShdw>
            </a:effectLst>
          </p:spPr>
        </p:pic>
        <p:pic>
          <p:nvPicPr>
            <p:cNvPr id="74776"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dist="40186" dir="4303642" algn="ctr" rotWithShape="0">
                <a:srgbClr val="808080"/>
              </a:outerShdw>
            </a:effectLst>
          </p:spPr>
        </p:pic>
        <p:pic>
          <p:nvPicPr>
            <p:cNvPr id="74777"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dist="40186" dir="4303642" algn="ctr" rotWithShape="0">
                <a:srgbClr val="808080"/>
              </a:outerShdw>
            </a:effectLst>
          </p:spPr>
        </p:pic>
        <p:pic>
          <p:nvPicPr>
            <p:cNvPr id="74778"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dist="40186" dir="4303642" algn="ctr" rotWithShape="0">
                <a:srgbClr val="808080"/>
              </a:outerShdw>
            </a:effectLst>
          </p:spPr>
        </p:pic>
        <p:pic>
          <p:nvPicPr>
            <p:cNvPr id="74779"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dist="40186" dir="4303642" algn="ctr" rotWithShape="0">
                <a:srgbClr val="808080"/>
              </a:outerShdw>
            </a:effectLst>
          </p:spPr>
        </p:pic>
      </p:grpSp>
      <p:grpSp>
        <p:nvGrpSpPr>
          <p:cNvPr id="77847" name="Group 28"/>
          <p:cNvGrpSpPr>
            <a:grpSpLocks/>
          </p:cNvGrpSpPr>
          <p:nvPr/>
        </p:nvGrpSpPr>
        <p:grpSpPr bwMode="auto">
          <a:xfrm>
            <a:off x="3121025" y="4089400"/>
            <a:ext cx="6229350" cy="758825"/>
            <a:chOff x="1966" y="2576"/>
            <a:chExt cx="3924" cy="478"/>
          </a:xfrm>
        </p:grpSpPr>
        <p:pic>
          <p:nvPicPr>
            <p:cNvPr id="74781"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dist="40186" dir="4303642" algn="ctr" rotWithShape="0">
                <a:srgbClr val="808080"/>
              </a:outerShdw>
            </a:effectLst>
          </p:spPr>
        </p:pic>
        <p:pic>
          <p:nvPicPr>
            <p:cNvPr id="74782"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dist="40186" dir="4303642" algn="ctr" rotWithShape="0">
                <a:srgbClr val="808080"/>
              </a:outerShdw>
            </a:effectLst>
          </p:spPr>
        </p:pic>
        <p:pic>
          <p:nvPicPr>
            <p:cNvPr id="74783"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dist="40186" dir="4303642" algn="ctr" rotWithShape="0">
                <a:srgbClr val="808080"/>
              </a:outerShdw>
            </a:effectLst>
          </p:spPr>
        </p:pic>
        <p:pic>
          <p:nvPicPr>
            <p:cNvPr id="74784"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dist="40186" dir="4303642" algn="ctr" rotWithShape="0">
                <a:srgbClr val="808080"/>
              </a:outerShdw>
            </a:effectLst>
          </p:spPr>
        </p:pic>
      </p:grpSp>
      <p:grpSp>
        <p:nvGrpSpPr>
          <p:cNvPr id="77848" name="Group 33"/>
          <p:cNvGrpSpPr>
            <a:grpSpLocks/>
          </p:cNvGrpSpPr>
          <p:nvPr/>
        </p:nvGrpSpPr>
        <p:grpSpPr bwMode="auto">
          <a:xfrm>
            <a:off x="4335463" y="4962525"/>
            <a:ext cx="5140325" cy="688975"/>
            <a:chOff x="2731" y="3126"/>
            <a:chExt cx="3238" cy="434"/>
          </a:xfrm>
        </p:grpSpPr>
        <p:pic>
          <p:nvPicPr>
            <p:cNvPr id="74786"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dist="40186" dir="4303642" algn="ctr" rotWithShape="0">
                <a:srgbClr val="808080"/>
              </a:outerShdw>
            </a:effectLst>
          </p:spPr>
        </p:pic>
        <p:pic>
          <p:nvPicPr>
            <p:cNvPr id="74787"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dist="40186" dir="4303642" algn="ctr" rotWithShape="0">
                <a:srgbClr val="808080"/>
              </a:outerShdw>
            </a:effectLst>
          </p:spPr>
        </p:pic>
        <p:pic>
          <p:nvPicPr>
            <p:cNvPr id="74788"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dist="40186" dir="4303642" algn="ctr" rotWithShape="0">
                <a:srgbClr val="808080"/>
              </a:outerShdw>
            </a:effectLst>
          </p:spPr>
        </p:pic>
        <p:pic>
          <p:nvPicPr>
            <p:cNvPr id="74789"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dist="40186" dir="4303642" algn="ctr" rotWithShape="0">
                <a:srgbClr val="808080"/>
              </a:outerShdw>
            </a:effectLst>
          </p:spPr>
        </p:pic>
      </p:grpSp>
      <p:pic>
        <p:nvPicPr>
          <p:cNvPr id="77849" name="Picture 38"/>
          <p:cNvPicPr>
            <a:picLocks noChangeAspect="1" noChangeArrowheads="1"/>
          </p:cNvPicPr>
          <p:nvPr/>
        </p:nvPicPr>
        <p:blipFill>
          <a:blip r:embed="rId5"/>
          <a:srcRect/>
          <a:stretch>
            <a:fillRect/>
          </a:stretch>
        </p:blipFill>
        <p:spPr bwMode="auto">
          <a:xfrm>
            <a:off x="4046538" y="2392363"/>
            <a:ext cx="331787" cy="5029200"/>
          </a:xfrm>
          <a:prstGeom prst="rect">
            <a:avLst/>
          </a:prstGeom>
          <a:noFill/>
          <a:ln w="9525">
            <a:noFill/>
            <a:round/>
            <a:headEnd/>
            <a:tailEnd/>
          </a:ln>
        </p:spPr>
      </p:pic>
      <p:grpSp>
        <p:nvGrpSpPr>
          <p:cNvPr id="77850" name="Group 39"/>
          <p:cNvGrpSpPr>
            <a:grpSpLocks/>
          </p:cNvGrpSpPr>
          <p:nvPr/>
        </p:nvGrpSpPr>
        <p:grpSpPr bwMode="auto">
          <a:xfrm>
            <a:off x="4214813" y="5811838"/>
            <a:ext cx="5165725" cy="703262"/>
            <a:chOff x="2655" y="3661"/>
            <a:chExt cx="3254" cy="443"/>
          </a:xfrm>
        </p:grpSpPr>
        <p:pic>
          <p:nvPicPr>
            <p:cNvPr id="74792"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dist="40186" dir="4303642" algn="ctr" rotWithShape="0">
                <a:srgbClr val="808080"/>
              </a:outerShdw>
            </a:effectLst>
          </p:spPr>
        </p:pic>
        <p:pic>
          <p:nvPicPr>
            <p:cNvPr id="74793"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dist="40186" dir="4303642" algn="ctr" rotWithShape="0">
                <a:srgbClr val="808080"/>
              </a:outerShdw>
            </a:effectLst>
          </p:spPr>
        </p:pic>
        <p:pic>
          <p:nvPicPr>
            <p:cNvPr id="74794"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dist="40186" dir="4303642" algn="ctr" rotWithShape="0">
                <a:srgbClr val="808080"/>
              </a:outerShdw>
            </a:effectLst>
          </p:spPr>
        </p:pic>
        <p:pic>
          <p:nvPicPr>
            <p:cNvPr id="74795"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dist="40186" dir="4303642" algn="ctr" rotWithShape="0">
                <a:srgbClr val="808080"/>
              </a:outerShdw>
            </a:effectLst>
          </p:spPr>
        </p:pic>
        <p:sp>
          <p:nvSpPr>
            <p:cNvPr id="77933" name="Text Box 44"/>
            <p:cNvSpPr txBox="1">
              <a:spLocks noChangeArrowheads="1"/>
            </p:cNvSpPr>
            <p:nvPr/>
          </p:nvSpPr>
          <p:spPr bwMode="auto">
            <a:xfrm>
              <a:off x="2655" y="3684"/>
              <a:ext cx="2601" cy="323"/>
            </a:xfrm>
            <a:prstGeom prst="rect">
              <a:avLst/>
            </a:prstGeom>
            <a:noFill/>
            <a:ln w="9525">
              <a:noFill/>
              <a:round/>
              <a:headEnd/>
              <a:tailEnd/>
            </a:ln>
          </p:spPr>
          <p:txBody>
            <a:bodyPr wrap="none" anchor="ctr"/>
            <a:lstStyle/>
            <a:p>
              <a:endParaRPr lang="en-US"/>
            </a:p>
          </p:txBody>
        </p:sp>
      </p:grpSp>
      <p:pic>
        <p:nvPicPr>
          <p:cNvPr id="77851" name="Picture 45"/>
          <p:cNvPicPr>
            <a:picLocks noChangeAspect="1" noChangeArrowheads="1"/>
          </p:cNvPicPr>
          <p:nvPr/>
        </p:nvPicPr>
        <p:blipFill>
          <a:blip r:embed="rId6"/>
          <a:srcRect/>
          <a:stretch>
            <a:fillRect/>
          </a:stretch>
        </p:blipFill>
        <p:spPr bwMode="auto">
          <a:xfrm>
            <a:off x="3238500" y="2328863"/>
            <a:ext cx="331788" cy="5218112"/>
          </a:xfrm>
          <a:prstGeom prst="rect">
            <a:avLst/>
          </a:prstGeom>
          <a:noFill/>
          <a:ln w="9525">
            <a:noFill/>
            <a:round/>
            <a:headEnd/>
            <a:tailEnd/>
          </a:ln>
        </p:spPr>
      </p:pic>
      <p:pic>
        <p:nvPicPr>
          <p:cNvPr id="77852" name="Picture 46"/>
          <p:cNvPicPr>
            <a:picLocks noChangeAspect="1" noChangeArrowheads="1"/>
          </p:cNvPicPr>
          <p:nvPr/>
        </p:nvPicPr>
        <p:blipFill>
          <a:blip r:embed="rId6"/>
          <a:srcRect/>
          <a:stretch>
            <a:fillRect/>
          </a:stretch>
        </p:blipFill>
        <p:spPr bwMode="auto">
          <a:xfrm>
            <a:off x="2413000" y="2460625"/>
            <a:ext cx="331788" cy="5029200"/>
          </a:xfrm>
          <a:prstGeom prst="rect">
            <a:avLst/>
          </a:prstGeom>
          <a:noFill/>
          <a:ln w="9525">
            <a:noFill/>
            <a:round/>
            <a:headEnd/>
            <a:tailEnd/>
          </a:ln>
        </p:spPr>
      </p:pic>
      <p:pic>
        <p:nvPicPr>
          <p:cNvPr id="77853" name="Picture 47"/>
          <p:cNvPicPr>
            <a:picLocks noChangeAspect="1" noChangeArrowheads="1"/>
          </p:cNvPicPr>
          <p:nvPr/>
        </p:nvPicPr>
        <p:blipFill>
          <a:blip r:embed="rId7"/>
          <a:srcRect/>
          <a:stretch>
            <a:fillRect/>
          </a:stretch>
        </p:blipFill>
        <p:spPr bwMode="auto">
          <a:xfrm>
            <a:off x="7299325" y="2349500"/>
            <a:ext cx="331788" cy="5118100"/>
          </a:xfrm>
          <a:prstGeom prst="rect">
            <a:avLst/>
          </a:prstGeom>
          <a:noFill/>
          <a:ln w="9525">
            <a:noFill/>
            <a:round/>
            <a:headEnd/>
            <a:tailEnd/>
          </a:ln>
        </p:spPr>
      </p:pic>
      <p:pic>
        <p:nvPicPr>
          <p:cNvPr id="77854" name="Picture 48"/>
          <p:cNvPicPr>
            <a:picLocks noChangeAspect="1" noChangeArrowheads="1"/>
          </p:cNvPicPr>
          <p:nvPr/>
        </p:nvPicPr>
        <p:blipFill>
          <a:blip r:embed="rId7"/>
          <a:srcRect/>
          <a:stretch>
            <a:fillRect/>
          </a:stretch>
        </p:blipFill>
        <p:spPr bwMode="auto">
          <a:xfrm>
            <a:off x="6505575" y="2378075"/>
            <a:ext cx="331788" cy="5045075"/>
          </a:xfrm>
          <a:prstGeom prst="rect">
            <a:avLst/>
          </a:prstGeom>
          <a:noFill/>
          <a:ln w="9525">
            <a:noFill/>
            <a:round/>
            <a:headEnd/>
            <a:tailEnd/>
          </a:ln>
        </p:spPr>
      </p:pic>
      <p:pic>
        <p:nvPicPr>
          <p:cNvPr id="77855" name="Picture 49"/>
          <p:cNvPicPr>
            <a:picLocks noChangeAspect="1" noChangeArrowheads="1"/>
          </p:cNvPicPr>
          <p:nvPr/>
        </p:nvPicPr>
        <p:blipFill>
          <a:blip r:embed="rId5"/>
          <a:srcRect/>
          <a:stretch>
            <a:fillRect/>
          </a:stretch>
        </p:blipFill>
        <p:spPr bwMode="auto">
          <a:xfrm>
            <a:off x="4827588" y="2398713"/>
            <a:ext cx="331787" cy="5076825"/>
          </a:xfrm>
          <a:prstGeom prst="rect">
            <a:avLst/>
          </a:prstGeom>
          <a:noFill/>
          <a:ln w="9525">
            <a:noFill/>
            <a:round/>
            <a:headEnd/>
            <a:tailEnd/>
          </a:ln>
        </p:spPr>
      </p:pic>
      <p:pic>
        <p:nvPicPr>
          <p:cNvPr id="77856" name="Picture 50"/>
          <p:cNvPicPr>
            <a:picLocks noChangeAspect="1" noChangeArrowheads="1"/>
          </p:cNvPicPr>
          <p:nvPr/>
        </p:nvPicPr>
        <p:blipFill>
          <a:blip r:embed="rId12"/>
          <a:srcRect/>
          <a:stretch>
            <a:fillRect/>
          </a:stretch>
        </p:blipFill>
        <p:spPr bwMode="auto">
          <a:xfrm>
            <a:off x="5656263" y="2460625"/>
            <a:ext cx="331787" cy="4883150"/>
          </a:xfrm>
          <a:prstGeom prst="rect">
            <a:avLst/>
          </a:prstGeom>
          <a:noFill/>
          <a:ln w="9525">
            <a:noFill/>
            <a:round/>
            <a:headEnd/>
            <a:tailEnd/>
          </a:ln>
        </p:spPr>
      </p:pic>
      <p:sp>
        <p:nvSpPr>
          <p:cNvPr id="77857" name="Text Box 51"/>
          <p:cNvSpPr txBox="1">
            <a:spLocks noChangeArrowheads="1"/>
          </p:cNvSpPr>
          <p:nvPr/>
        </p:nvSpPr>
        <p:spPr bwMode="auto">
          <a:xfrm>
            <a:off x="3355975" y="4157663"/>
            <a:ext cx="3557588" cy="523875"/>
          </a:xfrm>
          <a:prstGeom prst="rect">
            <a:avLst/>
          </a:prstGeom>
          <a:noFill/>
          <a:ln w="9525">
            <a:noFill/>
            <a:round/>
            <a:headEnd/>
            <a:tailEnd/>
          </a:ln>
        </p:spPr>
        <p:txBody>
          <a:bodyPr lIns="101667" tIns="51015" rIns="101667" bIns="51015">
            <a:spAutoFit/>
          </a:bodyPr>
          <a:lstStyle/>
          <a:p>
            <a:pPr algn="r">
              <a:lnSpc>
                <a:spcPct val="100000"/>
              </a:lnSpc>
              <a:spcBef>
                <a:spcPts val="1688"/>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a:solidFill>
                  <a:srgbClr val="00AE00"/>
                </a:solidFill>
                <a:latin typeface="Arial Black" pitchFamily="34" charset="0"/>
              </a:rPr>
              <a:t>LAND COVENANT</a:t>
            </a:r>
          </a:p>
        </p:txBody>
      </p:sp>
      <p:sp>
        <p:nvSpPr>
          <p:cNvPr id="77858" name="Text Box 52"/>
          <p:cNvSpPr txBox="1">
            <a:spLocks noChangeArrowheads="1"/>
          </p:cNvSpPr>
          <p:nvPr/>
        </p:nvSpPr>
        <p:spPr bwMode="auto">
          <a:xfrm>
            <a:off x="2524125" y="3041650"/>
            <a:ext cx="6937375" cy="663575"/>
          </a:xfrm>
          <a:prstGeom prst="rect">
            <a:avLst/>
          </a:prstGeom>
          <a:noFill/>
          <a:ln w="9525">
            <a:noFill/>
            <a:round/>
            <a:headEnd/>
            <a:tailEnd/>
          </a:ln>
        </p:spPr>
        <p:txBody>
          <a:bodyPr lIns="101667" tIns="51015" rIns="101667" bIns="51015">
            <a:spAutoFit/>
          </a:bodyPr>
          <a:lstStyle/>
          <a:p>
            <a:pPr>
              <a:lnSpc>
                <a:spcPct val="100000"/>
              </a:lnSpc>
              <a:spcBef>
                <a:spcPts val="2250"/>
              </a:spcBef>
              <a:buClr>
                <a:srgbClr val="618FFD"/>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a:solidFill>
                  <a:srgbClr val="618FFD"/>
                </a:solidFill>
                <a:latin typeface="Arial Black" pitchFamily="34" charset="0"/>
              </a:rPr>
              <a:t>ABRAHAMIC COVENANT</a:t>
            </a:r>
          </a:p>
        </p:txBody>
      </p:sp>
      <p:sp>
        <p:nvSpPr>
          <p:cNvPr id="77859" name="Text Box 53"/>
          <p:cNvSpPr txBox="1">
            <a:spLocks noChangeArrowheads="1"/>
          </p:cNvSpPr>
          <p:nvPr/>
        </p:nvSpPr>
        <p:spPr bwMode="auto">
          <a:xfrm>
            <a:off x="4214813" y="5848350"/>
            <a:ext cx="4129087" cy="523875"/>
          </a:xfrm>
          <a:prstGeom prst="rect">
            <a:avLst/>
          </a:prstGeom>
          <a:noFill/>
          <a:ln w="9525">
            <a:noFill/>
            <a:round/>
            <a:headEnd/>
            <a:tailEnd/>
          </a:ln>
        </p:spPr>
        <p:txBody>
          <a:bodyPr lIns="101667" tIns="51015" rIns="101667" bIns="51015">
            <a:spAutoFit/>
          </a:bodyPr>
          <a:lstStyle/>
          <a:p>
            <a:pPr algn="ctr">
              <a:lnSpc>
                <a:spcPct val="100000"/>
              </a:lnSpc>
              <a:spcBef>
                <a:spcPts val="1688"/>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a:solidFill>
                  <a:srgbClr val="00AE00"/>
                </a:solidFill>
                <a:latin typeface="Arial Black" pitchFamily="34" charset="0"/>
              </a:rPr>
              <a:t>NEW COVENANT</a:t>
            </a:r>
          </a:p>
        </p:txBody>
      </p:sp>
      <p:sp>
        <p:nvSpPr>
          <p:cNvPr id="77860" name="Text Box 54"/>
          <p:cNvSpPr txBox="1">
            <a:spLocks noChangeArrowheads="1"/>
          </p:cNvSpPr>
          <p:nvPr/>
        </p:nvSpPr>
        <p:spPr bwMode="auto">
          <a:xfrm>
            <a:off x="4189413" y="4979988"/>
            <a:ext cx="4864100" cy="523875"/>
          </a:xfrm>
          <a:prstGeom prst="rect">
            <a:avLst/>
          </a:prstGeom>
          <a:noFill/>
          <a:ln w="9525">
            <a:noFill/>
            <a:round/>
            <a:headEnd/>
            <a:tailEnd/>
          </a:ln>
        </p:spPr>
        <p:txBody>
          <a:bodyPr lIns="101667" tIns="51015" rIns="101667" bIns="51015">
            <a:spAutoFit/>
          </a:bodyPr>
          <a:lstStyle/>
          <a:p>
            <a:pPr algn="ctr">
              <a:lnSpc>
                <a:spcPct val="100000"/>
              </a:lnSpc>
              <a:spcBef>
                <a:spcPts val="1688"/>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a:solidFill>
                  <a:srgbClr val="00AE00"/>
                </a:solidFill>
                <a:latin typeface="Arial Black" pitchFamily="34" charset="0"/>
              </a:rPr>
              <a:t>DAVIDIC COVENANT</a:t>
            </a:r>
          </a:p>
        </p:txBody>
      </p:sp>
      <p:sp>
        <p:nvSpPr>
          <p:cNvPr id="77861" name="Rectangle 55"/>
          <p:cNvSpPr>
            <a:spLocks noChangeArrowheads="1"/>
          </p:cNvSpPr>
          <p:nvPr/>
        </p:nvSpPr>
        <p:spPr bwMode="auto">
          <a:xfrm rot="-3660000">
            <a:off x="5745956" y="1543844"/>
            <a:ext cx="1884363" cy="339725"/>
          </a:xfrm>
          <a:prstGeom prst="rect">
            <a:avLst/>
          </a:prstGeom>
          <a:noFill/>
          <a:ln w="9525">
            <a:noFill/>
            <a:round/>
            <a:headEnd/>
            <a:tailEnd/>
          </a:ln>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pitchFamily="34" charset="0"/>
              </a:rPr>
              <a:t> MARRIAGE SUPPER OF </a:t>
            </a:r>
          </a:p>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pitchFamily="34" charset="0"/>
              </a:rPr>
              <a:t>           THE LAMB</a:t>
            </a:r>
          </a:p>
        </p:txBody>
      </p:sp>
      <p:sp>
        <p:nvSpPr>
          <p:cNvPr id="77862" name="Rectangle 56"/>
          <p:cNvSpPr>
            <a:spLocks noChangeArrowheads="1"/>
          </p:cNvSpPr>
          <p:nvPr/>
        </p:nvSpPr>
        <p:spPr bwMode="auto">
          <a:xfrm rot="-3660000">
            <a:off x="6188870" y="1685131"/>
            <a:ext cx="1751012" cy="155575"/>
          </a:xfrm>
          <a:prstGeom prst="rect">
            <a:avLst/>
          </a:prstGeom>
          <a:noFill/>
          <a:ln w="9525">
            <a:noFill/>
            <a:round/>
            <a:headEnd/>
            <a:tailEnd/>
          </a:ln>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11B0C5"/>
                </a:solidFill>
                <a:latin typeface="Arial" pitchFamily="34" charset="0"/>
              </a:rPr>
              <a:t>THE SECOND COMING</a:t>
            </a:r>
          </a:p>
        </p:txBody>
      </p:sp>
      <p:sp>
        <p:nvSpPr>
          <p:cNvPr id="77863" name="Rectangle 57"/>
          <p:cNvSpPr>
            <a:spLocks noChangeArrowheads="1"/>
          </p:cNvSpPr>
          <p:nvPr/>
        </p:nvSpPr>
        <p:spPr bwMode="auto">
          <a:xfrm rot="-3660000">
            <a:off x="6467475" y="1447800"/>
            <a:ext cx="2193925" cy="155575"/>
          </a:xfrm>
          <a:prstGeom prst="rect">
            <a:avLst/>
          </a:prstGeom>
          <a:noFill/>
          <a:ln w="9525">
            <a:noFill/>
            <a:round/>
            <a:headEnd/>
            <a:tailEnd/>
          </a:ln>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08F220"/>
                </a:solidFill>
                <a:latin typeface="Arial" pitchFamily="34" charset="0"/>
              </a:rPr>
              <a:t>EARTHLY REIGN OF CHRIST</a:t>
            </a:r>
          </a:p>
        </p:txBody>
      </p:sp>
      <p:sp>
        <p:nvSpPr>
          <p:cNvPr id="77864" name="Rectangle 58"/>
          <p:cNvSpPr>
            <a:spLocks noChangeArrowheads="1"/>
          </p:cNvSpPr>
          <p:nvPr/>
        </p:nvSpPr>
        <p:spPr bwMode="auto">
          <a:xfrm rot="-3660000">
            <a:off x="6985794" y="1515269"/>
            <a:ext cx="1827213" cy="339725"/>
          </a:xfrm>
          <a:prstGeom prst="rect">
            <a:avLst/>
          </a:prstGeom>
          <a:noFill/>
          <a:ln w="9525">
            <a:noFill/>
            <a:round/>
            <a:headEnd/>
            <a:tailEnd/>
          </a:ln>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pitchFamily="34" charset="0"/>
              </a:rPr>
              <a:t>GREAT WHITE THRONE </a:t>
            </a:r>
          </a:p>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pitchFamily="34" charset="0"/>
              </a:rPr>
              <a:t>          JUDGMENT</a:t>
            </a:r>
          </a:p>
        </p:txBody>
      </p:sp>
      <p:sp>
        <p:nvSpPr>
          <p:cNvPr id="77865" name="Rectangle 59"/>
          <p:cNvSpPr>
            <a:spLocks noChangeArrowheads="1"/>
          </p:cNvSpPr>
          <p:nvPr/>
        </p:nvSpPr>
        <p:spPr bwMode="auto">
          <a:xfrm rot="-3660000">
            <a:off x="7277894" y="1447006"/>
            <a:ext cx="2128838" cy="155575"/>
          </a:xfrm>
          <a:prstGeom prst="rect">
            <a:avLst/>
          </a:prstGeom>
          <a:noFill/>
          <a:ln w="9525">
            <a:noFill/>
            <a:round/>
            <a:headEnd/>
            <a:tailEnd/>
          </a:ln>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87B57"/>
                </a:solidFill>
                <a:latin typeface="Arial" pitchFamily="34" charset="0"/>
              </a:rPr>
              <a:t>NEW HEAVEN, NEW EARTH</a:t>
            </a:r>
          </a:p>
        </p:txBody>
      </p:sp>
      <p:grpSp>
        <p:nvGrpSpPr>
          <p:cNvPr id="77866" name="Group 60"/>
          <p:cNvGrpSpPr>
            <a:grpSpLocks/>
          </p:cNvGrpSpPr>
          <p:nvPr/>
        </p:nvGrpSpPr>
        <p:grpSpPr bwMode="auto">
          <a:xfrm>
            <a:off x="2111375" y="2506663"/>
            <a:ext cx="5861050" cy="4468812"/>
            <a:chOff x="1330" y="1579"/>
            <a:chExt cx="3692" cy="2815"/>
          </a:xfrm>
        </p:grpSpPr>
        <p:grpSp>
          <p:nvGrpSpPr>
            <p:cNvPr id="77897" name="Group 61"/>
            <p:cNvGrpSpPr>
              <a:grpSpLocks/>
            </p:cNvGrpSpPr>
            <p:nvPr/>
          </p:nvGrpSpPr>
          <p:grpSpPr bwMode="auto">
            <a:xfrm>
              <a:off x="1330" y="1579"/>
              <a:ext cx="3674" cy="169"/>
              <a:chOff x="1330" y="1579"/>
              <a:chExt cx="3674" cy="169"/>
            </a:xfrm>
          </p:grpSpPr>
          <p:sp>
            <p:nvSpPr>
              <p:cNvPr id="74814" name="AutoShape 62"/>
              <p:cNvSpPr>
                <a:spLocks noChangeArrowheads="1"/>
              </p:cNvSpPr>
              <p:nvPr/>
            </p:nvSpPr>
            <p:spPr bwMode="auto">
              <a:xfrm rot="-186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15" name="AutoShape 63"/>
              <p:cNvSpPr>
                <a:spLocks noChangeArrowheads="1"/>
              </p:cNvSpPr>
              <p:nvPr/>
            </p:nvSpPr>
            <p:spPr bwMode="auto">
              <a:xfrm rot="-186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16" name="AutoShape 64"/>
              <p:cNvSpPr>
                <a:spLocks noChangeArrowheads="1"/>
              </p:cNvSpPr>
              <p:nvPr/>
            </p:nvSpPr>
            <p:spPr bwMode="auto">
              <a:xfrm rot="-186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17" name="AutoShape 65"/>
              <p:cNvSpPr>
                <a:spLocks noChangeArrowheads="1"/>
              </p:cNvSpPr>
              <p:nvPr/>
            </p:nvSpPr>
            <p:spPr bwMode="auto">
              <a:xfrm rot="-186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18" name="AutoShape 66"/>
              <p:cNvSpPr>
                <a:spLocks noChangeArrowheads="1"/>
              </p:cNvSpPr>
              <p:nvPr/>
            </p:nvSpPr>
            <p:spPr bwMode="auto">
              <a:xfrm rot="-186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19" name="AutoShape 67"/>
              <p:cNvSpPr>
                <a:spLocks noChangeArrowheads="1"/>
              </p:cNvSpPr>
              <p:nvPr/>
            </p:nvSpPr>
            <p:spPr bwMode="auto">
              <a:xfrm rot="-186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4820" name="AutoShape 68"/>
              <p:cNvSpPr>
                <a:spLocks noChangeArrowheads="1"/>
              </p:cNvSpPr>
              <p:nvPr/>
            </p:nvSpPr>
            <p:spPr bwMode="auto">
              <a:xfrm rot="-186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4821" name="AutoShape 69"/>
              <p:cNvSpPr>
                <a:spLocks noChangeArrowheads="1"/>
              </p:cNvSpPr>
              <p:nvPr/>
            </p:nvSpPr>
            <p:spPr bwMode="auto">
              <a:xfrm rot="-186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4822" name="AutoShape 70"/>
              <p:cNvSpPr>
                <a:spLocks noChangeArrowheads="1"/>
              </p:cNvSpPr>
              <p:nvPr/>
            </p:nvSpPr>
            <p:spPr bwMode="auto">
              <a:xfrm rot="-186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4823" name="AutoShape 71"/>
              <p:cNvSpPr>
                <a:spLocks noChangeArrowheads="1"/>
              </p:cNvSpPr>
              <p:nvPr/>
            </p:nvSpPr>
            <p:spPr bwMode="auto">
              <a:xfrm rot="-186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74824" name="AutoShape 72"/>
              <p:cNvSpPr>
                <a:spLocks noChangeArrowheads="1"/>
              </p:cNvSpPr>
              <p:nvPr/>
            </p:nvSpPr>
            <p:spPr bwMode="auto">
              <a:xfrm rot="-186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25" name="AutoShape 73"/>
              <p:cNvSpPr>
                <a:spLocks noChangeArrowheads="1"/>
              </p:cNvSpPr>
              <p:nvPr/>
            </p:nvSpPr>
            <p:spPr bwMode="auto">
              <a:xfrm rot="-186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26" name="AutoShape 74"/>
              <p:cNvSpPr>
                <a:spLocks noChangeArrowheads="1"/>
              </p:cNvSpPr>
              <p:nvPr/>
            </p:nvSpPr>
            <p:spPr bwMode="auto">
              <a:xfrm rot="-186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27" name="AutoShape 75"/>
              <p:cNvSpPr>
                <a:spLocks noChangeArrowheads="1"/>
              </p:cNvSpPr>
              <p:nvPr/>
            </p:nvSpPr>
            <p:spPr bwMode="auto">
              <a:xfrm rot="-186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28" name="AutoShape 76"/>
              <p:cNvSpPr>
                <a:spLocks noChangeArrowheads="1"/>
              </p:cNvSpPr>
              <p:nvPr/>
            </p:nvSpPr>
            <p:spPr bwMode="auto">
              <a:xfrm rot="-186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grpSp>
        <p:grpSp>
          <p:nvGrpSpPr>
            <p:cNvPr id="77898" name="Group 77"/>
            <p:cNvGrpSpPr>
              <a:grpSpLocks/>
            </p:cNvGrpSpPr>
            <p:nvPr/>
          </p:nvGrpSpPr>
          <p:grpSpPr bwMode="auto">
            <a:xfrm>
              <a:off x="1349" y="4246"/>
              <a:ext cx="3674" cy="148"/>
              <a:chOff x="1349" y="4246"/>
              <a:chExt cx="3674" cy="148"/>
            </a:xfrm>
          </p:grpSpPr>
          <p:sp>
            <p:nvSpPr>
              <p:cNvPr id="74830" name="AutoShape 78"/>
              <p:cNvSpPr>
                <a:spLocks noChangeArrowheads="1"/>
              </p:cNvSpPr>
              <p:nvPr/>
            </p:nvSpPr>
            <p:spPr bwMode="auto">
              <a:xfrm rot="-912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31" name="AutoShape 79"/>
              <p:cNvSpPr>
                <a:spLocks noChangeArrowheads="1"/>
              </p:cNvSpPr>
              <p:nvPr/>
            </p:nvSpPr>
            <p:spPr bwMode="auto">
              <a:xfrm rot="-912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32" name="AutoShape 80"/>
              <p:cNvSpPr>
                <a:spLocks noChangeArrowheads="1"/>
              </p:cNvSpPr>
              <p:nvPr/>
            </p:nvSpPr>
            <p:spPr bwMode="auto">
              <a:xfrm rot="-912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33" name="AutoShape 81"/>
              <p:cNvSpPr>
                <a:spLocks noChangeArrowheads="1"/>
              </p:cNvSpPr>
              <p:nvPr/>
            </p:nvSpPr>
            <p:spPr bwMode="auto">
              <a:xfrm rot="-912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34" name="AutoShape 82"/>
              <p:cNvSpPr>
                <a:spLocks noChangeArrowheads="1"/>
              </p:cNvSpPr>
              <p:nvPr/>
            </p:nvSpPr>
            <p:spPr bwMode="auto">
              <a:xfrm rot="-912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35" name="AutoShape 83"/>
              <p:cNvSpPr>
                <a:spLocks noChangeArrowheads="1"/>
              </p:cNvSpPr>
              <p:nvPr/>
            </p:nvSpPr>
            <p:spPr bwMode="auto">
              <a:xfrm rot="-912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36" name="AutoShape 84"/>
              <p:cNvSpPr>
                <a:spLocks noChangeArrowheads="1"/>
              </p:cNvSpPr>
              <p:nvPr/>
            </p:nvSpPr>
            <p:spPr bwMode="auto">
              <a:xfrm rot="-912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37" name="AutoShape 85"/>
              <p:cNvSpPr>
                <a:spLocks noChangeArrowheads="1"/>
              </p:cNvSpPr>
              <p:nvPr/>
            </p:nvSpPr>
            <p:spPr bwMode="auto">
              <a:xfrm rot="-912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38" name="AutoShape 86"/>
              <p:cNvSpPr>
                <a:spLocks noChangeArrowheads="1"/>
              </p:cNvSpPr>
              <p:nvPr/>
            </p:nvSpPr>
            <p:spPr bwMode="auto">
              <a:xfrm rot="-912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39" name="AutoShape 87"/>
              <p:cNvSpPr>
                <a:spLocks noChangeArrowheads="1"/>
              </p:cNvSpPr>
              <p:nvPr/>
            </p:nvSpPr>
            <p:spPr bwMode="auto">
              <a:xfrm rot="-912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40" name="AutoShape 88"/>
              <p:cNvSpPr>
                <a:spLocks noChangeArrowheads="1"/>
              </p:cNvSpPr>
              <p:nvPr/>
            </p:nvSpPr>
            <p:spPr bwMode="auto">
              <a:xfrm rot="-912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41" name="AutoShape 89"/>
              <p:cNvSpPr>
                <a:spLocks noChangeArrowheads="1"/>
              </p:cNvSpPr>
              <p:nvPr/>
            </p:nvSpPr>
            <p:spPr bwMode="auto">
              <a:xfrm rot="-912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42" name="AutoShape 90"/>
              <p:cNvSpPr>
                <a:spLocks noChangeArrowheads="1"/>
              </p:cNvSpPr>
              <p:nvPr/>
            </p:nvSpPr>
            <p:spPr bwMode="auto">
              <a:xfrm rot="-912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43" name="AutoShape 91"/>
              <p:cNvSpPr>
                <a:spLocks noChangeArrowheads="1"/>
              </p:cNvSpPr>
              <p:nvPr/>
            </p:nvSpPr>
            <p:spPr bwMode="auto">
              <a:xfrm rot="-912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74844" name="AutoShape 92"/>
              <p:cNvSpPr>
                <a:spLocks noChangeArrowheads="1"/>
              </p:cNvSpPr>
              <p:nvPr/>
            </p:nvSpPr>
            <p:spPr bwMode="auto">
              <a:xfrm rot="-912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grpSp>
      </p:grpSp>
      <p:sp>
        <p:nvSpPr>
          <p:cNvPr id="77867" name="Text Box 93"/>
          <p:cNvSpPr txBox="1">
            <a:spLocks noChangeArrowheads="1"/>
          </p:cNvSpPr>
          <p:nvPr/>
        </p:nvSpPr>
        <p:spPr bwMode="auto">
          <a:xfrm>
            <a:off x="5219700" y="1811338"/>
            <a:ext cx="874713" cy="1263650"/>
          </a:xfrm>
          <a:prstGeom prst="rect">
            <a:avLst/>
          </a:prstGeom>
          <a:noFill/>
          <a:ln w="9525">
            <a:noFill/>
            <a:round/>
            <a:headEnd/>
            <a:tailEnd/>
          </a:ln>
        </p:spPr>
        <p:txBody>
          <a:bodyPr lIns="414567" tIns="207281" rIns="414567" bIns="207281">
            <a:spAutoFit/>
          </a:bodyPr>
          <a:lstStyle/>
          <a:p>
            <a:pPr>
              <a:lnSpc>
                <a:spcPct val="100000"/>
              </a:lnSpc>
              <a:spcBef>
                <a:spcPts val="33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5300" b="1">
                <a:solidFill>
                  <a:srgbClr val="FFFFFF"/>
                </a:solidFill>
              </a:rPr>
              <a:t>J</a:t>
            </a:r>
          </a:p>
        </p:txBody>
      </p:sp>
      <p:sp>
        <p:nvSpPr>
          <p:cNvPr id="77868" name="Rectangle 94"/>
          <p:cNvSpPr>
            <a:spLocks noChangeArrowheads="1"/>
          </p:cNvSpPr>
          <p:nvPr/>
        </p:nvSpPr>
        <p:spPr bwMode="auto">
          <a:xfrm>
            <a:off x="2522538" y="1536700"/>
            <a:ext cx="1490662" cy="1054100"/>
          </a:xfrm>
          <a:prstGeom prst="rect">
            <a:avLst/>
          </a:prstGeom>
          <a:noFill/>
          <a:ln w="9525">
            <a:noFill/>
            <a:round/>
            <a:headEnd/>
            <a:tailEnd/>
          </a:ln>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4P</a:t>
            </a:r>
          </a:p>
        </p:txBody>
      </p:sp>
      <p:sp>
        <p:nvSpPr>
          <p:cNvPr id="77869" name="Rectangle 95"/>
          <p:cNvSpPr>
            <a:spLocks noChangeArrowheads="1"/>
          </p:cNvSpPr>
          <p:nvPr/>
        </p:nvSpPr>
        <p:spPr bwMode="auto">
          <a:xfrm>
            <a:off x="3763963" y="1520825"/>
            <a:ext cx="1685925" cy="1054100"/>
          </a:xfrm>
          <a:prstGeom prst="rect">
            <a:avLst/>
          </a:prstGeom>
          <a:noFill/>
          <a:ln w="9525">
            <a:noFill/>
            <a:round/>
            <a:headEnd/>
            <a:tailEnd/>
          </a:ln>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 3S</a:t>
            </a:r>
          </a:p>
        </p:txBody>
      </p:sp>
      <p:grpSp>
        <p:nvGrpSpPr>
          <p:cNvPr id="77870" name="Group 96"/>
          <p:cNvGrpSpPr>
            <a:grpSpLocks/>
          </p:cNvGrpSpPr>
          <p:nvPr/>
        </p:nvGrpSpPr>
        <p:grpSpPr bwMode="auto">
          <a:xfrm>
            <a:off x="1658938" y="2114550"/>
            <a:ext cx="4059237" cy="863600"/>
            <a:chOff x="1045" y="1332"/>
            <a:chExt cx="2557" cy="544"/>
          </a:xfrm>
        </p:grpSpPr>
        <p:grpSp>
          <p:nvGrpSpPr>
            <p:cNvPr id="77887" name="Group 97"/>
            <p:cNvGrpSpPr>
              <a:grpSpLocks/>
            </p:cNvGrpSpPr>
            <p:nvPr/>
          </p:nvGrpSpPr>
          <p:grpSpPr bwMode="auto">
            <a:xfrm>
              <a:off x="1045" y="1332"/>
              <a:ext cx="2294" cy="544"/>
              <a:chOff x="1045" y="1332"/>
              <a:chExt cx="2294" cy="544"/>
            </a:xfrm>
          </p:grpSpPr>
          <p:sp>
            <p:nvSpPr>
              <p:cNvPr id="77889" name="Rectangle 98"/>
              <p:cNvSpPr>
                <a:spLocks noChangeArrowheads="1"/>
              </p:cNvSpPr>
              <p:nvPr/>
            </p:nvSpPr>
            <p:spPr bwMode="auto">
              <a:xfrm>
                <a:off x="1045" y="1337"/>
                <a:ext cx="532" cy="526"/>
              </a:xfrm>
              <a:prstGeom prst="rect">
                <a:avLst/>
              </a:prstGeom>
              <a:noFill/>
              <a:ln w="9525">
                <a:noFill/>
                <a:round/>
                <a:headEnd/>
                <a:tailEnd/>
              </a:ln>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09F32"/>
                    </a:solidFill>
                  </a:rPr>
                  <a:t>C</a:t>
                </a:r>
              </a:p>
            </p:txBody>
          </p:sp>
          <p:sp>
            <p:nvSpPr>
              <p:cNvPr id="77890" name="Rectangle 99"/>
              <p:cNvSpPr>
                <a:spLocks noChangeArrowheads="1"/>
              </p:cNvSpPr>
              <p:nvPr/>
            </p:nvSpPr>
            <p:spPr bwMode="auto">
              <a:xfrm>
                <a:off x="1296"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A</a:t>
                </a:r>
              </a:p>
            </p:txBody>
          </p:sp>
          <p:sp>
            <p:nvSpPr>
              <p:cNvPr id="77891" name="Rectangle 100"/>
              <p:cNvSpPr>
                <a:spLocks noChangeArrowheads="1"/>
              </p:cNvSpPr>
              <p:nvPr/>
            </p:nvSpPr>
            <p:spPr bwMode="auto">
              <a:xfrm>
                <a:off x="1558" y="1339"/>
                <a:ext cx="527"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77892" name="Rectangle 101"/>
              <p:cNvSpPr>
                <a:spLocks noChangeArrowheads="1"/>
              </p:cNvSpPr>
              <p:nvPr/>
            </p:nvSpPr>
            <p:spPr bwMode="auto">
              <a:xfrm>
                <a:off x="1809"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M</a:t>
                </a:r>
              </a:p>
            </p:txBody>
          </p:sp>
          <p:sp>
            <p:nvSpPr>
              <p:cNvPr id="77893" name="Rectangle 102"/>
              <p:cNvSpPr>
                <a:spLocks noChangeArrowheads="1"/>
              </p:cNvSpPr>
              <p:nvPr/>
            </p:nvSpPr>
            <p:spPr bwMode="auto">
              <a:xfrm>
                <a:off x="2054" y="1332"/>
                <a:ext cx="529"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77894" name="Rectangle 103"/>
              <p:cNvSpPr>
                <a:spLocks noChangeArrowheads="1"/>
              </p:cNvSpPr>
              <p:nvPr/>
            </p:nvSpPr>
            <p:spPr bwMode="auto">
              <a:xfrm>
                <a:off x="2318" y="1341"/>
                <a:ext cx="529"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A</a:t>
                </a:r>
              </a:p>
            </p:txBody>
          </p:sp>
          <p:sp>
            <p:nvSpPr>
              <p:cNvPr id="77895" name="Rectangle 104"/>
              <p:cNvSpPr>
                <a:spLocks noChangeArrowheads="1"/>
              </p:cNvSpPr>
              <p:nvPr/>
            </p:nvSpPr>
            <p:spPr bwMode="auto">
              <a:xfrm>
                <a:off x="2558" y="1341"/>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R</a:t>
                </a:r>
              </a:p>
            </p:txBody>
          </p:sp>
          <p:sp>
            <p:nvSpPr>
              <p:cNvPr id="77896" name="Rectangle 105"/>
              <p:cNvSpPr>
                <a:spLocks noChangeArrowheads="1"/>
              </p:cNvSpPr>
              <p:nvPr/>
            </p:nvSpPr>
            <p:spPr bwMode="auto">
              <a:xfrm>
                <a:off x="2812" y="1350"/>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C</a:t>
                </a:r>
              </a:p>
            </p:txBody>
          </p:sp>
        </p:grpSp>
        <p:sp>
          <p:nvSpPr>
            <p:cNvPr id="77888" name="Rectangle 106"/>
            <p:cNvSpPr>
              <a:spLocks noChangeArrowheads="1"/>
            </p:cNvSpPr>
            <p:nvPr/>
          </p:nvSpPr>
          <p:spPr bwMode="auto">
            <a:xfrm>
              <a:off x="3075" y="1342"/>
              <a:ext cx="527" cy="526"/>
            </a:xfrm>
            <a:prstGeom prst="rect">
              <a:avLst/>
            </a:prstGeom>
            <a:noFill/>
            <a:ln w="9525">
              <a:noFill/>
              <a:round/>
              <a:headEnd/>
              <a:tailEnd/>
            </a:ln>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11B0C5"/>
                  </a:solidFill>
                </a:rPr>
                <a:t>S</a:t>
              </a:r>
            </a:p>
          </p:txBody>
        </p:sp>
      </p:grpSp>
      <p:grpSp>
        <p:nvGrpSpPr>
          <p:cNvPr id="77871" name="Group 107"/>
          <p:cNvGrpSpPr>
            <a:grpSpLocks/>
          </p:cNvGrpSpPr>
          <p:nvPr/>
        </p:nvGrpSpPr>
        <p:grpSpPr bwMode="auto">
          <a:xfrm>
            <a:off x="3432175" y="717550"/>
            <a:ext cx="874713" cy="1558925"/>
            <a:chOff x="2162" y="452"/>
            <a:chExt cx="551" cy="982"/>
          </a:xfrm>
        </p:grpSpPr>
        <p:sp>
          <p:nvSpPr>
            <p:cNvPr id="77885" name="Text Box 108"/>
            <p:cNvSpPr txBox="1">
              <a:spLocks noChangeArrowheads="1"/>
            </p:cNvSpPr>
            <p:nvPr/>
          </p:nvSpPr>
          <p:spPr bwMode="auto">
            <a:xfrm>
              <a:off x="2162" y="452"/>
              <a:ext cx="551" cy="982"/>
            </a:xfrm>
            <a:prstGeom prst="rect">
              <a:avLst/>
            </a:prstGeom>
            <a:noFill/>
            <a:ln w="9525">
              <a:noFill/>
              <a:round/>
              <a:headEnd/>
              <a:tailEnd/>
            </a:ln>
          </p:spPr>
          <p:txBody>
            <a:bodyPr lIns="415440" tIns="207720" rIns="415440" bIns="207720">
              <a:spAutoFit/>
            </a:bodyPr>
            <a:lstStyle/>
            <a:p>
              <a:pPr>
                <a:lnSpc>
                  <a:spcPct val="100000"/>
                </a:lnSpc>
                <a:spcBef>
                  <a:spcPts val="4625"/>
                </a:spcBef>
                <a:buClr>
                  <a:srgbClr val="FF262D"/>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7400" b="1" i="1">
                  <a:solidFill>
                    <a:srgbClr val="FF262D"/>
                  </a:solidFill>
                </a:rPr>
                <a:t>7</a:t>
              </a:r>
            </a:p>
          </p:txBody>
        </p:sp>
        <p:sp>
          <p:nvSpPr>
            <p:cNvPr id="77886" name="Line 109"/>
            <p:cNvSpPr>
              <a:spLocks noChangeShapeType="1"/>
            </p:cNvSpPr>
            <p:nvPr/>
          </p:nvSpPr>
          <p:spPr bwMode="auto">
            <a:xfrm>
              <a:off x="2291" y="719"/>
              <a:ext cx="149" cy="1"/>
            </a:xfrm>
            <a:prstGeom prst="line">
              <a:avLst/>
            </a:prstGeom>
            <a:noFill/>
            <a:ln w="9525">
              <a:noFill/>
              <a:round/>
              <a:headEnd/>
              <a:tailEnd/>
            </a:ln>
          </p:spPr>
          <p:txBody>
            <a:bodyPr/>
            <a:lstStyle/>
            <a:p>
              <a:endParaRPr lang="en-SG"/>
            </a:p>
          </p:txBody>
        </p:sp>
      </p:grpSp>
      <p:sp>
        <p:nvSpPr>
          <p:cNvPr id="74862" name="Line 110"/>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74863" name="Rectangle 111"/>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4864" name="Rectangle 112"/>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4865" name="Rectangle 113"/>
          <p:cNvSpPr>
            <a:spLocks noChangeArrowheads="1"/>
          </p:cNvSpPr>
          <p:nvPr/>
        </p:nvSpPr>
        <p:spPr bwMode="auto">
          <a:xfrm>
            <a:off x="0" y="0"/>
            <a:ext cx="10058400" cy="7772400"/>
          </a:xfrm>
          <a:prstGeom prst="rect">
            <a:avLst/>
          </a:prstGeom>
          <a:solidFill>
            <a:srgbClr val="000000">
              <a:alpha val="72156"/>
            </a:srgbClr>
          </a:solidFill>
          <a:ln w="12600">
            <a:solidFill>
              <a:srgbClr val="000000"/>
            </a:solidFill>
            <a:miter lim="800000"/>
            <a:headEnd/>
            <a:tailEnd/>
          </a:ln>
        </p:spPr>
        <p:txBody>
          <a:bodyPr wrap="none" lIns="91255" tIns="45626" rIns="91255" bIns="45626" anchor="ctr"/>
          <a:lstStyle/>
          <a:p>
            <a:endParaRPr lang="en-US"/>
          </a:p>
        </p:txBody>
      </p:sp>
      <p:sp>
        <p:nvSpPr>
          <p:cNvPr id="74866" name="Rectangle 114"/>
          <p:cNvSpPr>
            <a:spLocks noChangeArrowheads="1"/>
          </p:cNvSpPr>
          <p:nvPr/>
        </p:nvSpPr>
        <p:spPr bwMode="auto">
          <a:xfrm rot="17940000">
            <a:off x="8732" y="4196556"/>
            <a:ext cx="3986212" cy="415925"/>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lIns="0" tIns="0" rIns="0" bIns="0">
            <a:spAutoFit/>
          </a:bodyPr>
          <a:lstStyle/>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sz="2700" b="1" dirty="0">
                <a:solidFill>
                  <a:srgbClr val="FFFFFF"/>
                </a:solidFill>
                <a:effectLst>
                  <a:outerShdw blurRad="38100" dist="38100" dir="2700000" algn="tl">
                    <a:srgbClr val="000000"/>
                  </a:outerShdw>
                </a:effectLst>
                <a:latin typeface="Arial" pitchFamily="34" charset="0"/>
                <a:ea typeface="MS Gothic" pitchFamily="49" charset="-128"/>
              </a:rPr>
              <a:t>TEKUONUO-U KIYA HE</a:t>
            </a:r>
          </a:p>
        </p:txBody>
      </p:sp>
      <p:sp>
        <p:nvSpPr>
          <p:cNvPr id="74867" name="Rectangle 115"/>
          <p:cNvSpPr>
            <a:spLocks noChangeArrowheads="1"/>
          </p:cNvSpPr>
          <p:nvPr/>
        </p:nvSpPr>
        <p:spPr bwMode="auto">
          <a:xfrm rot="17940000">
            <a:off x="1693862" y="3998913"/>
            <a:ext cx="3914775" cy="831850"/>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lIns="0" tIns="0" rIns="0" bIns="0">
            <a:spAutoFit/>
          </a:bodyPr>
          <a:lstStyle/>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sz="2700" b="1" dirty="0">
                <a:solidFill>
                  <a:srgbClr val="FFFFFF"/>
                </a:solidFill>
                <a:effectLst>
                  <a:outerShdw blurRad="38100" dist="38100" dir="2700000" algn="tl">
                    <a:srgbClr val="000000"/>
                  </a:outerShdw>
                </a:effectLst>
                <a:latin typeface="Arial" pitchFamily="34" charset="0"/>
                <a:ea typeface="MS Gothic" pitchFamily="49" charset="-128"/>
              </a:rPr>
              <a:t>KHRISTA VA KENIE VORKETUO-U </a:t>
            </a:r>
          </a:p>
        </p:txBody>
      </p:sp>
      <p:sp>
        <p:nvSpPr>
          <p:cNvPr id="74868" name="Rectangle 116"/>
          <p:cNvSpPr>
            <a:spLocks noChangeArrowheads="1"/>
          </p:cNvSpPr>
          <p:nvPr/>
        </p:nvSpPr>
        <p:spPr bwMode="auto">
          <a:xfrm rot="17940000">
            <a:off x="3531394" y="3950494"/>
            <a:ext cx="3311525" cy="830263"/>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lIns="0" tIns="0" rIns="0" bIns="0">
            <a:spAutoFit/>
          </a:bodyPr>
          <a:lstStyle/>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sz="2700" b="1" dirty="0">
                <a:solidFill>
                  <a:srgbClr val="FFFFFF"/>
                </a:solidFill>
                <a:effectLst>
                  <a:outerShdw blurRad="38100" dist="38100" dir="2700000" algn="tl">
                    <a:srgbClr val="000000"/>
                  </a:outerShdw>
                </a:effectLst>
                <a:latin typeface="Arial" pitchFamily="34" charset="0"/>
                <a:ea typeface="MS Gothic" pitchFamily="49" charset="-128"/>
              </a:rPr>
              <a:t>KHRISTA </a:t>
            </a:r>
            <a:r>
              <a:rPr lang="en-GB" sz="2700" b="1" dirty="0" err="1">
                <a:solidFill>
                  <a:srgbClr val="FFFFFF"/>
                </a:solidFill>
                <a:effectLst>
                  <a:outerShdw blurRad="38100" dist="38100" dir="2700000" algn="tl">
                    <a:srgbClr val="000000"/>
                  </a:outerShdw>
                </a:effectLst>
                <a:latin typeface="Arial" pitchFamily="34" charset="0"/>
                <a:ea typeface="MS Gothic" pitchFamily="49" charset="-128"/>
              </a:rPr>
              <a:t>KIJü</a:t>
            </a:r>
            <a:r>
              <a:rPr lang="en-GB" sz="2700" b="1" dirty="0">
                <a:solidFill>
                  <a:srgbClr val="FFFFFF"/>
                </a:solidFill>
                <a:effectLst>
                  <a:outerShdw blurRad="38100" dist="38100" dir="2700000" algn="tl">
                    <a:srgbClr val="000000"/>
                  </a:outerShdw>
                </a:effectLst>
                <a:latin typeface="Arial" pitchFamily="34" charset="0"/>
                <a:ea typeface="MS Gothic" pitchFamily="49" charset="-128"/>
              </a:rPr>
              <a:t> NU DI KETUO </a:t>
            </a:r>
          </a:p>
        </p:txBody>
      </p:sp>
      <p:sp>
        <p:nvSpPr>
          <p:cNvPr id="74869" name="Rectangle 117"/>
          <p:cNvSpPr>
            <a:spLocks noChangeArrowheads="1"/>
          </p:cNvSpPr>
          <p:nvPr/>
        </p:nvSpPr>
        <p:spPr bwMode="auto">
          <a:xfrm rot="17940000">
            <a:off x="4595019" y="4188619"/>
            <a:ext cx="4052887" cy="415925"/>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lIns="0" tIns="0" rIns="0" bIns="0">
            <a:spAutoFit/>
          </a:bodyPr>
          <a:lstStyle/>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sz="2700" b="1" dirty="0">
                <a:solidFill>
                  <a:srgbClr val="FFFFFF"/>
                </a:solidFill>
                <a:effectLst>
                  <a:outerShdw blurRad="38100" dist="38100" dir="2700000" algn="tl">
                    <a:srgbClr val="000000"/>
                  </a:outerShdw>
                </a:effectLst>
                <a:latin typeface="Arial" pitchFamily="34" charset="0"/>
                <a:ea typeface="MS Gothic" pitchFamily="49" charset="-128"/>
              </a:rPr>
              <a:t>DIENYA THELA-U</a:t>
            </a:r>
          </a:p>
        </p:txBody>
      </p:sp>
      <p:sp>
        <p:nvSpPr>
          <p:cNvPr id="74870" name="Rectangle 118"/>
          <p:cNvSpPr>
            <a:spLocks noChangeArrowheads="1"/>
          </p:cNvSpPr>
          <p:nvPr/>
        </p:nvSpPr>
        <p:spPr bwMode="auto">
          <a:xfrm rot="17940000">
            <a:off x="6292851" y="3913187"/>
            <a:ext cx="3713162" cy="830263"/>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lIns="0" tIns="0" rIns="0" bIns="0">
            <a:spAutoFit/>
          </a:bodyPr>
          <a:lstStyle/>
          <a:p>
            <a:pPr algn="ctr" defTabSz="455613">
              <a:lnSpc>
                <a:spcPct val="100000"/>
              </a:lnSpc>
              <a:buClr>
                <a:srgbClr val="FFFFFF"/>
              </a:buClr>
              <a:tabLst>
                <a:tab pos="0" algn="l"/>
                <a:tab pos="911225" algn="l"/>
                <a:tab pos="1824038" algn="l"/>
                <a:tab pos="2736850" algn="l"/>
                <a:tab pos="3649663" algn="l"/>
                <a:tab pos="4560888" algn="l"/>
                <a:tab pos="5473700" algn="l"/>
                <a:tab pos="6386513" algn="l"/>
                <a:tab pos="7299325" algn="l"/>
                <a:tab pos="8212138" algn="l"/>
                <a:tab pos="9123363" algn="l"/>
                <a:tab pos="10036175" algn="l"/>
              </a:tabLst>
              <a:defRPr/>
            </a:pPr>
            <a:r>
              <a:rPr lang="en-GB" sz="2700" b="1" dirty="0">
                <a:solidFill>
                  <a:srgbClr val="FFFFFF"/>
                </a:solidFill>
                <a:effectLst>
                  <a:outerShdw blurRad="38100" dist="38100" dir="2700000" algn="tl">
                    <a:srgbClr val="000000"/>
                  </a:outerShdw>
                </a:effectLst>
                <a:latin typeface="Arial" pitchFamily="34" charset="0"/>
                <a:ea typeface="MS Gothic" pitchFamily="49" charset="-128"/>
              </a:rPr>
              <a:t>TEI KESA PUO MU </a:t>
            </a:r>
            <a:r>
              <a:rPr lang="en-GB" sz="2700" b="1" dirty="0" err="1">
                <a:solidFill>
                  <a:srgbClr val="FFFFFF"/>
                </a:solidFill>
                <a:effectLst>
                  <a:outerShdw blurRad="38100" dist="38100" dir="2700000" algn="tl">
                    <a:srgbClr val="000000"/>
                  </a:outerShdw>
                </a:effectLst>
                <a:latin typeface="Arial" pitchFamily="34" charset="0"/>
                <a:ea typeface="MS Gothic" pitchFamily="49" charset="-128"/>
              </a:rPr>
              <a:t>KIJü</a:t>
            </a:r>
            <a:r>
              <a:rPr lang="en-GB" sz="2700" b="1" dirty="0">
                <a:solidFill>
                  <a:srgbClr val="FFFFFF"/>
                </a:solidFill>
                <a:effectLst>
                  <a:outerShdw blurRad="38100" dist="38100" dir="2700000" algn="tl">
                    <a:srgbClr val="000000"/>
                  </a:outerShdw>
                </a:effectLst>
                <a:latin typeface="Arial" pitchFamily="34" charset="0"/>
                <a:ea typeface="MS Gothic" pitchFamily="49" charset="-128"/>
              </a:rPr>
              <a:t> KESA PUO</a:t>
            </a:r>
          </a:p>
        </p:txBody>
      </p:sp>
      <p:sp>
        <p:nvSpPr>
          <p:cNvPr id="77881" name="Text Box 119"/>
          <p:cNvSpPr txBox="1">
            <a:spLocks noChangeArrowheads="1"/>
          </p:cNvSpPr>
          <p:nvPr/>
        </p:nvSpPr>
        <p:spPr bwMode="auto">
          <a:xfrm>
            <a:off x="862013" y="7432675"/>
            <a:ext cx="919162"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77882" name="Rectangle 120"/>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77883" name="Text Box 121"/>
          <p:cNvSpPr txBox="1">
            <a:spLocks noChangeArrowheads="1"/>
          </p:cNvSpPr>
          <p:nvPr/>
        </p:nvSpPr>
        <p:spPr bwMode="auto">
          <a:xfrm>
            <a:off x="9566275" y="7345363"/>
            <a:ext cx="311150" cy="339725"/>
          </a:xfrm>
          <a:prstGeom prst="rect">
            <a:avLst/>
          </a:prstGeom>
          <a:noFill/>
          <a:ln w="9525">
            <a:noFill/>
            <a:round/>
            <a:headEnd/>
            <a:tailEnd/>
          </a:ln>
        </p:spPr>
        <p:txBody>
          <a:bodyPr wrap="none" lIns="89816" tIns="46699" rIns="89816" bIns="46699" anchor="ctr">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5</a:t>
            </a:r>
          </a:p>
        </p:txBody>
      </p:sp>
      <p:sp>
        <p:nvSpPr>
          <p:cNvPr id="77884" name="Text Box 122"/>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71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865"/>
                                        </p:tgtEl>
                                        <p:attrNameLst>
                                          <p:attrName>style.visibility</p:attrName>
                                        </p:attrNameLst>
                                      </p:cBhvr>
                                      <p:to>
                                        <p:strVal val="visible"/>
                                      </p:to>
                                    </p:set>
                                    <p:animEffect transition="in" filter="wipe(up)">
                                      <p:cBhvr>
                                        <p:cTn id="7" dur="2000"/>
                                        <p:tgtEl>
                                          <p:spTgt spid="74865"/>
                                        </p:tgtEl>
                                      </p:cBhvr>
                                    </p:animEffect>
                                  </p:childTnLst>
                                </p:cTn>
                              </p:par>
                            </p:childTnLst>
                          </p:cTn>
                        </p:par>
                        <p:par>
                          <p:cTn id="8" fill="hold" nodeType="afterGroup">
                            <p:stCondLst>
                              <p:cond delay="0"/>
                            </p:stCondLst>
                            <p:childTnLst>
                              <p:par>
                                <p:cTn id="9" presetID="23" presetClass="entr" presetSubtype="272" fill="hold" nodeType="afterEffect">
                                  <p:stCondLst>
                                    <p:cond delay="0"/>
                                  </p:stCondLst>
                                  <p:childTnLst>
                                    <p:set>
                                      <p:cBhvr>
                                        <p:cTn id="10" dur="1" fill="hold">
                                          <p:stCondLst>
                                            <p:cond delay="0"/>
                                          </p:stCondLst>
                                        </p:cTn>
                                        <p:tgtEl>
                                          <p:spTgt spid="74866"/>
                                        </p:tgtEl>
                                        <p:attrNameLst>
                                          <p:attrName>style.visibility</p:attrName>
                                        </p:attrNameLst>
                                      </p:cBhvr>
                                      <p:to>
                                        <p:strVal val="visible"/>
                                      </p:to>
                                    </p:set>
                                    <p:anim calcmode="lin" valueType="num">
                                      <p:cBhvr>
                                        <p:cTn id="11" dur="500" fill="hold"/>
                                        <p:tgtEl>
                                          <p:spTgt spid="74866"/>
                                        </p:tgtEl>
                                        <p:attrNameLst>
                                          <p:attrName>ppt_w</p:attrName>
                                        </p:attrNameLst>
                                      </p:cBhvr>
                                      <p:tavLst>
                                        <p:tav tm="100000">
                                          <p:val>
                                            <p:strVal val="2/3*#ppt_w"/>
                                          </p:val>
                                        </p:tav>
                                        <p:tav tm="100000">
                                          <p:val>
                                            <p:strVal val="#ppt_w"/>
                                          </p:val>
                                        </p:tav>
                                      </p:tavLst>
                                    </p:anim>
                                    <p:anim calcmode="lin" valueType="num">
                                      <p:cBhvr>
                                        <p:cTn id="12" dur="500" fill="hold"/>
                                        <p:tgtEl>
                                          <p:spTgt spid="74866"/>
                                        </p:tgtEl>
                                        <p:attrNameLst>
                                          <p:attrName>ppt_h</p:attrName>
                                        </p:attrNameLst>
                                      </p:cBhvr>
                                      <p:tavLst>
                                        <p:tav tm="10000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nodeType="clickEffect">
                                  <p:stCondLst>
                                    <p:cond delay="0"/>
                                  </p:stCondLst>
                                  <p:childTnLst>
                                    <p:set>
                                      <p:cBhvr>
                                        <p:cTn id="16" dur="1" fill="hold">
                                          <p:stCondLst>
                                            <p:cond delay="0"/>
                                          </p:stCondLst>
                                        </p:cTn>
                                        <p:tgtEl>
                                          <p:spTgt spid="74867"/>
                                        </p:tgtEl>
                                        <p:attrNameLst>
                                          <p:attrName>style.visibility</p:attrName>
                                        </p:attrNameLst>
                                      </p:cBhvr>
                                      <p:to>
                                        <p:strVal val="visible"/>
                                      </p:to>
                                    </p:set>
                                    <p:anim calcmode="lin" valueType="num">
                                      <p:cBhvr>
                                        <p:cTn id="17" dur="500" fill="hold"/>
                                        <p:tgtEl>
                                          <p:spTgt spid="74867"/>
                                        </p:tgtEl>
                                        <p:attrNameLst>
                                          <p:attrName>ppt_w</p:attrName>
                                        </p:attrNameLst>
                                      </p:cBhvr>
                                      <p:tavLst>
                                        <p:tav tm="100000">
                                          <p:val>
                                            <p:strVal val="2/3*#ppt_w"/>
                                          </p:val>
                                        </p:tav>
                                        <p:tav tm="100000">
                                          <p:val>
                                            <p:strVal val="#ppt_w"/>
                                          </p:val>
                                        </p:tav>
                                      </p:tavLst>
                                    </p:anim>
                                    <p:anim calcmode="lin" valueType="num">
                                      <p:cBhvr>
                                        <p:cTn id="18" dur="500" fill="hold"/>
                                        <p:tgtEl>
                                          <p:spTgt spid="74867"/>
                                        </p:tgtEl>
                                        <p:attrNameLst>
                                          <p:attrName>ppt_h</p:attrName>
                                        </p:attrNameLst>
                                      </p:cBhvr>
                                      <p:tavLst>
                                        <p:tav tm="10000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72" fill="hold" nodeType="clickEffect">
                                  <p:stCondLst>
                                    <p:cond delay="0"/>
                                  </p:stCondLst>
                                  <p:childTnLst>
                                    <p:set>
                                      <p:cBhvr>
                                        <p:cTn id="22" dur="1" fill="hold">
                                          <p:stCondLst>
                                            <p:cond delay="0"/>
                                          </p:stCondLst>
                                        </p:cTn>
                                        <p:tgtEl>
                                          <p:spTgt spid="74868"/>
                                        </p:tgtEl>
                                        <p:attrNameLst>
                                          <p:attrName>style.visibility</p:attrName>
                                        </p:attrNameLst>
                                      </p:cBhvr>
                                      <p:to>
                                        <p:strVal val="visible"/>
                                      </p:to>
                                    </p:set>
                                    <p:anim calcmode="lin" valueType="num">
                                      <p:cBhvr>
                                        <p:cTn id="23" dur="500" fill="hold"/>
                                        <p:tgtEl>
                                          <p:spTgt spid="74868"/>
                                        </p:tgtEl>
                                        <p:attrNameLst>
                                          <p:attrName>ppt_w</p:attrName>
                                        </p:attrNameLst>
                                      </p:cBhvr>
                                      <p:tavLst>
                                        <p:tav tm="100000">
                                          <p:val>
                                            <p:strVal val="2/3*#ppt_w"/>
                                          </p:val>
                                        </p:tav>
                                        <p:tav tm="100000">
                                          <p:val>
                                            <p:strVal val="#ppt_w"/>
                                          </p:val>
                                        </p:tav>
                                      </p:tavLst>
                                    </p:anim>
                                    <p:anim calcmode="lin" valueType="num">
                                      <p:cBhvr>
                                        <p:cTn id="24" dur="500" fill="hold"/>
                                        <p:tgtEl>
                                          <p:spTgt spid="74868"/>
                                        </p:tgtEl>
                                        <p:attrNameLst>
                                          <p:attrName>ppt_h</p:attrName>
                                        </p:attrNameLst>
                                      </p:cBhvr>
                                      <p:tavLst>
                                        <p:tav tm="100000">
                                          <p:val>
                                            <p:strVal val="2/3*#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272" fill="hold" nodeType="clickEffect">
                                  <p:stCondLst>
                                    <p:cond delay="0"/>
                                  </p:stCondLst>
                                  <p:childTnLst>
                                    <p:set>
                                      <p:cBhvr>
                                        <p:cTn id="28" dur="1" fill="hold">
                                          <p:stCondLst>
                                            <p:cond delay="0"/>
                                          </p:stCondLst>
                                        </p:cTn>
                                        <p:tgtEl>
                                          <p:spTgt spid="74869"/>
                                        </p:tgtEl>
                                        <p:attrNameLst>
                                          <p:attrName>style.visibility</p:attrName>
                                        </p:attrNameLst>
                                      </p:cBhvr>
                                      <p:to>
                                        <p:strVal val="visible"/>
                                      </p:to>
                                    </p:set>
                                    <p:anim calcmode="lin" valueType="num">
                                      <p:cBhvr>
                                        <p:cTn id="29" dur="500" fill="hold"/>
                                        <p:tgtEl>
                                          <p:spTgt spid="74869"/>
                                        </p:tgtEl>
                                        <p:attrNameLst>
                                          <p:attrName>ppt_w</p:attrName>
                                        </p:attrNameLst>
                                      </p:cBhvr>
                                      <p:tavLst>
                                        <p:tav tm="100000">
                                          <p:val>
                                            <p:strVal val="2/3*#ppt_w"/>
                                          </p:val>
                                        </p:tav>
                                        <p:tav tm="100000">
                                          <p:val>
                                            <p:strVal val="#ppt_w"/>
                                          </p:val>
                                        </p:tav>
                                      </p:tavLst>
                                    </p:anim>
                                    <p:anim calcmode="lin" valueType="num">
                                      <p:cBhvr>
                                        <p:cTn id="30" dur="500" fill="hold"/>
                                        <p:tgtEl>
                                          <p:spTgt spid="74869"/>
                                        </p:tgtEl>
                                        <p:attrNameLst>
                                          <p:attrName>ppt_h</p:attrName>
                                        </p:attrNameLst>
                                      </p:cBhvr>
                                      <p:tavLst>
                                        <p:tav tm="100000">
                                          <p:val>
                                            <p:strVal val="2/3*#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nodeType="clickEffect">
                                  <p:stCondLst>
                                    <p:cond delay="0"/>
                                  </p:stCondLst>
                                  <p:childTnLst>
                                    <p:set>
                                      <p:cBhvr>
                                        <p:cTn id="34" dur="1" fill="hold">
                                          <p:stCondLst>
                                            <p:cond delay="0"/>
                                          </p:stCondLst>
                                        </p:cTn>
                                        <p:tgtEl>
                                          <p:spTgt spid="74870"/>
                                        </p:tgtEl>
                                        <p:attrNameLst>
                                          <p:attrName>style.visibility</p:attrName>
                                        </p:attrNameLst>
                                      </p:cBhvr>
                                      <p:to>
                                        <p:strVal val="visible"/>
                                      </p:to>
                                    </p:set>
                                    <p:anim calcmode="lin" valueType="num">
                                      <p:cBhvr>
                                        <p:cTn id="35" dur="500" fill="hold"/>
                                        <p:tgtEl>
                                          <p:spTgt spid="74870"/>
                                        </p:tgtEl>
                                        <p:attrNameLst>
                                          <p:attrName>ppt_w</p:attrName>
                                        </p:attrNameLst>
                                      </p:cBhvr>
                                      <p:tavLst>
                                        <p:tav tm="100000">
                                          <p:val>
                                            <p:strVal val="2/3*#ppt_w"/>
                                          </p:val>
                                        </p:tav>
                                        <p:tav tm="100000">
                                          <p:val>
                                            <p:strVal val="#ppt_w"/>
                                          </p:val>
                                        </p:tav>
                                      </p:tavLst>
                                    </p:anim>
                                    <p:anim calcmode="lin" valueType="num">
                                      <p:cBhvr>
                                        <p:cTn id="36" dur="500" fill="hold"/>
                                        <p:tgtEl>
                                          <p:spTgt spid="74870"/>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6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75778" name="AutoShape 2"/>
          <p:cNvSpPr>
            <a:spLocks noChangeArrowheads="1"/>
          </p:cNvSpPr>
          <p:nvPr/>
        </p:nvSpPr>
        <p:spPr bwMode="auto">
          <a:xfrm>
            <a:off x="1100110" y="2100250"/>
            <a:ext cx="4733926" cy="4929223"/>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255" tIns="45626" rIns="91255" bIns="45626" anchor="ctr"/>
          <a:lstStyle/>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dirty="0" err="1" smtClean="0">
                <a:solidFill>
                  <a:srgbClr val="FFEA18"/>
                </a:solidFill>
                <a:effectLst>
                  <a:outerShdw blurRad="50800" dist="76200" dir="2700000" algn="tl" rotWithShape="0">
                    <a:srgbClr val="000000"/>
                  </a:outerShdw>
                </a:effectLst>
                <a:latin typeface="Helvetica" charset="0"/>
              </a:rPr>
              <a:t>Peshikeshu</a:t>
            </a:r>
            <a:r>
              <a:rPr lang="en-GB" sz="2800" b="1" dirty="0" smtClean="0">
                <a:solidFill>
                  <a:srgbClr val="FFEA18"/>
                </a:solidFill>
                <a:effectLst>
                  <a:outerShdw blurRad="50800" dist="76200" dir="2700000" algn="tl" rotWithShape="0">
                    <a:srgbClr val="000000"/>
                  </a:outerShdw>
                </a:effectLst>
                <a:latin typeface="Helvetica" charset="0"/>
              </a:rPr>
              <a:t> 19-21 u </a:t>
            </a: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dirty="0" err="1" smtClean="0">
                <a:solidFill>
                  <a:srgbClr val="FFEA18"/>
                </a:solidFill>
                <a:effectLst>
                  <a:outerShdw blurRad="50800" dist="76200" dir="2700000" algn="tl" rotWithShape="0">
                    <a:srgbClr val="000000"/>
                  </a:outerShdw>
                </a:effectLst>
                <a:latin typeface="Helvetica" charset="0"/>
              </a:rPr>
              <a:t>teshu</a:t>
            </a:r>
            <a:r>
              <a:rPr lang="en-GB" sz="2800" b="1" dirty="0" smtClean="0">
                <a:solidFill>
                  <a:srgbClr val="FFEA18"/>
                </a:solidFill>
                <a:effectLst>
                  <a:outerShdw blurRad="50800" dist="76200" dir="2700000" algn="tl" rotWithShape="0">
                    <a:srgbClr val="000000"/>
                  </a:outerShdw>
                </a:effectLst>
                <a:latin typeface="Helvetica" charset="0"/>
              </a:rPr>
              <a:t> </a:t>
            </a:r>
            <a:r>
              <a:rPr lang="en-GB" sz="2800" b="1" dirty="0" err="1" smtClean="0">
                <a:solidFill>
                  <a:srgbClr val="FFEA18"/>
                </a:solidFill>
                <a:effectLst>
                  <a:outerShdw blurRad="50800" dist="76200" dir="2700000" algn="tl" rotWithShape="0">
                    <a:srgbClr val="000000"/>
                  </a:outerShdw>
                </a:effectLst>
                <a:latin typeface="Helvetica" charset="0"/>
              </a:rPr>
              <a:t>pedzu</a:t>
            </a:r>
            <a:r>
              <a:rPr lang="en-GB" sz="2800" b="1" dirty="0" smtClean="0">
                <a:solidFill>
                  <a:srgbClr val="FFEA18"/>
                </a:solidFill>
                <a:effectLst>
                  <a:outerShdw blurRad="50800" dist="76200" dir="2700000" algn="tl" rotWithShape="0">
                    <a:srgbClr val="000000"/>
                  </a:outerShdw>
                </a:effectLst>
                <a:latin typeface="Helvetica" charset="0"/>
              </a:rPr>
              <a:t> </a:t>
            </a:r>
            <a:r>
              <a:rPr lang="en-GB" sz="2800" b="1" dirty="0" err="1" smtClean="0">
                <a:solidFill>
                  <a:srgbClr val="FFEA18"/>
                </a:solidFill>
                <a:effectLst>
                  <a:outerShdw blurRad="50800" dist="76200" dir="2700000" algn="tl" rotWithShape="0">
                    <a:srgbClr val="000000"/>
                  </a:outerShdw>
                </a:effectLst>
                <a:latin typeface="Helvetica" charset="0"/>
              </a:rPr>
              <a:t>shuya</a:t>
            </a:r>
            <a:r>
              <a:rPr lang="en-GB" sz="2800" b="1" dirty="0" smtClean="0">
                <a:solidFill>
                  <a:srgbClr val="FFEA18"/>
                </a:solidFill>
                <a:effectLst>
                  <a:outerShdw blurRad="50800" dist="76200" dir="2700000" algn="tl" rotWithShape="0">
                    <a:srgbClr val="000000"/>
                  </a:outerShdw>
                </a:effectLst>
                <a:latin typeface="Helvetica" charset="0"/>
              </a:rPr>
              <a:t> </a:t>
            </a:r>
            <a:r>
              <a:rPr lang="en-GB" sz="2800" b="1" dirty="0" err="1" smtClean="0">
                <a:solidFill>
                  <a:srgbClr val="FFEA18"/>
                </a:solidFill>
                <a:effectLst>
                  <a:outerShdw blurRad="50800" dist="76200" dir="2700000" algn="tl" rotWithShape="0">
                    <a:srgbClr val="000000"/>
                  </a:outerShdw>
                </a:effectLst>
                <a:latin typeface="Helvetica" charset="0"/>
              </a:rPr>
              <a:t>kezha</a:t>
            </a:r>
            <a:r>
              <a:rPr lang="en-GB" sz="2800" b="1" dirty="0" smtClean="0">
                <a:solidFill>
                  <a:srgbClr val="FFEA18"/>
                </a:solidFill>
                <a:effectLst>
                  <a:outerShdw blurRad="50800" dist="76200" dir="2700000" algn="tl" rotWithShape="0">
                    <a:srgbClr val="000000"/>
                  </a:outerShdw>
                </a:effectLst>
                <a:latin typeface="Helvetica" charset="0"/>
              </a:rPr>
              <a:t> </a:t>
            </a: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800" b="1" dirty="0" err="1" smtClean="0">
                <a:solidFill>
                  <a:srgbClr val="FFEA18"/>
                </a:solidFill>
                <a:effectLst>
                  <a:outerShdw blurRad="50800" dist="76200" dir="2700000" algn="tl" rotWithShape="0">
                    <a:srgbClr val="000000"/>
                  </a:outerShdw>
                </a:effectLst>
                <a:latin typeface="Helvetica" charset="0"/>
              </a:rPr>
              <a:t>chakemeyie</a:t>
            </a:r>
            <a:r>
              <a:rPr lang="en-GB" sz="2800" b="1" dirty="0" smtClean="0">
                <a:solidFill>
                  <a:srgbClr val="FFEA18"/>
                </a:solidFill>
                <a:effectLst>
                  <a:outerShdw blurRad="50800" dist="76200" dir="2700000" algn="tl" rotWithShape="0">
                    <a:srgbClr val="000000"/>
                  </a:outerShdw>
                </a:effectLst>
                <a:latin typeface="Helvetica" charset="0"/>
              </a:rPr>
              <a:t> </a:t>
            </a:r>
            <a:r>
              <a:rPr lang="en-GB" sz="2800" b="1" dirty="0" err="1" smtClean="0">
                <a:solidFill>
                  <a:srgbClr val="FFEA18"/>
                </a:solidFill>
                <a:effectLst>
                  <a:outerShdw blurRad="50800" dist="76200" dir="2700000" algn="tl" rotWithShape="0">
                    <a:srgbClr val="000000"/>
                  </a:outerShdw>
                </a:effectLst>
                <a:latin typeface="Helvetica" charset="0"/>
              </a:rPr>
              <a:t>pengou</a:t>
            </a:r>
            <a:endParaRPr lang="en-GB" sz="2800" b="1" dirty="0">
              <a:solidFill>
                <a:srgbClr val="FFEA18"/>
              </a:solidFill>
              <a:effectLst>
                <a:outerShdw blurRad="50800" dist="76200" dir="2700000" algn="tl" rotWithShape="0">
                  <a:srgbClr val="000000"/>
                </a:outerShdw>
              </a:effectLst>
              <a:latin typeface="Helvetica" charset="0"/>
            </a:endParaRPr>
          </a:p>
        </p:txBody>
      </p:sp>
      <p:sp>
        <p:nvSpPr>
          <p:cNvPr id="78852" name="Text Box 3"/>
          <p:cNvSpPr txBox="1">
            <a:spLocks noChangeArrowheads="1"/>
          </p:cNvSpPr>
          <p:nvPr/>
        </p:nvSpPr>
        <p:spPr bwMode="auto">
          <a:xfrm>
            <a:off x="1122363" y="2122488"/>
            <a:ext cx="4772025" cy="887412"/>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i="1" dirty="0">
              <a:solidFill>
                <a:srgbClr val="FFEA18"/>
              </a:solidFill>
              <a:latin typeface="Comic Sans MS" pitchFamily="66" charset="0"/>
            </a:endParaRPr>
          </a:p>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i="1" dirty="0">
              <a:solidFill>
                <a:srgbClr val="FFEA18"/>
              </a:solidFill>
              <a:latin typeface="Comic Sans MS" pitchFamily="66" charset="0"/>
            </a:endParaRPr>
          </a:p>
        </p:txBody>
      </p:sp>
      <p:sp>
        <p:nvSpPr>
          <p:cNvPr id="151556" name="Rectangle 4"/>
          <p:cNvSpPr>
            <a:spLocks noChangeArrowheads="1"/>
          </p:cNvSpPr>
          <p:nvPr/>
        </p:nvSpPr>
        <p:spPr bwMode="auto">
          <a:xfrm>
            <a:off x="1171548" y="1457308"/>
            <a:ext cx="4641850" cy="525258"/>
          </a:xfrm>
          <a:prstGeom prst="rect">
            <a:avLst/>
          </a:prstGeom>
          <a:noFill/>
          <a:ln>
            <a:noFill/>
          </a:ln>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4000" b="1" i="1" dirty="0" err="1">
                <a:solidFill>
                  <a:srgbClr val="FFFFFF"/>
                </a:solidFill>
                <a:effectLst>
                  <a:outerShdw blurRad="50800" dist="76200" dir="2700000" algn="tl" rotWithShape="0">
                    <a:srgbClr val="000000"/>
                  </a:outerShdw>
                </a:effectLst>
                <a:latin typeface="Helvetica" charset="0"/>
              </a:rPr>
              <a:t>Pesikeshü</a:t>
            </a:r>
            <a:endParaRPr lang="en-GB" sz="4000" b="1" i="1" dirty="0">
              <a:solidFill>
                <a:srgbClr val="FFFFFF"/>
              </a:solidFill>
              <a:effectLst>
                <a:outerShdw blurRad="50800" dist="76200" dir="2700000" algn="tl" rotWithShape="0">
                  <a:srgbClr val="000000"/>
                </a:outerShdw>
              </a:effectLst>
              <a:latin typeface="Helvetica" charset="0"/>
            </a:endParaRPr>
          </a:p>
        </p:txBody>
      </p:sp>
      <p:sp>
        <p:nvSpPr>
          <p:cNvPr id="78854" name="Text Box 5"/>
          <p:cNvSpPr txBox="1">
            <a:spLocks noChangeArrowheads="1"/>
          </p:cNvSpPr>
          <p:nvPr/>
        </p:nvSpPr>
        <p:spPr bwMode="auto">
          <a:xfrm>
            <a:off x="9696450" y="2063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78855" name="Rectangle 6"/>
          <p:cNvSpPr>
            <a:spLocks noChangeArrowheads="1"/>
          </p:cNvSpPr>
          <p:nvPr/>
        </p:nvSpPr>
        <p:spPr bwMode="auto">
          <a:xfrm>
            <a:off x="6973416" y="3768650"/>
            <a:ext cx="2088231"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78856" name="Rectangle 7"/>
          <p:cNvSpPr>
            <a:spLocks noChangeArrowheads="1"/>
          </p:cNvSpPr>
          <p:nvPr/>
        </p:nvSpPr>
        <p:spPr bwMode="auto">
          <a:xfrm>
            <a:off x="6958013" y="3742184"/>
            <a:ext cx="2143125" cy="931863"/>
          </a:xfrm>
          <a:prstGeom prst="rect">
            <a:avLst/>
          </a:prstGeom>
          <a:noFill/>
          <a:ln w="9525">
            <a:noFill/>
            <a:round/>
            <a:headEnd/>
            <a:tailEnd/>
          </a:ln>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B3C0"/>
                </a:solidFill>
                <a:latin typeface="Helvetica" charset="0"/>
              </a:rPr>
              <a:t>Kechachie</a:t>
            </a:r>
            <a:endParaRPr lang="en-GB" sz="1800" b="1" dirty="0">
              <a:solidFill>
                <a:srgbClr val="FFB3C0"/>
              </a:solidFill>
              <a:latin typeface="Helvetica" charset="0"/>
            </a:endParaRP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a:solidFill>
                  <a:srgbClr val="FFB3C0"/>
                </a:solidFill>
                <a:latin typeface="Helvetica" charset="0"/>
              </a:rPr>
              <a:t> </a:t>
            </a:r>
            <a:r>
              <a:rPr lang="en-GB" sz="1800" b="1" dirty="0" err="1">
                <a:solidFill>
                  <a:srgbClr val="FFB3C0"/>
                </a:solidFill>
                <a:latin typeface="Helvetica" charset="0"/>
              </a:rPr>
              <a:t>kelhou</a:t>
            </a:r>
            <a:r>
              <a:rPr lang="en-GB" sz="1800" b="1" dirty="0">
                <a:solidFill>
                  <a:srgbClr val="FFB3C0"/>
                </a:solidFill>
                <a:latin typeface="Helvetica" charset="0"/>
              </a:rPr>
              <a:t> mu </a:t>
            </a:r>
            <a:r>
              <a:rPr lang="en-GB" sz="1800" b="1" dirty="0" err="1">
                <a:solidFill>
                  <a:srgbClr val="FFB3C0"/>
                </a:solidFill>
                <a:latin typeface="Helvetica" charset="0"/>
              </a:rPr>
              <a:t>vor</a:t>
            </a:r>
            <a:endParaRPr lang="en-GB" sz="1800" b="1" dirty="0">
              <a:solidFill>
                <a:srgbClr val="FFB3C0"/>
              </a:solidFill>
              <a:latin typeface="Helvetica" charset="0"/>
            </a:endParaRP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a:solidFill>
                  <a:srgbClr val="FFB3C0"/>
                </a:solidFill>
                <a:latin typeface="Helvetica" charset="0"/>
              </a:rPr>
              <a:t> </a:t>
            </a:r>
            <a:r>
              <a:rPr lang="en-GB" sz="1800" b="1" dirty="0" err="1">
                <a:solidFill>
                  <a:srgbClr val="FFB3C0"/>
                </a:solidFill>
                <a:latin typeface="Helvetica" charset="0"/>
              </a:rPr>
              <a:t>ketuoko</a:t>
            </a:r>
            <a:endParaRPr lang="en-GB" sz="1800" b="1" dirty="0">
              <a:solidFill>
                <a:srgbClr val="FFB3C0"/>
              </a:solidFill>
              <a:latin typeface="Helvetica" charset="0"/>
            </a:endParaRPr>
          </a:p>
        </p:txBody>
      </p:sp>
      <p:sp>
        <p:nvSpPr>
          <p:cNvPr id="75784" name="Line 8"/>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dist="63504" dir="2216092" algn="ctr" rotWithShape="0">
              <a:srgbClr val="808080"/>
            </a:outerShdw>
          </a:effectLst>
        </p:spPr>
        <p:txBody>
          <a:bodyPr lIns="91255" tIns="45626" rIns="91255" bIns="45626"/>
          <a:lstStyle/>
          <a:p>
            <a:pPr>
              <a:defRPr/>
            </a:pPr>
            <a:endParaRPr lang="en-US"/>
          </a:p>
        </p:txBody>
      </p:sp>
      <p:sp>
        <p:nvSpPr>
          <p:cNvPr id="75785" name="Line 9"/>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dist="63504" dir="2216092" algn="ctr" rotWithShape="0">
              <a:srgbClr val="808080"/>
            </a:outerShdw>
          </a:effectLst>
        </p:spPr>
        <p:txBody>
          <a:bodyPr lIns="91255" tIns="45626" rIns="91255" bIns="45626"/>
          <a:lstStyle/>
          <a:p>
            <a:pPr>
              <a:defRPr/>
            </a:pPr>
            <a:endParaRPr lang="en-US"/>
          </a:p>
        </p:txBody>
      </p:sp>
      <p:sp>
        <p:nvSpPr>
          <p:cNvPr id="75786" name="Line 10"/>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dist="63504" dir="2216092" algn="ctr" rotWithShape="0">
              <a:srgbClr val="808080"/>
            </a:outerShdw>
          </a:effectLst>
        </p:spPr>
        <p:txBody>
          <a:bodyPr lIns="91255" tIns="45626" rIns="91255" bIns="45626"/>
          <a:lstStyle/>
          <a:p>
            <a:pPr>
              <a:defRPr/>
            </a:pPr>
            <a:endParaRPr lang="en-US"/>
          </a:p>
        </p:txBody>
      </p:sp>
      <p:sp>
        <p:nvSpPr>
          <p:cNvPr id="78860" name="Rectangle 11"/>
          <p:cNvSpPr>
            <a:spLocks noChangeArrowheads="1"/>
          </p:cNvSpPr>
          <p:nvPr/>
        </p:nvSpPr>
        <p:spPr bwMode="auto">
          <a:xfrm>
            <a:off x="6554788" y="3184525"/>
            <a:ext cx="2866900" cy="417513"/>
          </a:xfrm>
          <a:prstGeom prst="rect">
            <a:avLst/>
          </a:prstGeom>
          <a:noFill/>
          <a:ln w="9525">
            <a:noFill/>
            <a:round/>
            <a:headEnd/>
            <a:tailEnd/>
          </a:ln>
        </p:spPr>
        <p:txBody>
          <a:bodyPr wrap="square" lIns="101308" tIns="50654" rIns="101308" bIns="50654">
            <a:spAutoFit/>
          </a:bodyPr>
          <a:lstStyle/>
          <a:p>
            <a:pPr algn="ct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en-GB" sz="2000" b="1" dirty="0" err="1">
                <a:solidFill>
                  <a:srgbClr val="FFFFFF"/>
                </a:solidFill>
                <a:latin typeface="Helvetica" charset="0"/>
              </a:rPr>
              <a:t>leshüda</a:t>
            </a:r>
            <a:r>
              <a:rPr lang="en-GB" sz="2000" b="1" dirty="0">
                <a:solidFill>
                  <a:srgbClr val="FFFFFF"/>
                </a:solidFill>
                <a:latin typeface="Helvetica" charset="0"/>
              </a:rPr>
              <a:t> </a:t>
            </a:r>
            <a:r>
              <a:rPr lang="en-GB" sz="2000" b="1" dirty="0" err="1">
                <a:solidFill>
                  <a:srgbClr val="FFFFFF"/>
                </a:solidFill>
                <a:latin typeface="Helvetica" charset="0"/>
              </a:rPr>
              <a:t>puo</a:t>
            </a:r>
            <a:r>
              <a:rPr lang="en-GB" sz="2000" b="1" dirty="0">
                <a:solidFill>
                  <a:srgbClr val="FFFFFF"/>
                </a:solidFill>
                <a:latin typeface="Helvetica" charset="0"/>
              </a:rPr>
              <a:t>)</a:t>
            </a:r>
          </a:p>
        </p:txBody>
      </p:sp>
      <p:sp>
        <p:nvSpPr>
          <p:cNvPr id="151564" name="Rectangle 12"/>
          <p:cNvSpPr>
            <a:spLocks noChangeArrowheads="1"/>
          </p:cNvSpPr>
          <p:nvPr/>
        </p:nvSpPr>
        <p:spPr bwMode="auto">
          <a:xfrm>
            <a:off x="6740525" y="4991100"/>
            <a:ext cx="2638425" cy="723900"/>
          </a:xfrm>
          <a:prstGeom prst="rect">
            <a:avLst/>
          </a:prstGeom>
          <a:noFill/>
          <a:ln>
            <a:noFill/>
          </a:ln>
          <a:extLst/>
        </p:spPr>
        <p:txBody>
          <a:bodyPr lIns="90176" tIns="44189" rIns="90176" bIns="44189">
            <a:spAutoFit/>
          </a:bodyPr>
          <a:lstStyle/>
          <a:p>
            <a:pPr algn="ctr">
              <a:lnSpc>
                <a:spcPct val="65000"/>
              </a:lnSpc>
              <a:spcBef>
                <a:spcPts val="1500"/>
              </a:spcBef>
              <a:buClr>
                <a:srgbClr val="A7FFA7"/>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i="1" dirty="0" err="1">
                <a:solidFill>
                  <a:srgbClr val="A7FFA7"/>
                </a:solidFill>
                <a:effectLst>
                  <a:outerShdw blurRad="50800" dist="63500" dir="2700000" algn="tl" rotWithShape="0">
                    <a:srgbClr val="000000"/>
                  </a:outerShdw>
                </a:effectLst>
                <a:latin typeface="Helvetica" charset="0"/>
                <a:ea typeface="ＭＳ Ｐゴシック" charset="0"/>
                <a:cs typeface="ＭＳ Ｐゴシック" charset="0"/>
              </a:rPr>
              <a:t>Pesikeshü</a:t>
            </a:r>
            <a:endParaRPr lang="en-GB" b="1" i="1" dirty="0">
              <a:solidFill>
                <a:srgbClr val="A7FFA7"/>
              </a:solidFill>
              <a:effectLst>
                <a:outerShdw blurRad="50800" dist="63500" dir="2700000" algn="tl" rotWithShape="0">
                  <a:srgbClr val="000000"/>
                </a:outerShdw>
              </a:effectLst>
              <a:latin typeface="Helvetica" charset="0"/>
              <a:ea typeface="ＭＳ Ｐゴシック" charset="0"/>
              <a:cs typeface="ＭＳ Ｐゴシック" charset="0"/>
            </a:endParaRPr>
          </a:p>
          <a:p>
            <a:pPr algn="ctr">
              <a:lnSpc>
                <a:spcPct val="100000"/>
              </a:lnSpc>
              <a:buClr>
                <a:srgbClr val="A7FFA7"/>
              </a:buClr>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i="1" dirty="0">
              <a:solidFill>
                <a:srgbClr val="A7FFA7"/>
              </a:solidFill>
              <a:effectLst>
                <a:outerShdw blurRad="50800" dist="63500" dir="2700000" algn="tl" rotWithShape="0">
                  <a:srgbClr val="000000"/>
                </a:outerShdw>
              </a:effectLst>
              <a:latin typeface="Helvetica" charset="0"/>
              <a:ea typeface="ＭＳ Ｐゴシック" charset="0"/>
              <a:cs typeface="ＭＳ Ｐゴシック" charset="0"/>
            </a:endParaRPr>
          </a:p>
        </p:txBody>
      </p:sp>
      <p:pic>
        <p:nvPicPr>
          <p:cNvPr id="78862" name="Picture 13"/>
          <p:cNvPicPr>
            <a:picLocks noChangeAspect="1" noChangeArrowheads="1"/>
          </p:cNvPicPr>
          <p:nvPr/>
        </p:nvPicPr>
        <p:blipFill>
          <a:blip r:embed="rId3"/>
          <a:srcRect/>
          <a:stretch>
            <a:fillRect/>
          </a:stretch>
        </p:blipFill>
        <p:spPr bwMode="auto">
          <a:xfrm>
            <a:off x="6061075" y="336550"/>
            <a:ext cx="3400425" cy="2379663"/>
          </a:xfrm>
          <a:prstGeom prst="rect">
            <a:avLst/>
          </a:prstGeom>
          <a:noFill/>
          <a:ln w="57240">
            <a:solidFill>
              <a:srgbClr val="2F8B20"/>
            </a:solidFill>
            <a:miter lim="800000"/>
            <a:headEnd/>
            <a:tailEnd/>
          </a:ln>
        </p:spPr>
      </p:pic>
      <p:sp>
        <p:nvSpPr>
          <p:cNvPr id="151566" name="Text Box 14"/>
          <p:cNvSpPr txBox="1">
            <a:spLocks noChangeArrowheads="1"/>
          </p:cNvSpPr>
          <p:nvPr/>
        </p:nvSpPr>
        <p:spPr bwMode="auto">
          <a:xfrm>
            <a:off x="6030913" y="1406525"/>
            <a:ext cx="2166937" cy="1038225"/>
          </a:xfrm>
          <a:prstGeom prst="rect">
            <a:avLst/>
          </a:prstGeom>
          <a:noFill/>
          <a:ln>
            <a:noFill/>
          </a:ln>
          <a:extLst/>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000" b="1">
                <a:solidFill>
                  <a:srgbClr val="FFEA18"/>
                </a:solidFill>
                <a:effectLst>
                  <a:outerShdw blurRad="38100" dist="38100" dir="2700000" algn="tl">
                    <a:srgbClr val="C0C0C0"/>
                  </a:outerShdw>
                </a:effectLst>
                <a:latin typeface="Comic Sans MS" pitchFamily="66" charset="0"/>
              </a:rPr>
              <a:t>Written on Patmos Island about A.D. 95</a:t>
            </a:r>
          </a:p>
        </p:txBody>
      </p:sp>
      <p:sp>
        <p:nvSpPr>
          <p:cNvPr id="78865" name="Text Box 16"/>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78866" name="Text Box 17"/>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72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AutoShape 1"/>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9875" name="Text Box 2"/>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76803" name="AutoShape 3"/>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9877" name="Text Box 4"/>
          <p:cNvSpPr txBox="1">
            <a:spLocks noChangeArrowheads="1"/>
          </p:cNvSpPr>
          <p:nvPr/>
        </p:nvSpPr>
        <p:spPr bwMode="auto">
          <a:xfrm>
            <a:off x="1385862" y="2028812"/>
            <a:ext cx="4214842" cy="1184352"/>
          </a:xfrm>
          <a:prstGeom prst="rect">
            <a:avLst/>
          </a:prstGeom>
          <a:noFill/>
          <a:ln w="9525">
            <a:noFill/>
            <a:round/>
            <a:headEnd/>
            <a:tailEnd/>
          </a:ln>
        </p:spPr>
        <p:txBody>
          <a:bodyPr wrap="square"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solidFill>
                  <a:srgbClr val="FFEA18"/>
                </a:solidFill>
                <a:latin typeface="Comic Sans MS" pitchFamily="66" charset="0"/>
              </a:rPr>
              <a:t>U </a:t>
            </a:r>
            <a:r>
              <a:rPr lang="en-GB" sz="2000" b="1" i="1" dirty="0" err="1" smtClean="0">
                <a:solidFill>
                  <a:srgbClr val="FFEA18"/>
                </a:solidFill>
                <a:latin typeface="Comic Sans MS" pitchFamily="66" charset="0"/>
              </a:rPr>
              <a:t>sedze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kechachie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kelhou</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ngu</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kevi</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keshii</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sede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kemeyie</a:t>
            </a:r>
            <a:endParaRPr lang="en-GB" sz="2000" b="1" i="1" dirty="0">
              <a:solidFill>
                <a:srgbClr val="FFEA18"/>
              </a:solidFill>
              <a:latin typeface="Comic Sans MS" pitchFamily="66" charset="0"/>
            </a:endParaRPr>
          </a:p>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i="1" dirty="0">
              <a:solidFill>
                <a:srgbClr val="FFEA18"/>
              </a:solidFill>
              <a:latin typeface="Comic Sans MS" pitchFamily="66" charset="0"/>
            </a:endParaRPr>
          </a:p>
        </p:txBody>
      </p:sp>
      <p:sp>
        <p:nvSpPr>
          <p:cNvPr id="79878" name="Rectangle 5"/>
          <p:cNvSpPr>
            <a:spLocks noChangeArrowheads="1"/>
          </p:cNvSpPr>
          <p:nvPr/>
        </p:nvSpPr>
        <p:spPr bwMode="auto">
          <a:xfrm>
            <a:off x="1147763" y="1481138"/>
            <a:ext cx="4641850" cy="506412"/>
          </a:xfrm>
          <a:prstGeom prst="rect">
            <a:avLst/>
          </a:prstGeom>
          <a:noFill/>
          <a:ln w="9525">
            <a:noFill/>
            <a:round/>
            <a:headEnd/>
            <a:tailEnd/>
          </a:ln>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dirty="0" err="1">
                <a:solidFill>
                  <a:srgbClr val="FFFFFF"/>
                </a:solidFill>
                <a:latin typeface="Helvetica" charset="0"/>
              </a:rPr>
              <a:t>Pesikeshü</a:t>
            </a:r>
            <a:endParaRPr lang="en-GB" sz="4000" b="1" i="1" dirty="0">
              <a:solidFill>
                <a:srgbClr val="FFFFFF"/>
              </a:solidFill>
              <a:latin typeface="Helvetica" charset="0"/>
            </a:endParaRPr>
          </a:p>
        </p:txBody>
      </p:sp>
      <p:sp>
        <p:nvSpPr>
          <p:cNvPr id="79879" name="Text Box 6"/>
          <p:cNvSpPr txBox="1">
            <a:spLocks noChangeArrowheads="1"/>
          </p:cNvSpPr>
          <p:nvPr/>
        </p:nvSpPr>
        <p:spPr bwMode="auto">
          <a:xfrm>
            <a:off x="9696450" y="2063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79880" name="Text Box 7"/>
          <p:cNvSpPr txBox="1">
            <a:spLocks noChangeArrowheads="1"/>
          </p:cNvSpPr>
          <p:nvPr/>
        </p:nvSpPr>
        <p:spPr bwMode="auto">
          <a:xfrm>
            <a:off x="6024563" y="638175"/>
            <a:ext cx="3452812" cy="709613"/>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solidFill>
                  <a:srgbClr val="FFEA18"/>
                </a:solidFill>
                <a:latin typeface="Helvetica" charset="0"/>
              </a:rPr>
              <a:t>Tekuonuo</a:t>
            </a:r>
            <a:r>
              <a:rPr lang="en-GB" sz="2000" b="1" dirty="0">
                <a:solidFill>
                  <a:srgbClr val="FFEA18"/>
                </a:solidFill>
                <a:latin typeface="Helvetica" charset="0"/>
              </a:rPr>
              <a:t>-u </a:t>
            </a:r>
            <a:r>
              <a:rPr lang="en-GB" sz="2000" b="1" dirty="0" err="1">
                <a:solidFill>
                  <a:srgbClr val="FFEA18"/>
                </a:solidFill>
                <a:latin typeface="Helvetica" charset="0"/>
              </a:rPr>
              <a:t>kiya</a:t>
            </a:r>
            <a:r>
              <a:rPr lang="en-GB" sz="2000" b="1" dirty="0">
                <a:solidFill>
                  <a:srgbClr val="FFEA18"/>
                </a:solidFill>
                <a:latin typeface="Helvetica" charset="0"/>
              </a:rPr>
              <a:t> he</a:t>
            </a:r>
            <a:br>
              <a:rPr lang="en-GB" sz="2000" b="1" dirty="0">
                <a:solidFill>
                  <a:srgbClr val="FFEA18"/>
                </a:solidFill>
                <a:latin typeface="Helvetica" charset="0"/>
              </a:rPr>
            </a:br>
            <a:r>
              <a:rPr lang="en-GB" sz="2000" b="1" dirty="0">
                <a:solidFill>
                  <a:srgbClr val="FFEA18"/>
                </a:solidFill>
                <a:latin typeface="Helvetica" charset="0"/>
              </a:rPr>
              <a:t>Rev. 19:1-10</a:t>
            </a:r>
          </a:p>
        </p:txBody>
      </p:sp>
      <p:sp>
        <p:nvSpPr>
          <p:cNvPr id="76808" name="Rectangle 8"/>
          <p:cNvSpPr>
            <a:spLocks noChangeArrowheads="1"/>
          </p:cNvSpPr>
          <p:nvPr/>
        </p:nvSpPr>
        <p:spPr bwMode="auto">
          <a:xfrm>
            <a:off x="1284288" y="2589213"/>
            <a:ext cx="4476750" cy="4526293"/>
          </a:xfrm>
          <a:prstGeom prst="rect">
            <a:avLst/>
          </a:prstGeom>
          <a:noFill/>
          <a:ln w="9525">
            <a:noFill/>
            <a:round/>
            <a:headEnd/>
            <a:tailEnd/>
          </a:ln>
        </p:spPr>
        <p:txBody>
          <a:bodyPr lIns="89816" tIns="46699" rIns="89816" bIns="46699">
            <a:spAutoFit/>
          </a:bodyPr>
          <a:lstStyle/>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b="1" dirty="0" err="1">
                <a:solidFill>
                  <a:srgbClr val="FFFF00"/>
                </a:solidFill>
                <a:latin typeface="Helvetica" charset="0"/>
              </a:rPr>
              <a:t>Pesikeshü</a:t>
            </a:r>
            <a:r>
              <a:rPr lang="en-GB" sz="1800" b="1" dirty="0">
                <a:solidFill>
                  <a:srgbClr val="FFFF00"/>
                </a:solidFill>
                <a:latin typeface="Helvetica" charset="0"/>
              </a:rPr>
              <a:t>. 19:9</a:t>
            </a:r>
            <a:r>
              <a:rPr lang="en-GB" sz="3200" dirty="0">
                <a:solidFill>
                  <a:srgbClr val="FFFF00"/>
                </a:solidFill>
                <a:latin typeface="Helvetica" charset="0"/>
              </a:rPr>
              <a:t> </a:t>
            </a:r>
            <a:endParaRPr lang="en-GB" sz="3200" dirty="0" smtClean="0">
              <a:solidFill>
                <a:srgbClr val="FFFF00"/>
              </a:solidFill>
              <a:latin typeface="Helvetica" charset="0"/>
            </a:endParaRP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3200" dirty="0" err="1" smtClean="0">
                <a:solidFill>
                  <a:srgbClr val="FFFF00"/>
                </a:solidFill>
                <a:latin typeface="Helvetica" charset="0"/>
              </a:rPr>
              <a:t>Süpuo</a:t>
            </a:r>
            <a:r>
              <a:rPr lang="en-GB" sz="3200" dirty="0" smtClean="0">
                <a:solidFill>
                  <a:srgbClr val="FFFF00"/>
                </a:solidFill>
                <a:latin typeface="Helvetica" charset="0"/>
              </a:rPr>
              <a:t>-a </a:t>
            </a:r>
            <a:r>
              <a:rPr lang="en-GB" sz="3200" dirty="0">
                <a:solidFill>
                  <a:srgbClr val="FFFF00"/>
                </a:solidFill>
                <a:latin typeface="Helvetica" charset="0"/>
              </a:rPr>
              <a:t>a </a:t>
            </a:r>
            <a:r>
              <a:rPr lang="en-GB" sz="3200" dirty="0" err="1">
                <a:solidFill>
                  <a:srgbClr val="FFFF00"/>
                </a:solidFill>
                <a:latin typeface="Helvetica" charset="0"/>
              </a:rPr>
              <a:t>ki</a:t>
            </a:r>
            <a:r>
              <a:rPr lang="en-GB" sz="3200" dirty="0">
                <a:solidFill>
                  <a:srgbClr val="FFFF00"/>
                </a:solidFill>
                <a:latin typeface="Helvetica" charset="0"/>
              </a:rPr>
              <a:t>, </a:t>
            </a:r>
            <a:r>
              <a:rPr lang="en-GB" sz="3200" dirty="0" err="1">
                <a:solidFill>
                  <a:srgbClr val="FFFF00"/>
                </a:solidFill>
                <a:latin typeface="Helvetica" charset="0"/>
              </a:rPr>
              <a:t>thuliechie,tekuonuou</a:t>
            </a:r>
            <a:r>
              <a:rPr lang="en-GB" sz="3200" dirty="0">
                <a:solidFill>
                  <a:srgbClr val="FFFF00"/>
                </a:solidFill>
                <a:latin typeface="Helvetica" charset="0"/>
              </a:rPr>
              <a:t> </a:t>
            </a:r>
            <a:r>
              <a:rPr lang="en-GB" sz="3200" dirty="0" err="1">
                <a:solidFill>
                  <a:srgbClr val="FFFF00"/>
                </a:solidFill>
                <a:latin typeface="Helvetica" charset="0"/>
              </a:rPr>
              <a:t>kiyakechühe</a:t>
            </a:r>
            <a:r>
              <a:rPr lang="en-GB" sz="3200" dirty="0">
                <a:solidFill>
                  <a:srgbClr val="FFFF00"/>
                </a:solidFill>
                <a:latin typeface="Helvetica" charset="0"/>
              </a:rPr>
              <a:t> nu </a:t>
            </a:r>
            <a:r>
              <a:rPr lang="en-GB" sz="3200" dirty="0" err="1">
                <a:solidFill>
                  <a:srgbClr val="FFFF00"/>
                </a:solidFill>
                <a:latin typeface="Helvetica" charset="0"/>
              </a:rPr>
              <a:t>kiepie</a:t>
            </a:r>
            <a:r>
              <a:rPr lang="en-GB" sz="3200" dirty="0">
                <a:solidFill>
                  <a:srgbClr val="FFFF00"/>
                </a:solidFill>
                <a:latin typeface="Helvetica" charset="0"/>
              </a:rPr>
              <a:t> </a:t>
            </a:r>
            <a:r>
              <a:rPr lang="en-GB" sz="3200" dirty="0" err="1">
                <a:solidFill>
                  <a:srgbClr val="FFFF00"/>
                </a:solidFill>
                <a:latin typeface="Helvetica" charset="0"/>
              </a:rPr>
              <a:t>baketako</a:t>
            </a:r>
            <a:r>
              <a:rPr lang="en-GB" sz="3200" dirty="0">
                <a:solidFill>
                  <a:srgbClr val="FFFF00"/>
                </a:solidFill>
                <a:latin typeface="Helvetica" charset="0"/>
              </a:rPr>
              <a:t> </a:t>
            </a:r>
            <a:r>
              <a:rPr lang="en-GB" sz="3200" dirty="0" err="1">
                <a:solidFill>
                  <a:srgbClr val="FFFF00"/>
                </a:solidFill>
                <a:latin typeface="Helvetica" charset="0"/>
              </a:rPr>
              <a:t>thejakepfütho</a:t>
            </a:r>
            <a:r>
              <a:rPr lang="en-GB" sz="3200" dirty="0">
                <a:solidFill>
                  <a:srgbClr val="FFFF00"/>
                </a:solidFill>
                <a:latin typeface="Helvetica" charset="0"/>
              </a:rPr>
              <a:t>, </a:t>
            </a:r>
            <a:r>
              <a:rPr lang="en-GB" sz="3200" dirty="0" err="1">
                <a:solidFill>
                  <a:srgbClr val="FFFF00"/>
                </a:solidFill>
                <a:latin typeface="Helvetica" charset="0"/>
              </a:rPr>
              <a:t>si</a:t>
            </a:r>
            <a:r>
              <a:rPr lang="en-GB" sz="3200" dirty="0">
                <a:solidFill>
                  <a:srgbClr val="FFFF00"/>
                </a:solidFill>
                <a:latin typeface="Helvetica" charset="0"/>
              </a:rPr>
              <a:t>. </a:t>
            </a:r>
            <a:r>
              <a:rPr lang="en-GB" sz="3200" dirty="0" err="1">
                <a:solidFill>
                  <a:srgbClr val="FFFF00"/>
                </a:solidFill>
                <a:latin typeface="Helvetica" charset="0"/>
              </a:rPr>
              <a:t>Süsie</a:t>
            </a:r>
            <a:r>
              <a:rPr lang="en-GB" sz="3200" dirty="0">
                <a:solidFill>
                  <a:srgbClr val="FFFF00"/>
                </a:solidFill>
                <a:latin typeface="Helvetica" charset="0"/>
              </a:rPr>
              <a:t> </a:t>
            </a:r>
            <a:r>
              <a:rPr lang="en-GB" sz="3200" dirty="0" err="1">
                <a:solidFill>
                  <a:srgbClr val="FFFF00"/>
                </a:solidFill>
                <a:latin typeface="Helvetica" charset="0"/>
              </a:rPr>
              <a:t>rei</a:t>
            </a:r>
            <a:r>
              <a:rPr lang="en-GB" sz="3200" dirty="0">
                <a:solidFill>
                  <a:srgbClr val="FFFF00"/>
                </a:solidFill>
                <a:latin typeface="Helvetica" charset="0"/>
              </a:rPr>
              <a:t> </a:t>
            </a:r>
            <a:r>
              <a:rPr lang="en-GB" sz="3200" dirty="0" err="1">
                <a:solidFill>
                  <a:srgbClr val="FFFF00"/>
                </a:solidFill>
                <a:latin typeface="Helvetica" charset="0"/>
              </a:rPr>
              <a:t>puo</a:t>
            </a:r>
            <a:r>
              <a:rPr lang="en-GB" sz="3200" dirty="0">
                <a:solidFill>
                  <a:srgbClr val="FFFF00"/>
                </a:solidFill>
                <a:latin typeface="Helvetica" charset="0"/>
              </a:rPr>
              <a:t>-a </a:t>
            </a:r>
            <a:r>
              <a:rPr lang="en-GB" sz="3200" dirty="0" err="1">
                <a:solidFill>
                  <a:srgbClr val="FFFF00"/>
                </a:solidFill>
                <a:latin typeface="Helvetica" charset="0"/>
              </a:rPr>
              <a:t>aki</a:t>
            </a:r>
            <a:r>
              <a:rPr lang="en-GB" sz="3200" dirty="0">
                <a:solidFill>
                  <a:srgbClr val="FFFF00"/>
                </a:solidFill>
                <a:latin typeface="Helvetica" charset="0"/>
              </a:rPr>
              <a:t>, </a:t>
            </a:r>
            <a:r>
              <a:rPr lang="en-GB" sz="3200" dirty="0" err="1">
                <a:solidFill>
                  <a:srgbClr val="FFFF00"/>
                </a:solidFill>
                <a:latin typeface="Helvetica" charset="0"/>
              </a:rPr>
              <a:t>hakoha</a:t>
            </a:r>
            <a:r>
              <a:rPr lang="en-GB" sz="3200" dirty="0">
                <a:solidFill>
                  <a:srgbClr val="FFFF00"/>
                </a:solidFill>
                <a:latin typeface="Helvetica" charset="0"/>
              </a:rPr>
              <a:t> </a:t>
            </a:r>
            <a:r>
              <a:rPr lang="en-GB" sz="3200" dirty="0" err="1">
                <a:solidFill>
                  <a:srgbClr val="FFFF00"/>
                </a:solidFill>
                <a:latin typeface="Helvetica" charset="0"/>
              </a:rPr>
              <a:t>Ukepenuopfü</a:t>
            </a:r>
            <a:r>
              <a:rPr lang="en-GB" sz="3200" dirty="0">
                <a:solidFill>
                  <a:srgbClr val="FFFF00"/>
                </a:solidFill>
                <a:latin typeface="Helvetica" charset="0"/>
              </a:rPr>
              <a:t> die </a:t>
            </a:r>
            <a:r>
              <a:rPr lang="en-GB" sz="3200" dirty="0" err="1">
                <a:solidFill>
                  <a:srgbClr val="FFFF00"/>
                </a:solidFill>
                <a:latin typeface="Helvetica" charset="0"/>
              </a:rPr>
              <a:t>kethozo</a:t>
            </a:r>
            <a:r>
              <a:rPr lang="en-GB" sz="3200" dirty="0" smtClean="0">
                <a:solidFill>
                  <a:srgbClr val="FFFF00"/>
                </a:solidFill>
                <a:latin typeface="Helvetica" charset="0"/>
              </a:rPr>
              <a:t>.</a:t>
            </a:r>
            <a:r>
              <a:rPr lang="ja-JP" altLang="en-GB" sz="3200" dirty="0" smtClean="0">
                <a:solidFill>
                  <a:srgbClr val="FFFF00"/>
                </a:solidFill>
                <a:latin typeface="Helvetica" charset="0"/>
              </a:rPr>
              <a:t>”</a:t>
            </a:r>
            <a:endParaRPr lang="en-GB" sz="3200" dirty="0">
              <a:solidFill>
                <a:srgbClr val="FFFF00"/>
              </a:solidFill>
              <a:latin typeface="Helvetica" charset="0"/>
            </a:endParaRPr>
          </a:p>
        </p:txBody>
      </p:sp>
      <p:sp>
        <p:nvSpPr>
          <p:cNvPr id="79882" name="Text Box 9"/>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73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p:cTn id="7" dur="500" fill="hold"/>
                                        <p:tgtEl>
                                          <p:spTgt spid="76808"/>
                                        </p:tgtEl>
                                        <p:attrNameLst>
                                          <p:attrName>ppt_w</p:attrName>
                                        </p:attrNameLst>
                                      </p:cBhvr>
                                      <p:tavLst>
                                        <p:tav tm="100000">
                                          <p:val>
                                            <p:strVal val="2/3*#ppt_w"/>
                                          </p:val>
                                        </p:tav>
                                        <p:tav tm="100000">
                                          <p:val>
                                            <p:strVal val="#ppt_w"/>
                                          </p:val>
                                        </p:tav>
                                      </p:tavLst>
                                    </p:anim>
                                    <p:anim calcmode="lin" valueType="num">
                                      <p:cBhvr>
                                        <p:cTn id="8" dur="500" fill="hold"/>
                                        <p:tgtEl>
                                          <p:spTgt spid="76808"/>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77826"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0900" name="Rectangle 3"/>
          <p:cNvSpPr>
            <a:spLocks noChangeArrowheads="1"/>
          </p:cNvSpPr>
          <p:nvPr/>
        </p:nvSpPr>
        <p:spPr bwMode="auto">
          <a:xfrm>
            <a:off x="1147763" y="1481138"/>
            <a:ext cx="4641850" cy="534987"/>
          </a:xfrm>
          <a:prstGeom prst="rect">
            <a:avLst/>
          </a:prstGeom>
          <a:noFill/>
          <a:ln w="9525">
            <a:noFill/>
            <a:round/>
            <a:headEnd/>
            <a:tailEnd/>
          </a:ln>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FFFF"/>
                </a:solidFill>
                <a:latin typeface="Helvetica" charset="0"/>
              </a:rPr>
              <a:t>The Revelation</a:t>
            </a:r>
          </a:p>
        </p:txBody>
      </p:sp>
      <p:sp>
        <p:nvSpPr>
          <p:cNvPr id="80901" name="Text Box 4"/>
          <p:cNvSpPr txBox="1">
            <a:spLocks noChangeArrowheads="1"/>
          </p:cNvSpPr>
          <p:nvPr/>
        </p:nvSpPr>
        <p:spPr bwMode="auto">
          <a:xfrm>
            <a:off x="1242986" y="2171688"/>
            <a:ext cx="4500594" cy="709863"/>
          </a:xfrm>
          <a:prstGeom prst="rect">
            <a:avLst/>
          </a:prstGeom>
          <a:noFill/>
          <a:ln w="9525">
            <a:noFill/>
            <a:round/>
            <a:headEnd/>
            <a:tailEnd/>
          </a:ln>
        </p:spPr>
        <p:txBody>
          <a:bodyPr wrap="square"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solidFill>
                  <a:srgbClr val="FFEA18"/>
                </a:solidFill>
                <a:latin typeface="Comic Sans MS" pitchFamily="66" charset="0"/>
              </a:rPr>
              <a:t>U </a:t>
            </a:r>
            <a:r>
              <a:rPr lang="en-GB" sz="2000" b="1" i="1" dirty="0" err="1" smtClean="0">
                <a:solidFill>
                  <a:srgbClr val="FFEA18"/>
                </a:solidFill>
                <a:latin typeface="Comic Sans MS" pitchFamily="66" charset="0"/>
              </a:rPr>
              <a:t>sedze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kechachie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kelhou</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ngu</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kevi</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keshii</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sede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kemeyie</a:t>
            </a:r>
            <a:endParaRPr lang="en-GB" sz="2000" b="1" i="1" dirty="0">
              <a:solidFill>
                <a:srgbClr val="FFEA18"/>
              </a:solidFill>
              <a:latin typeface="Comic Sans MS" pitchFamily="66" charset="0"/>
            </a:endParaRPr>
          </a:p>
        </p:txBody>
      </p:sp>
      <p:sp>
        <p:nvSpPr>
          <p:cNvPr id="77829"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7830" name="AutoShape 6"/>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0904" name="Text Box 7"/>
          <p:cNvSpPr txBox="1">
            <a:spLocks noChangeArrowheads="1"/>
          </p:cNvSpPr>
          <p:nvPr/>
        </p:nvSpPr>
        <p:spPr bwMode="auto">
          <a:xfrm>
            <a:off x="9696450" y="2063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80905" name="Text Box 8"/>
          <p:cNvSpPr txBox="1">
            <a:spLocks noChangeArrowheads="1"/>
          </p:cNvSpPr>
          <p:nvPr/>
        </p:nvSpPr>
        <p:spPr bwMode="auto">
          <a:xfrm>
            <a:off x="6024563" y="638175"/>
            <a:ext cx="3452812" cy="709863"/>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solidFill>
                  <a:srgbClr val="FFEA18"/>
                </a:solidFill>
                <a:latin typeface="Helvetica" charset="0"/>
              </a:rPr>
              <a:t>Tekuonuo</a:t>
            </a:r>
            <a:r>
              <a:rPr lang="en-GB" sz="2000" b="1" dirty="0">
                <a:solidFill>
                  <a:srgbClr val="FFEA18"/>
                </a:solidFill>
                <a:latin typeface="Helvetica" charset="0"/>
              </a:rPr>
              <a:t>-u </a:t>
            </a:r>
            <a:r>
              <a:rPr lang="en-GB" sz="2000" b="1" dirty="0" err="1">
                <a:solidFill>
                  <a:srgbClr val="FFEA18"/>
                </a:solidFill>
                <a:latin typeface="Helvetica" charset="0"/>
              </a:rPr>
              <a:t>kiya</a:t>
            </a:r>
            <a:r>
              <a:rPr lang="en-GB" sz="2000" b="1" dirty="0">
                <a:solidFill>
                  <a:srgbClr val="FFEA18"/>
                </a:solidFill>
                <a:latin typeface="Helvetica" charset="0"/>
              </a:rPr>
              <a:t> he</a:t>
            </a:r>
            <a:br>
              <a:rPr lang="en-GB" sz="2000" b="1" dirty="0">
                <a:solidFill>
                  <a:srgbClr val="FFEA18"/>
                </a:solidFill>
                <a:latin typeface="Helvetica" charset="0"/>
              </a:rPr>
            </a:br>
            <a:r>
              <a:rPr lang="en-GB" sz="2000" b="1" dirty="0">
                <a:solidFill>
                  <a:srgbClr val="FFEA18"/>
                </a:solidFill>
                <a:latin typeface="Helvetica" charset="0"/>
              </a:rPr>
              <a:t>Rev. 19:1-10</a:t>
            </a:r>
          </a:p>
        </p:txBody>
      </p:sp>
      <p:sp>
        <p:nvSpPr>
          <p:cNvPr id="80906" name="Text Box 9"/>
          <p:cNvSpPr txBox="1">
            <a:spLocks noChangeArrowheads="1"/>
          </p:cNvSpPr>
          <p:nvPr/>
        </p:nvSpPr>
        <p:spPr bwMode="auto">
          <a:xfrm>
            <a:off x="6018213" y="2070100"/>
            <a:ext cx="3452812" cy="1017588"/>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Jisu Khrista va kenie vor ketuo u </a:t>
            </a:r>
            <a:br>
              <a:rPr lang="en-GB" sz="2000" b="1">
                <a:solidFill>
                  <a:srgbClr val="FFEA18"/>
                </a:solidFill>
                <a:latin typeface="Helvetica" charset="0"/>
              </a:rPr>
            </a:br>
            <a:r>
              <a:rPr lang="en-GB" sz="2000" b="1">
                <a:solidFill>
                  <a:srgbClr val="FFEA18"/>
                </a:solidFill>
                <a:latin typeface="Helvetica" charset="0"/>
              </a:rPr>
              <a:t>Rev. 19:11-16</a:t>
            </a:r>
          </a:p>
        </p:txBody>
      </p:sp>
      <p:sp>
        <p:nvSpPr>
          <p:cNvPr id="77834" name="Text Box 10"/>
          <p:cNvSpPr txBox="1">
            <a:spLocks noChangeArrowheads="1"/>
          </p:cNvSpPr>
          <p:nvPr/>
        </p:nvSpPr>
        <p:spPr bwMode="auto">
          <a:xfrm>
            <a:off x="1389063" y="2695575"/>
            <a:ext cx="4268787" cy="4518025"/>
          </a:xfrm>
          <a:prstGeom prst="rect">
            <a:avLst/>
          </a:prstGeom>
          <a:noFill/>
          <a:ln w="9525">
            <a:noFill/>
            <a:round/>
            <a:headEnd/>
            <a:tailEnd/>
          </a:ln>
        </p:spPr>
        <p:txBody>
          <a:bodyPr lIns="89816" tIns="46699" rIns="89816" bIns="46699">
            <a:spAutoFit/>
          </a:bodyPr>
          <a:lstStyle/>
          <a:p>
            <a:pPr algn="ctr">
              <a:lnSpc>
                <a:spcPct val="10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EA18"/>
                </a:solidFill>
                <a:latin typeface="Helvetica" charset="0"/>
              </a:rPr>
              <a:t>Pesikeshü. 19:11 &amp; 16</a:t>
            </a:r>
            <a:r>
              <a:rPr lang="en-GB">
                <a:solidFill>
                  <a:srgbClr val="FFEA18"/>
                </a:solidFill>
                <a:latin typeface="Helvetica" charset="0"/>
              </a:rPr>
              <a:t>                              </a:t>
            </a:r>
            <a:r>
              <a:rPr lang="en-GB">
                <a:solidFill>
                  <a:srgbClr val="FFFFFF"/>
                </a:solidFill>
                <a:latin typeface="Helvetica" charset="0"/>
              </a:rPr>
              <a:t>A atei kokeshü ngu;kier kra puo,mu puo gei kabau üse kedietho mu ketho üya. Tsiu puo-akemezhüü dienya kechü mu terhü kegeiya...</a:t>
            </a:r>
          </a:p>
          <a:p>
            <a:pPr algn="ctr">
              <a:lnSpc>
                <a:spcPct val="100000"/>
              </a:lnSpc>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solidFill>
                  <a:srgbClr val="FFFFFF"/>
                </a:solidFill>
                <a:latin typeface="Helvetica" charset="0"/>
              </a:rPr>
              <a:t>Tsiu  puo-a puo pfenei gei mu puo do gei theza. KEDIKO KEDI MU NIEPUKO NIEPUU.</a:t>
            </a:r>
          </a:p>
          <a:p>
            <a:pPr algn="ctr">
              <a:lnSpc>
                <a:spcPct val="100000"/>
              </a:lnSpc>
              <a:spcBef>
                <a:spcPts val="15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solidFill>
                <a:srgbClr val="FFFFFF"/>
              </a:solidFill>
              <a:latin typeface="Helvetica" charset="0"/>
            </a:endParaRPr>
          </a:p>
        </p:txBody>
      </p:sp>
      <p:sp>
        <p:nvSpPr>
          <p:cNvPr id="80908" name="AutoShape 11"/>
          <p:cNvSpPr>
            <a:spLocks noChangeArrowheads="1"/>
          </p:cNvSpPr>
          <p:nvPr/>
        </p:nvSpPr>
        <p:spPr bwMode="auto">
          <a:xfrm>
            <a:off x="6109320" y="573832"/>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80909" name="Text Box 12"/>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80910" name="Text Box 13"/>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74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7834"/>
                                        </p:tgtEl>
                                        <p:attrNameLst>
                                          <p:attrName>style.visibility</p:attrName>
                                        </p:attrNameLst>
                                      </p:cBhvr>
                                      <p:to>
                                        <p:strVal val="visible"/>
                                      </p:to>
                                    </p:set>
                                    <p:anim calcmode="lin" valueType="num">
                                      <p:cBhvr>
                                        <p:cTn id="7" dur="500" fill="hold"/>
                                        <p:tgtEl>
                                          <p:spTgt spid="77834"/>
                                        </p:tgtEl>
                                        <p:attrNameLst>
                                          <p:attrName>ppt_w</p:attrName>
                                        </p:attrNameLst>
                                      </p:cBhvr>
                                      <p:tavLst>
                                        <p:tav tm="100000">
                                          <p:val>
                                            <p:strVal val="2/3*#ppt_w"/>
                                          </p:val>
                                        </p:tav>
                                        <p:tav tm="100000">
                                          <p:val>
                                            <p:strVal val="#ppt_w"/>
                                          </p:val>
                                        </p:tav>
                                      </p:tavLst>
                                    </p:anim>
                                    <p:anim calcmode="lin" valueType="num">
                                      <p:cBhvr>
                                        <p:cTn id="8" dur="500" fill="hold"/>
                                        <p:tgtEl>
                                          <p:spTgt spid="77834"/>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78850"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1924" name="Rectangle 3"/>
          <p:cNvSpPr>
            <a:spLocks noChangeArrowheads="1"/>
          </p:cNvSpPr>
          <p:nvPr/>
        </p:nvSpPr>
        <p:spPr bwMode="auto">
          <a:xfrm>
            <a:off x="1147763" y="1481138"/>
            <a:ext cx="4641850" cy="534987"/>
          </a:xfrm>
          <a:prstGeom prst="rect">
            <a:avLst/>
          </a:prstGeom>
          <a:noFill/>
          <a:ln w="9525">
            <a:noFill/>
            <a:round/>
            <a:headEnd/>
            <a:tailEnd/>
          </a:ln>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FFFF"/>
                </a:solidFill>
                <a:latin typeface="Helvetica" charset="0"/>
              </a:rPr>
              <a:t>The Revelation</a:t>
            </a:r>
          </a:p>
        </p:txBody>
      </p:sp>
      <p:sp>
        <p:nvSpPr>
          <p:cNvPr id="81925" name="Text Box 4"/>
          <p:cNvSpPr txBox="1">
            <a:spLocks noChangeArrowheads="1"/>
          </p:cNvSpPr>
          <p:nvPr/>
        </p:nvSpPr>
        <p:spPr bwMode="auto">
          <a:xfrm>
            <a:off x="1314424" y="2100250"/>
            <a:ext cx="4357718" cy="1184352"/>
          </a:xfrm>
          <a:prstGeom prst="rect">
            <a:avLst/>
          </a:prstGeom>
          <a:noFill/>
          <a:ln w="9525">
            <a:noFill/>
            <a:round/>
            <a:headEnd/>
            <a:tailEnd/>
          </a:ln>
        </p:spPr>
        <p:txBody>
          <a:bodyPr wrap="square"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solidFill>
                  <a:srgbClr val="FFEA18"/>
                </a:solidFill>
                <a:latin typeface="Comic Sans MS" pitchFamily="66" charset="0"/>
              </a:rPr>
              <a:t>U </a:t>
            </a:r>
            <a:r>
              <a:rPr lang="en-GB" sz="2000" b="1" i="1" dirty="0" err="1" smtClean="0">
                <a:solidFill>
                  <a:srgbClr val="FFEA18"/>
                </a:solidFill>
                <a:latin typeface="Comic Sans MS" pitchFamily="66" charset="0"/>
              </a:rPr>
              <a:t>sedze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kechachie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kelhou</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ngu</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kevi</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keshii</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sede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kemeyie</a:t>
            </a:r>
            <a:endParaRPr lang="en-GB" sz="2000" b="1" i="1" dirty="0">
              <a:solidFill>
                <a:srgbClr val="FFEA18"/>
              </a:solidFill>
              <a:latin typeface="Comic Sans MS" pitchFamily="66" charset="0"/>
            </a:endParaRPr>
          </a:p>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i="1" dirty="0">
              <a:solidFill>
                <a:srgbClr val="FFEA18"/>
              </a:solidFill>
              <a:latin typeface="Comic Sans MS" pitchFamily="66" charset="0"/>
            </a:endParaRPr>
          </a:p>
        </p:txBody>
      </p:sp>
      <p:sp>
        <p:nvSpPr>
          <p:cNvPr id="78853"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8854" name="AutoShape 6"/>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8855" name="AutoShape 7"/>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1929" name="Text Box 8"/>
          <p:cNvSpPr txBox="1">
            <a:spLocks noChangeArrowheads="1"/>
          </p:cNvSpPr>
          <p:nvPr/>
        </p:nvSpPr>
        <p:spPr bwMode="auto">
          <a:xfrm>
            <a:off x="9696450" y="2063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81931" name="Text Box 10"/>
          <p:cNvSpPr txBox="1">
            <a:spLocks noChangeArrowheads="1"/>
          </p:cNvSpPr>
          <p:nvPr/>
        </p:nvSpPr>
        <p:spPr bwMode="auto">
          <a:xfrm>
            <a:off x="6035675" y="3522663"/>
            <a:ext cx="3452813" cy="709612"/>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Khrista kijü nu di ketuo</a:t>
            </a:r>
            <a:br>
              <a:rPr lang="en-GB" sz="2000" b="1">
                <a:solidFill>
                  <a:srgbClr val="FFEA18"/>
                </a:solidFill>
                <a:latin typeface="Helvetica" charset="0"/>
              </a:rPr>
            </a:br>
            <a:r>
              <a:rPr lang="en-GB" sz="2000" b="1">
                <a:solidFill>
                  <a:srgbClr val="FFEA18"/>
                </a:solidFill>
                <a:latin typeface="Helvetica" charset="0"/>
              </a:rPr>
              <a:t>Rev. 20:4-6</a:t>
            </a:r>
          </a:p>
        </p:txBody>
      </p:sp>
      <p:sp>
        <p:nvSpPr>
          <p:cNvPr id="78860" name="Text Box 12"/>
          <p:cNvSpPr txBox="1">
            <a:spLocks noChangeArrowheads="1"/>
          </p:cNvSpPr>
          <p:nvPr/>
        </p:nvSpPr>
        <p:spPr bwMode="auto">
          <a:xfrm>
            <a:off x="1277938" y="2643188"/>
            <a:ext cx="4467225" cy="3941762"/>
          </a:xfrm>
          <a:prstGeom prst="rect">
            <a:avLst/>
          </a:prstGeom>
          <a:noFill/>
          <a:ln w="9525">
            <a:noFill/>
            <a:round/>
            <a:headEnd/>
            <a:tailEnd/>
          </a:ln>
        </p:spPr>
        <p:txBody>
          <a:bodyPr lIns="89816" tIns="46699" rIns="89816" bIns="46699">
            <a:spAutoFit/>
          </a:bodyPr>
          <a:lstStyle/>
          <a:p>
            <a:pPr algn="ctr">
              <a:lnSpc>
                <a:spcPct val="10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a:solidFill>
                  <a:srgbClr val="FFEA18"/>
                </a:solidFill>
                <a:latin typeface="Helvetica" charset="0"/>
              </a:rPr>
              <a:t>Pesikeshü. 20:6</a:t>
            </a:r>
            <a:r>
              <a:rPr lang="en-GB">
                <a:solidFill>
                  <a:srgbClr val="FFEA18"/>
                </a:solidFill>
                <a:latin typeface="Helvetica" charset="0"/>
              </a:rPr>
              <a:t>                         </a:t>
            </a:r>
            <a:r>
              <a:rPr lang="en-GB">
                <a:solidFill>
                  <a:srgbClr val="FFFFFF"/>
                </a:solidFill>
                <a:latin typeface="Helvetica" charset="0"/>
              </a:rPr>
              <a:t>Themia kehoupuorei rheilakesie therieu nu u ya kenyimia kemesa mu thejakepfü tho.süko mho kesia kenieu puo kekuo jü.</a:t>
            </a:r>
            <a:r>
              <a:rPr lang="en-GB">
                <a:solidFill>
                  <a:srgbClr val="FFEA18"/>
                </a:solidFill>
                <a:latin typeface="Helvetica" charset="0"/>
              </a:rPr>
              <a:t> Sizomonyü uko-a Ukepenuopfü mu khrista zievoko chü satuo, tsiu chie nyie puo puo ze dituuo.</a:t>
            </a:r>
          </a:p>
        </p:txBody>
      </p:sp>
      <p:sp>
        <p:nvSpPr>
          <p:cNvPr id="81934" name="AutoShape 13"/>
          <p:cNvSpPr>
            <a:spLocks noChangeArrowheads="1"/>
          </p:cNvSpPr>
          <p:nvPr/>
        </p:nvSpPr>
        <p:spPr bwMode="auto">
          <a:xfrm>
            <a:off x="6148263" y="1997819"/>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dirty="0"/>
          </a:p>
        </p:txBody>
      </p:sp>
      <p:sp>
        <p:nvSpPr>
          <p:cNvPr id="81935" name="AutoShape 14"/>
          <p:cNvSpPr>
            <a:spLocks noChangeArrowheads="1"/>
          </p:cNvSpPr>
          <p:nvPr/>
        </p:nvSpPr>
        <p:spPr bwMode="auto">
          <a:xfrm>
            <a:off x="6148263" y="573832"/>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81936" name="Text Box 15"/>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81937" name="Text Box 16"/>
          <p:cNvSpPr txBox="1">
            <a:spLocks noChangeArrowheads="1"/>
          </p:cNvSpPr>
          <p:nvPr/>
        </p:nvSpPr>
        <p:spPr bwMode="auto">
          <a:xfrm>
            <a:off x="91916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75</a:t>
            </a:r>
          </a:p>
        </p:txBody>
      </p:sp>
      <p:sp>
        <p:nvSpPr>
          <p:cNvPr id="18" name="Text Box 8"/>
          <p:cNvSpPr txBox="1">
            <a:spLocks noChangeArrowheads="1"/>
          </p:cNvSpPr>
          <p:nvPr/>
        </p:nvSpPr>
        <p:spPr bwMode="auto">
          <a:xfrm>
            <a:off x="6024563" y="638175"/>
            <a:ext cx="3452812" cy="709863"/>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solidFill>
                  <a:srgbClr val="FFEA18"/>
                </a:solidFill>
                <a:latin typeface="Helvetica" charset="0"/>
              </a:rPr>
              <a:t>Tekuonuo</a:t>
            </a:r>
            <a:r>
              <a:rPr lang="en-GB" sz="2000" b="1" dirty="0">
                <a:solidFill>
                  <a:srgbClr val="FFEA18"/>
                </a:solidFill>
                <a:latin typeface="Helvetica" charset="0"/>
              </a:rPr>
              <a:t>-u </a:t>
            </a:r>
            <a:r>
              <a:rPr lang="en-GB" sz="2000" b="1" dirty="0" err="1">
                <a:solidFill>
                  <a:srgbClr val="FFEA18"/>
                </a:solidFill>
                <a:latin typeface="Helvetica" charset="0"/>
              </a:rPr>
              <a:t>kiya</a:t>
            </a:r>
            <a:r>
              <a:rPr lang="en-GB" sz="2000" b="1" dirty="0">
                <a:solidFill>
                  <a:srgbClr val="FFEA18"/>
                </a:solidFill>
                <a:latin typeface="Helvetica" charset="0"/>
              </a:rPr>
              <a:t> he</a:t>
            </a:r>
            <a:br>
              <a:rPr lang="en-GB" sz="2000" b="1" dirty="0">
                <a:solidFill>
                  <a:srgbClr val="FFEA18"/>
                </a:solidFill>
                <a:latin typeface="Helvetica" charset="0"/>
              </a:rPr>
            </a:br>
            <a:r>
              <a:rPr lang="en-GB" sz="2000" b="1" dirty="0">
                <a:solidFill>
                  <a:srgbClr val="FFEA18"/>
                </a:solidFill>
                <a:latin typeface="Helvetica" charset="0"/>
              </a:rPr>
              <a:t>Rev. 19:1-10</a:t>
            </a:r>
          </a:p>
        </p:txBody>
      </p:sp>
      <p:sp>
        <p:nvSpPr>
          <p:cNvPr id="19" name="Text Box 9"/>
          <p:cNvSpPr txBox="1">
            <a:spLocks noChangeArrowheads="1"/>
          </p:cNvSpPr>
          <p:nvPr/>
        </p:nvSpPr>
        <p:spPr bwMode="auto">
          <a:xfrm>
            <a:off x="6018213" y="2070100"/>
            <a:ext cx="3452812" cy="1017588"/>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Jisu Khrista va kenie vor ketuo u </a:t>
            </a:r>
            <a:br>
              <a:rPr lang="en-GB" sz="2000" b="1">
                <a:solidFill>
                  <a:srgbClr val="FFEA18"/>
                </a:solidFill>
                <a:latin typeface="Helvetica" charset="0"/>
              </a:rPr>
            </a:br>
            <a:r>
              <a:rPr lang="en-GB" sz="2000" b="1">
                <a:solidFill>
                  <a:srgbClr val="FFEA18"/>
                </a:solidFill>
                <a:latin typeface="Helvetica" charset="0"/>
              </a:rPr>
              <a:t>Rev. 19:11-16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8860"/>
                                        </p:tgtEl>
                                        <p:attrNameLst>
                                          <p:attrName>style.visibility</p:attrName>
                                        </p:attrNameLst>
                                      </p:cBhvr>
                                      <p:to>
                                        <p:strVal val="visible"/>
                                      </p:to>
                                    </p:set>
                                    <p:anim calcmode="lin" valueType="num">
                                      <p:cBhvr>
                                        <p:cTn id="7" dur="500" fill="hold"/>
                                        <p:tgtEl>
                                          <p:spTgt spid="78860"/>
                                        </p:tgtEl>
                                        <p:attrNameLst>
                                          <p:attrName>ppt_w</p:attrName>
                                        </p:attrNameLst>
                                      </p:cBhvr>
                                      <p:tavLst>
                                        <p:tav tm="100000">
                                          <p:val>
                                            <p:strVal val="2/3*#ppt_w"/>
                                          </p:val>
                                        </p:tav>
                                        <p:tav tm="100000">
                                          <p:val>
                                            <p:strVal val="#ppt_w"/>
                                          </p:val>
                                        </p:tav>
                                      </p:tavLst>
                                    </p:anim>
                                    <p:anim calcmode="lin" valueType="num">
                                      <p:cBhvr>
                                        <p:cTn id="8" dur="500" fill="hold"/>
                                        <p:tgtEl>
                                          <p:spTgt spid="78860"/>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82948" name="Rectangle 3"/>
          <p:cNvSpPr>
            <a:spLocks noChangeArrowheads="1"/>
          </p:cNvSpPr>
          <p:nvPr/>
        </p:nvSpPr>
        <p:spPr bwMode="auto">
          <a:xfrm>
            <a:off x="1147763" y="1481138"/>
            <a:ext cx="4641850" cy="506412"/>
          </a:xfrm>
          <a:prstGeom prst="rect">
            <a:avLst/>
          </a:prstGeom>
          <a:noFill/>
          <a:ln w="9525">
            <a:noFill/>
            <a:round/>
            <a:headEnd/>
            <a:tailEnd/>
          </a:ln>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FFFF"/>
                </a:solidFill>
                <a:latin typeface="Helvetica" charset="0"/>
              </a:rPr>
              <a:t>Pesikeshü</a:t>
            </a:r>
          </a:p>
        </p:txBody>
      </p:sp>
      <p:sp>
        <p:nvSpPr>
          <p:cNvPr id="79876" name="AutoShape 4"/>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9877" name="AutoShape 5"/>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9878" name="AutoShape 6"/>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79879" name="AutoShape 7"/>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2953" name="Text Box 8"/>
          <p:cNvSpPr txBox="1">
            <a:spLocks noChangeArrowheads="1"/>
          </p:cNvSpPr>
          <p:nvPr/>
        </p:nvSpPr>
        <p:spPr bwMode="auto">
          <a:xfrm>
            <a:off x="9696450" y="2063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82957" name="Text Box 12"/>
          <p:cNvSpPr txBox="1">
            <a:spLocks noChangeArrowheads="1"/>
          </p:cNvSpPr>
          <p:nvPr/>
        </p:nvSpPr>
        <p:spPr bwMode="auto">
          <a:xfrm>
            <a:off x="6045200" y="5011738"/>
            <a:ext cx="3452813" cy="709612"/>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solidFill>
                  <a:srgbClr val="FFEA18"/>
                </a:solidFill>
                <a:latin typeface="Helvetica" charset="0"/>
              </a:rPr>
              <a:t>Dienya</a:t>
            </a:r>
            <a:r>
              <a:rPr lang="en-GB" sz="2000" b="1" dirty="0">
                <a:solidFill>
                  <a:srgbClr val="FFEA18"/>
                </a:solidFill>
                <a:latin typeface="Helvetica" charset="0"/>
              </a:rPr>
              <a:t> </a:t>
            </a:r>
            <a:r>
              <a:rPr lang="en-GB" sz="2000" b="1" dirty="0" err="1">
                <a:solidFill>
                  <a:srgbClr val="FFEA18"/>
                </a:solidFill>
                <a:latin typeface="Helvetica" charset="0"/>
              </a:rPr>
              <a:t>thelau</a:t>
            </a:r>
            <a:r>
              <a:rPr lang="en-GB" sz="2000" b="1" dirty="0">
                <a:solidFill>
                  <a:srgbClr val="FFEA18"/>
                </a:solidFill>
                <a:latin typeface="Helvetica" charset="0"/>
              </a:rPr>
              <a:t/>
            </a:r>
            <a:br>
              <a:rPr lang="en-GB" sz="2000" b="1" dirty="0">
                <a:solidFill>
                  <a:srgbClr val="FFEA18"/>
                </a:solidFill>
                <a:latin typeface="Helvetica" charset="0"/>
              </a:rPr>
            </a:br>
            <a:r>
              <a:rPr lang="en-GB" sz="2000" b="1" dirty="0">
                <a:solidFill>
                  <a:srgbClr val="FFEA18"/>
                </a:solidFill>
                <a:latin typeface="Helvetica" charset="0"/>
              </a:rPr>
              <a:t>Rev. 20:11-15</a:t>
            </a:r>
          </a:p>
        </p:txBody>
      </p:sp>
      <p:sp>
        <p:nvSpPr>
          <p:cNvPr id="79886" name="Text Box 14"/>
          <p:cNvSpPr txBox="1">
            <a:spLocks noChangeArrowheads="1"/>
          </p:cNvSpPr>
          <p:nvPr/>
        </p:nvSpPr>
        <p:spPr bwMode="auto">
          <a:xfrm>
            <a:off x="1171575" y="2028812"/>
            <a:ext cx="4714881" cy="3857652"/>
          </a:xfrm>
          <a:prstGeom prst="rect">
            <a:avLst/>
          </a:prstGeom>
          <a:noFill/>
          <a:ln w="9525">
            <a:noFill/>
            <a:round/>
            <a:headEnd/>
            <a:tailEnd/>
          </a:ln>
        </p:spPr>
        <p:txBody>
          <a:bodyPr wrap="square" lIns="89816" tIns="46699" rIns="89816" bIns="46699">
            <a:spAutoFit/>
          </a:bodyPr>
          <a:lstStyle/>
          <a:p>
            <a:pPr algn="ctr">
              <a:lnSpc>
                <a:spcPct val="11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dirty="0" err="1">
                <a:solidFill>
                  <a:srgbClr val="FFEA18"/>
                </a:solidFill>
                <a:latin typeface="Helvetica" charset="0"/>
              </a:rPr>
              <a:t>Pesikeshü</a:t>
            </a:r>
            <a:r>
              <a:rPr lang="en-GB" sz="1600" b="1" dirty="0">
                <a:solidFill>
                  <a:srgbClr val="FFEA18"/>
                </a:solidFill>
                <a:latin typeface="Helvetica" charset="0"/>
              </a:rPr>
              <a:t> 20:11-12</a:t>
            </a:r>
            <a:r>
              <a:rPr lang="en-GB" sz="2000" b="1" dirty="0">
                <a:solidFill>
                  <a:srgbClr val="FFEA18"/>
                </a:solidFill>
                <a:latin typeface="Helvetica" charset="0"/>
              </a:rPr>
              <a:t>                                         </a:t>
            </a:r>
            <a:r>
              <a:rPr lang="en-GB" sz="2000" b="1" dirty="0" err="1">
                <a:solidFill>
                  <a:srgbClr val="FFFFFF"/>
                </a:solidFill>
                <a:latin typeface="Helvetica" charset="0"/>
              </a:rPr>
              <a:t>Tsiu</a:t>
            </a:r>
            <a:r>
              <a:rPr lang="en-GB" sz="2000" b="1" dirty="0">
                <a:solidFill>
                  <a:srgbClr val="FFFFFF"/>
                </a:solidFill>
                <a:latin typeface="Helvetica" charset="0"/>
              </a:rPr>
              <a:t> a-a </a:t>
            </a:r>
            <a:r>
              <a:rPr lang="en-GB" sz="2000" b="1" dirty="0" err="1">
                <a:solidFill>
                  <a:srgbClr val="FFFFFF"/>
                </a:solidFill>
                <a:latin typeface="Helvetica" charset="0"/>
              </a:rPr>
              <a:t>kediba</a:t>
            </a:r>
            <a:r>
              <a:rPr lang="en-GB" sz="2000" b="1" dirty="0">
                <a:solidFill>
                  <a:srgbClr val="FFFFFF"/>
                </a:solidFill>
                <a:latin typeface="Helvetica" charset="0"/>
              </a:rPr>
              <a:t> </a:t>
            </a:r>
            <a:r>
              <a:rPr lang="en-GB" sz="2000" b="1" dirty="0" err="1">
                <a:solidFill>
                  <a:srgbClr val="FFFFFF"/>
                </a:solidFill>
                <a:latin typeface="Helvetica" charset="0"/>
              </a:rPr>
              <a:t>kekra</a:t>
            </a:r>
            <a:r>
              <a:rPr lang="en-GB" sz="2000" b="1" dirty="0">
                <a:solidFill>
                  <a:srgbClr val="FFFFFF"/>
                </a:solidFill>
                <a:latin typeface="Helvetica" charset="0"/>
              </a:rPr>
              <a:t> </a:t>
            </a:r>
            <a:r>
              <a:rPr lang="en-GB" sz="2000" b="1" dirty="0" err="1">
                <a:solidFill>
                  <a:srgbClr val="FFFFFF"/>
                </a:solidFill>
                <a:latin typeface="Helvetica" charset="0"/>
              </a:rPr>
              <a:t>kezha</a:t>
            </a:r>
            <a:r>
              <a:rPr lang="en-GB" sz="2000" b="1" dirty="0">
                <a:solidFill>
                  <a:srgbClr val="FFFFFF"/>
                </a:solidFill>
                <a:latin typeface="Helvetica" charset="0"/>
              </a:rPr>
              <a:t> </a:t>
            </a:r>
            <a:r>
              <a:rPr lang="en-GB" sz="2000" b="1" dirty="0" err="1">
                <a:solidFill>
                  <a:srgbClr val="FFFFFF"/>
                </a:solidFill>
                <a:latin typeface="Helvetica" charset="0"/>
              </a:rPr>
              <a:t>puo</a:t>
            </a:r>
            <a:r>
              <a:rPr lang="en-GB" sz="2000" b="1" dirty="0">
                <a:solidFill>
                  <a:srgbClr val="FFFFFF"/>
                </a:solidFill>
                <a:latin typeface="Helvetica" charset="0"/>
              </a:rPr>
              <a:t> </a:t>
            </a:r>
            <a:r>
              <a:rPr lang="en-GB" sz="2000" b="1" dirty="0" err="1">
                <a:solidFill>
                  <a:srgbClr val="FFFFFF"/>
                </a:solidFill>
                <a:latin typeface="Helvetica" charset="0"/>
              </a:rPr>
              <a:t>ngu,mu</a:t>
            </a:r>
            <a:r>
              <a:rPr lang="en-GB" sz="2000" b="1" dirty="0">
                <a:solidFill>
                  <a:srgbClr val="FFFFFF"/>
                </a:solidFill>
                <a:latin typeface="Helvetica" charset="0"/>
              </a:rPr>
              <a:t> </a:t>
            </a:r>
            <a:r>
              <a:rPr lang="en-GB" sz="2000" b="1" dirty="0" err="1">
                <a:solidFill>
                  <a:srgbClr val="FFFFFF"/>
                </a:solidFill>
                <a:latin typeface="Helvetica" charset="0"/>
              </a:rPr>
              <a:t>sügei</a:t>
            </a:r>
            <a:r>
              <a:rPr lang="en-GB" sz="2000" b="1" dirty="0">
                <a:solidFill>
                  <a:srgbClr val="FFFFFF"/>
                </a:solidFill>
                <a:latin typeface="Helvetica" charset="0"/>
              </a:rPr>
              <a:t> </a:t>
            </a:r>
            <a:r>
              <a:rPr lang="en-GB" sz="2000" b="1" dirty="0" err="1">
                <a:solidFill>
                  <a:srgbClr val="FFFFFF"/>
                </a:solidFill>
                <a:latin typeface="Helvetica" charset="0"/>
              </a:rPr>
              <a:t>kebau</a:t>
            </a:r>
            <a:r>
              <a:rPr lang="en-GB" sz="2000" b="1" dirty="0">
                <a:solidFill>
                  <a:srgbClr val="FFFFFF"/>
                </a:solidFill>
                <a:latin typeface="Helvetica" charset="0"/>
              </a:rPr>
              <a:t> </a:t>
            </a:r>
            <a:r>
              <a:rPr lang="en-GB" sz="2000" b="1" dirty="0" err="1">
                <a:solidFill>
                  <a:srgbClr val="FFFFFF"/>
                </a:solidFill>
                <a:latin typeface="Helvetica" charset="0"/>
              </a:rPr>
              <a:t>mhingu</a:t>
            </a:r>
            <a:r>
              <a:rPr lang="en-GB" sz="2000" b="1" dirty="0">
                <a:solidFill>
                  <a:srgbClr val="FFFFFF"/>
                </a:solidFill>
                <a:latin typeface="Helvetica" charset="0"/>
              </a:rPr>
              <a:t> </a:t>
            </a:r>
            <a:r>
              <a:rPr lang="en-GB" sz="2000" b="1" dirty="0" err="1">
                <a:solidFill>
                  <a:srgbClr val="FFFFFF"/>
                </a:solidFill>
                <a:latin typeface="Helvetica" charset="0"/>
              </a:rPr>
              <a:t>kinu</a:t>
            </a:r>
            <a:r>
              <a:rPr lang="en-GB" sz="2000" b="1" dirty="0">
                <a:solidFill>
                  <a:srgbClr val="FFFFFF"/>
                </a:solidFill>
                <a:latin typeface="Helvetica" charset="0"/>
              </a:rPr>
              <a:t> </a:t>
            </a:r>
            <a:r>
              <a:rPr lang="en-GB" sz="2000" b="1" dirty="0" err="1">
                <a:solidFill>
                  <a:srgbClr val="FFFFFF"/>
                </a:solidFill>
                <a:latin typeface="Helvetica" charset="0"/>
              </a:rPr>
              <a:t>tei</a:t>
            </a:r>
            <a:r>
              <a:rPr lang="en-GB" sz="2000" b="1" dirty="0">
                <a:solidFill>
                  <a:srgbClr val="FFFFFF"/>
                </a:solidFill>
                <a:latin typeface="Helvetica" charset="0"/>
              </a:rPr>
              <a:t> mu </a:t>
            </a:r>
            <a:r>
              <a:rPr lang="en-GB" sz="2000" b="1" dirty="0" err="1">
                <a:solidFill>
                  <a:srgbClr val="FFFFFF"/>
                </a:solidFill>
                <a:latin typeface="Helvetica" charset="0"/>
              </a:rPr>
              <a:t>kijü</a:t>
            </a:r>
            <a:r>
              <a:rPr lang="en-GB" sz="2000" b="1" dirty="0">
                <a:solidFill>
                  <a:srgbClr val="FFFFFF"/>
                </a:solidFill>
                <a:latin typeface="Helvetica" charset="0"/>
              </a:rPr>
              <a:t> </a:t>
            </a:r>
            <a:r>
              <a:rPr lang="en-GB" sz="2000" b="1" dirty="0" err="1">
                <a:solidFill>
                  <a:srgbClr val="FFFFFF"/>
                </a:solidFill>
                <a:latin typeface="Helvetica" charset="0"/>
              </a:rPr>
              <a:t>tata,tsiu</a:t>
            </a:r>
            <a:r>
              <a:rPr lang="en-GB" sz="2000" b="1" dirty="0">
                <a:solidFill>
                  <a:srgbClr val="FFFFFF"/>
                </a:solidFill>
                <a:latin typeface="Helvetica" charset="0"/>
              </a:rPr>
              <a:t> </a:t>
            </a:r>
            <a:r>
              <a:rPr lang="en-GB" sz="2000" b="1" dirty="0" err="1">
                <a:solidFill>
                  <a:srgbClr val="FFFFFF"/>
                </a:solidFill>
                <a:latin typeface="Helvetica" charset="0"/>
              </a:rPr>
              <a:t>unie</a:t>
            </a:r>
            <a:r>
              <a:rPr lang="en-GB" sz="2000" b="1" dirty="0">
                <a:solidFill>
                  <a:srgbClr val="FFFFFF"/>
                </a:solidFill>
                <a:latin typeface="Helvetica" charset="0"/>
              </a:rPr>
              <a:t> </a:t>
            </a:r>
            <a:r>
              <a:rPr lang="en-GB" sz="2000" b="1" dirty="0" err="1">
                <a:solidFill>
                  <a:srgbClr val="FFFFFF"/>
                </a:solidFill>
                <a:latin typeface="Helvetica" charset="0"/>
              </a:rPr>
              <a:t>ba</a:t>
            </a:r>
            <a:r>
              <a:rPr lang="en-GB" sz="2000" b="1" dirty="0">
                <a:solidFill>
                  <a:srgbClr val="FFFFFF"/>
                </a:solidFill>
                <a:latin typeface="Helvetica" charset="0"/>
              </a:rPr>
              <a:t> </a:t>
            </a:r>
            <a:r>
              <a:rPr lang="en-GB" sz="2000" b="1" dirty="0" err="1">
                <a:solidFill>
                  <a:srgbClr val="FFFFFF"/>
                </a:solidFill>
                <a:latin typeface="Helvetica" charset="0"/>
              </a:rPr>
              <a:t>ngu</a:t>
            </a:r>
            <a:r>
              <a:rPr lang="en-GB" sz="2000" b="1" dirty="0">
                <a:solidFill>
                  <a:srgbClr val="FFFFFF"/>
                </a:solidFill>
                <a:latin typeface="Helvetica" charset="0"/>
              </a:rPr>
              <a:t> </a:t>
            </a:r>
            <a:r>
              <a:rPr lang="en-GB" sz="2000" b="1" dirty="0" err="1">
                <a:solidFill>
                  <a:srgbClr val="FFFFFF"/>
                </a:solidFill>
                <a:latin typeface="Helvetica" charset="0"/>
              </a:rPr>
              <a:t>lalie</a:t>
            </a:r>
            <a:r>
              <a:rPr lang="en-GB" sz="2000" b="1" dirty="0">
                <a:solidFill>
                  <a:srgbClr val="FFFFFF"/>
                </a:solidFill>
                <a:latin typeface="Helvetica" charset="0"/>
              </a:rPr>
              <a:t> </a:t>
            </a:r>
            <a:r>
              <a:rPr lang="en-GB" sz="2000" b="1" dirty="0" err="1">
                <a:solidFill>
                  <a:srgbClr val="FFFFFF"/>
                </a:solidFill>
                <a:latin typeface="Helvetica" charset="0"/>
              </a:rPr>
              <a:t>mota</a:t>
            </a:r>
            <a:r>
              <a:rPr lang="en-GB" sz="2000" b="1" dirty="0">
                <a:solidFill>
                  <a:srgbClr val="FFFFFF"/>
                </a:solidFill>
                <a:latin typeface="Helvetica" charset="0"/>
              </a:rPr>
              <a:t>. </a:t>
            </a:r>
            <a:r>
              <a:rPr lang="en-GB" sz="2000" b="1" dirty="0" err="1">
                <a:solidFill>
                  <a:srgbClr val="FFFFFF"/>
                </a:solidFill>
                <a:latin typeface="Helvetica" charset="0"/>
              </a:rPr>
              <a:t>Siro</a:t>
            </a:r>
            <a:r>
              <a:rPr lang="en-GB" sz="2000" b="1" dirty="0">
                <a:solidFill>
                  <a:srgbClr val="FFFFFF"/>
                </a:solidFill>
                <a:latin typeface="Helvetica" charset="0"/>
              </a:rPr>
              <a:t> a-a  </a:t>
            </a:r>
            <a:r>
              <a:rPr lang="en-GB" sz="2000" b="1" dirty="0" err="1">
                <a:solidFill>
                  <a:srgbClr val="FFFFFF"/>
                </a:solidFill>
                <a:latin typeface="Helvetica" charset="0"/>
              </a:rPr>
              <a:t>kesiamia,kechü</a:t>
            </a:r>
            <a:r>
              <a:rPr lang="en-GB" sz="2000" b="1" dirty="0">
                <a:solidFill>
                  <a:srgbClr val="FFFFFF"/>
                </a:solidFill>
                <a:latin typeface="Helvetica" charset="0"/>
              </a:rPr>
              <a:t> mu </a:t>
            </a:r>
            <a:r>
              <a:rPr lang="en-GB" sz="2000" b="1" dirty="0" err="1">
                <a:solidFill>
                  <a:srgbClr val="FFFFFF"/>
                </a:solidFill>
                <a:latin typeface="Helvetica" charset="0"/>
              </a:rPr>
              <a:t>kezhako,kedibau</a:t>
            </a:r>
            <a:r>
              <a:rPr lang="en-GB" sz="2000" b="1" dirty="0">
                <a:solidFill>
                  <a:srgbClr val="FFFFFF"/>
                </a:solidFill>
                <a:latin typeface="Helvetica" charset="0"/>
              </a:rPr>
              <a:t> </a:t>
            </a:r>
            <a:r>
              <a:rPr lang="en-GB" sz="2000" b="1" dirty="0" err="1">
                <a:solidFill>
                  <a:srgbClr val="FFFFFF"/>
                </a:solidFill>
                <a:latin typeface="Helvetica" charset="0"/>
              </a:rPr>
              <a:t>mhodzünu</a:t>
            </a:r>
            <a:r>
              <a:rPr lang="en-GB" sz="2000" b="1" dirty="0">
                <a:solidFill>
                  <a:srgbClr val="FFFFFF"/>
                </a:solidFill>
                <a:latin typeface="Helvetica" charset="0"/>
              </a:rPr>
              <a:t> </a:t>
            </a:r>
            <a:r>
              <a:rPr lang="en-GB" sz="2000" b="1" dirty="0" err="1">
                <a:solidFill>
                  <a:srgbClr val="FFFFFF"/>
                </a:solidFill>
                <a:latin typeface="Helvetica" charset="0"/>
              </a:rPr>
              <a:t>ketha</a:t>
            </a:r>
            <a:r>
              <a:rPr lang="en-GB" sz="2000" b="1" dirty="0">
                <a:solidFill>
                  <a:srgbClr val="FFFFFF"/>
                </a:solidFill>
                <a:latin typeface="Helvetica" charset="0"/>
              </a:rPr>
              <a:t> </a:t>
            </a:r>
            <a:r>
              <a:rPr lang="en-GB" sz="2000" b="1" dirty="0" err="1">
                <a:solidFill>
                  <a:srgbClr val="FFFFFF"/>
                </a:solidFill>
                <a:latin typeface="Helvetica" charset="0"/>
              </a:rPr>
              <a:t>ngu;süsie</a:t>
            </a:r>
            <a:r>
              <a:rPr lang="en-GB" sz="2000" b="1" dirty="0">
                <a:solidFill>
                  <a:srgbClr val="FFFFFF"/>
                </a:solidFill>
                <a:latin typeface="Helvetica" charset="0"/>
              </a:rPr>
              <a:t> </a:t>
            </a:r>
            <a:r>
              <a:rPr lang="en-GB" sz="2000" b="1" dirty="0" err="1">
                <a:solidFill>
                  <a:srgbClr val="FFFFFF"/>
                </a:solidFill>
                <a:latin typeface="Helvetica" charset="0"/>
              </a:rPr>
              <a:t>leshüda</a:t>
            </a:r>
            <a:r>
              <a:rPr lang="en-GB" sz="2000" b="1" dirty="0">
                <a:solidFill>
                  <a:srgbClr val="FFFFFF"/>
                </a:solidFill>
                <a:latin typeface="Helvetica" charset="0"/>
              </a:rPr>
              <a:t> </a:t>
            </a:r>
            <a:r>
              <a:rPr lang="en-GB" sz="2000" b="1" dirty="0" err="1">
                <a:solidFill>
                  <a:srgbClr val="FFFFFF"/>
                </a:solidFill>
                <a:latin typeface="Helvetica" charset="0"/>
              </a:rPr>
              <a:t>huo</a:t>
            </a:r>
            <a:r>
              <a:rPr lang="en-GB" sz="2000" b="1" dirty="0">
                <a:solidFill>
                  <a:srgbClr val="FFFFFF"/>
                </a:solidFill>
                <a:latin typeface="Helvetica" charset="0"/>
              </a:rPr>
              <a:t> </a:t>
            </a:r>
            <a:r>
              <a:rPr lang="en-GB" sz="2000" b="1" dirty="0" err="1">
                <a:solidFill>
                  <a:srgbClr val="FFFFFF"/>
                </a:solidFill>
                <a:latin typeface="Helvetica" charset="0"/>
              </a:rPr>
              <a:t>lhalie;mu</a:t>
            </a:r>
            <a:r>
              <a:rPr lang="en-GB" sz="2000" b="1" dirty="0">
                <a:solidFill>
                  <a:srgbClr val="FFFFFF"/>
                </a:solidFill>
                <a:latin typeface="Helvetica" charset="0"/>
              </a:rPr>
              <a:t> </a:t>
            </a:r>
            <a:r>
              <a:rPr lang="en-GB" sz="2000" b="1" dirty="0" err="1">
                <a:solidFill>
                  <a:srgbClr val="FFFFFF"/>
                </a:solidFill>
                <a:latin typeface="Helvetica" charset="0"/>
              </a:rPr>
              <a:t>leshüda</a:t>
            </a:r>
            <a:r>
              <a:rPr lang="en-GB" sz="2000" b="1" dirty="0">
                <a:solidFill>
                  <a:srgbClr val="FFFFFF"/>
                </a:solidFill>
                <a:latin typeface="Helvetica" charset="0"/>
              </a:rPr>
              <a:t> </a:t>
            </a:r>
            <a:r>
              <a:rPr lang="en-GB" sz="2000" b="1" dirty="0" err="1">
                <a:solidFill>
                  <a:srgbClr val="FFFFFF"/>
                </a:solidFill>
                <a:latin typeface="Helvetica" charset="0"/>
              </a:rPr>
              <a:t>kekrei</a:t>
            </a:r>
            <a:r>
              <a:rPr lang="en-GB" sz="2000" b="1" dirty="0">
                <a:solidFill>
                  <a:srgbClr val="FFFFFF"/>
                </a:solidFill>
                <a:latin typeface="Helvetica" charset="0"/>
              </a:rPr>
              <a:t> </a:t>
            </a:r>
            <a:r>
              <a:rPr lang="en-GB" sz="2000" b="1" dirty="0" err="1">
                <a:solidFill>
                  <a:srgbClr val="FFFFFF"/>
                </a:solidFill>
                <a:latin typeface="Helvetica" charset="0"/>
              </a:rPr>
              <a:t>puo</a:t>
            </a:r>
            <a:r>
              <a:rPr lang="en-GB" sz="2000" b="1" dirty="0">
                <a:solidFill>
                  <a:srgbClr val="FFFFFF"/>
                </a:solidFill>
                <a:latin typeface="Helvetica" charset="0"/>
              </a:rPr>
              <a:t> </a:t>
            </a:r>
            <a:r>
              <a:rPr lang="en-GB" sz="2000" b="1" dirty="0" err="1">
                <a:solidFill>
                  <a:srgbClr val="FFFFFF"/>
                </a:solidFill>
                <a:latin typeface="Helvetica" charset="0"/>
              </a:rPr>
              <a:t>lhalie,süu</a:t>
            </a:r>
            <a:r>
              <a:rPr lang="en-GB" sz="2000" b="1" dirty="0">
                <a:solidFill>
                  <a:srgbClr val="FFFFFF"/>
                </a:solidFill>
                <a:latin typeface="Helvetica" charset="0"/>
              </a:rPr>
              <a:t> </a:t>
            </a:r>
            <a:r>
              <a:rPr lang="en-GB" sz="2000" b="1" dirty="0" err="1">
                <a:solidFill>
                  <a:srgbClr val="FFFFFF"/>
                </a:solidFill>
                <a:latin typeface="Helvetica" charset="0"/>
              </a:rPr>
              <a:t>kerheiprü</a:t>
            </a:r>
            <a:r>
              <a:rPr lang="en-GB" sz="2000" b="1" dirty="0">
                <a:solidFill>
                  <a:srgbClr val="FFFFFF"/>
                </a:solidFill>
                <a:latin typeface="Helvetica" charset="0"/>
              </a:rPr>
              <a:t> </a:t>
            </a:r>
            <a:r>
              <a:rPr lang="en-GB" sz="2000" b="1" dirty="0" err="1">
                <a:solidFill>
                  <a:srgbClr val="FFFFFF"/>
                </a:solidFill>
                <a:latin typeface="Helvetica" charset="0"/>
              </a:rPr>
              <a:t>leshüdau;tsiu</a:t>
            </a:r>
            <a:r>
              <a:rPr lang="en-GB" sz="2000" b="1" dirty="0">
                <a:solidFill>
                  <a:srgbClr val="FFFFFF"/>
                </a:solidFill>
                <a:latin typeface="Helvetica" charset="0"/>
              </a:rPr>
              <a:t> </a:t>
            </a:r>
            <a:r>
              <a:rPr lang="en-GB" sz="2000" b="1" dirty="0" err="1">
                <a:solidFill>
                  <a:srgbClr val="FFFFFF"/>
                </a:solidFill>
                <a:latin typeface="Helvetica" charset="0"/>
              </a:rPr>
              <a:t>kesia</a:t>
            </a:r>
            <a:r>
              <a:rPr lang="en-GB" sz="2000" b="1" dirty="0">
                <a:solidFill>
                  <a:srgbClr val="FFFFFF"/>
                </a:solidFill>
                <a:latin typeface="Helvetica" charset="0"/>
              </a:rPr>
              <a:t> </a:t>
            </a:r>
            <a:r>
              <a:rPr lang="en-GB" sz="2000" b="1" dirty="0" err="1">
                <a:solidFill>
                  <a:srgbClr val="FFFFFF"/>
                </a:solidFill>
                <a:latin typeface="Helvetica" charset="0"/>
              </a:rPr>
              <a:t>ko</a:t>
            </a:r>
            <a:r>
              <a:rPr lang="en-GB" sz="2000" b="1" dirty="0">
                <a:solidFill>
                  <a:srgbClr val="FFFFFF"/>
                </a:solidFill>
                <a:latin typeface="Helvetica" charset="0"/>
              </a:rPr>
              <a:t> </a:t>
            </a:r>
            <a:r>
              <a:rPr lang="en-GB" sz="2000" b="1" dirty="0" err="1">
                <a:solidFill>
                  <a:srgbClr val="FFFFFF"/>
                </a:solidFill>
                <a:latin typeface="Helvetica" charset="0"/>
              </a:rPr>
              <a:t>mhatho</a:t>
            </a:r>
            <a:r>
              <a:rPr lang="en-GB" sz="2000" b="1" dirty="0">
                <a:solidFill>
                  <a:srgbClr val="FFFFFF"/>
                </a:solidFill>
                <a:latin typeface="Helvetica" charset="0"/>
              </a:rPr>
              <a:t> </a:t>
            </a:r>
            <a:r>
              <a:rPr lang="en-GB" sz="2000" b="1" dirty="0" err="1">
                <a:solidFill>
                  <a:srgbClr val="FFFFFF"/>
                </a:solidFill>
                <a:latin typeface="Helvetica" charset="0"/>
              </a:rPr>
              <a:t>kheki</a:t>
            </a:r>
            <a:r>
              <a:rPr lang="en-GB" sz="2000" b="1" dirty="0">
                <a:solidFill>
                  <a:srgbClr val="FFFFFF"/>
                </a:solidFill>
                <a:latin typeface="Helvetica" charset="0"/>
              </a:rPr>
              <a:t> </a:t>
            </a:r>
            <a:r>
              <a:rPr lang="en-GB" sz="2000" b="1" dirty="0" err="1">
                <a:solidFill>
                  <a:srgbClr val="FFFFFF"/>
                </a:solidFill>
                <a:latin typeface="Helvetica" charset="0"/>
              </a:rPr>
              <a:t>sü</a:t>
            </a:r>
            <a:r>
              <a:rPr lang="en-GB" sz="2000" b="1" dirty="0">
                <a:solidFill>
                  <a:srgbClr val="FFFFFF"/>
                </a:solidFill>
                <a:latin typeface="Helvetica" charset="0"/>
              </a:rPr>
              <a:t> </a:t>
            </a:r>
            <a:r>
              <a:rPr lang="en-GB" sz="2000" b="1" dirty="0" err="1">
                <a:solidFill>
                  <a:srgbClr val="FFFFFF"/>
                </a:solidFill>
                <a:latin typeface="Helvetica" charset="0"/>
              </a:rPr>
              <a:t>chü</a:t>
            </a:r>
            <a:r>
              <a:rPr lang="en-GB" sz="2000" b="1" dirty="0">
                <a:solidFill>
                  <a:srgbClr val="FFFFFF"/>
                </a:solidFill>
                <a:latin typeface="Helvetica" charset="0"/>
              </a:rPr>
              <a:t> </a:t>
            </a:r>
            <a:r>
              <a:rPr lang="en-GB" sz="2000" b="1" dirty="0" err="1">
                <a:solidFill>
                  <a:srgbClr val="FFFFFF"/>
                </a:solidFill>
                <a:latin typeface="Helvetica" charset="0"/>
              </a:rPr>
              <a:t>leshüdako</a:t>
            </a:r>
            <a:r>
              <a:rPr lang="en-GB" sz="2000" b="1" dirty="0">
                <a:solidFill>
                  <a:srgbClr val="FFFFFF"/>
                </a:solidFill>
                <a:latin typeface="Helvetica" charset="0"/>
              </a:rPr>
              <a:t> nu  </a:t>
            </a:r>
            <a:r>
              <a:rPr lang="en-GB" sz="2000" b="1" dirty="0" err="1">
                <a:solidFill>
                  <a:srgbClr val="FFFFFF"/>
                </a:solidFill>
                <a:latin typeface="Helvetica" charset="0"/>
              </a:rPr>
              <a:t>thupiekezhüko</a:t>
            </a:r>
            <a:r>
              <a:rPr lang="en-GB" sz="2000" b="1" dirty="0">
                <a:solidFill>
                  <a:srgbClr val="FFFFFF"/>
                </a:solidFill>
                <a:latin typeface="Helvetica" charset="0"/>
              </a:rPr>
              <a:t> se </a:t>
            </a:r>
            <a:r>
              <a:rPr lang="en-GB" sz="2000" b="1" dirty="0" err="1">
                <a:solidFill>
                  <a:srgbClr val="FFFFFF"/>
                </a:solidFill>
                <a:latin typeface="Helvetica" charset="0"/>
              </a:rPr>
              <a:t>uko</a:t>
            </a:r>
            <a:r>
              <a:rPr lang="en-GB" sz="2000" b="1" dirty="0">
                <a:solidFill>
                  <a:srgbClr val="FFFFFF"/>
                </a:solidFill>
                <a:latin typeface="Helvetica" charset="0"/>
              </a:rPr>
              <a:t> </a:t>
            </a:r>
            <a:r>
              <a:rPr lang="en-GB" sz="2000" b="1" dirty="0" err="1">
                <a:solidFill>
                  <a:srgbClr val="FFFFFF"/>
                </a:solidFill>
                <a:latin typeface="Helvetica" charset="0"/>
              </a:rPr>
              <a:t>dienya</a:t>
            </a:r>
            <a:r>
              <a:rPr lang="en-GB" sz="2000" b="1" dirty="0">
                <a:solidFill>
                  <a:srgbClr val="FFFFFF"/>
                </a:solidFill>
                <a:latin typeface="Helvetica" charset="0"/>
              </a:rPr>
              <a:t> </a:t>
            </a:r>
            <a:r>
              <a:rPr lang="en-GB" sz="2000" b="1" dirty="0" err="1">
                <a:solidFill>
                  <a:srgbClr val="FFFFFF"/>
                </a:solidFill>
                <a:latin typeface="Helvetica" charset="0"/>
              </a:rPr>
              <a:t>kechü</a:t>
            </a:r>
            <a:r>
              <a:rPr lang="en-GB" sz="2000" b="1" dirty="0">
                <a:solidFill>
                  <a:srgbClr val="FFFFFF"/>
                </a:solidFill>
                <a:latin typeface="Helvetica" charset="0"/>
              </a:rPr>
              <a:t>.</a:t>
            </a:r>
            <a:r>
              <a:rPr lang="en-GB" sz="2000" b="1" dirty="0">
                <a:solidFill>
                  <a:srgbClr val="FFEA18"/>
                </a:solidFill>
                <a:latin typeface="Helvetica" charset="0"/>
              </a:rPr>
              <a:t> </a:t>
            </a:r>
          </a:p>
        </p:txBody>
      </p:sp>
      <p:sp>
        <p:nvSpPr>
          <p:cNvPr id="82960" name="AutoShape 15"/>
          <p:cNvSpPr>
            <a:spLocks noChangeArrowheads="1"/>
          </p:cNvSpPr>
          <p:nvPr/>
        </p:nvSpPr>
        <p:spPr bwMode="auto">
          <a:xfrm>
            <a:off x="6148263" y="1997819"/>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82961" name="AutoShape 16"/>
          <p:cNvSpPr>
            <a:spLocks noChangeArrowheads="1"/>
          </p:cNvSpPr>
          <p:nvPr/>
        </p:nvSpPr>
        <p:spPr bwMode="auto">
          <a:xfrm>
            <a:off x="6148263" y="573832"/>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82962" name="AutoShape 17"/>
          <p:cNvSpPr>
            <a:spLocks noChangeArrowheads="1"/>
          </p:cNvSpPr>
          <p:nvPr/>
        </p:nvSpPr>
        <p:spPr bwMode="auto">
          <a:xfrm>
            <a:off x="6148263" y="3420219"/>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82963" name="Text Box 18"/>
          <p:cNvSpPr txBox="1">
            <a:spLocks noChangeArrowheads="1"/>
          </p:cNvSpPr>
          <p:nvPr/>
        </p:nvSpPr>
        <p:spPr bwMode="auto">
          <a:xfrm>
            <a:off x="8821738" y="7410450"/>
            <a:ext cx="184150" cy="244475"/>
          </a:xfrm>
          <a:prstGeom prst="rect">
            <a:avLst/>
          </a:prstGeom>
          <a:noFill/>
          <a:ln w="9525">
            <a:noFill/>
            <a:round/>
            <a:headEnd/>
            <a:tailEnd/>
          </a:ln>
        </p:spPr>
        <p:txBody>
          <a:bodyPr wrap="none" lIns="91255" tIns="45626" rIns="91255" bIns="45626" anchor="ctr"/>
          <a:lstStyle/>
          <a:p>
            <a:endParaRPr lang="en-US"/>
          </a:p>
        </p:txBody>
      </p:sp>
      <p:sp>
        <p:nvSpPr>
          <p:cNvPr id="82964" name="Text Box 19"/>
          <p:cNvSpPr txBox="1">
            <a:spLocks noChangeArrowheads="1"/>
          </p:cNvSpPr>
          <p:nvPr/>
        </p:nvSpPr>
        <p:spPr bwMode="auto">
          <a:xfrm>
            <a:off x="9193213"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76</a:t>
            </a:r>
          </a:p>
        </p:txBody>
      </p:sp>
      <p:sp>
        <p:nvSpPr>
          <p:cNvPr id="19" name="Text Box 10"/>
          <p:cNvSpPr txBox="1">
            <a:spLocks noChangeArrowheads="1"/>
          </p:cNvSpPr>
          <p:nvPr/>
        </p:nvSpPr>
        <p:spPr bwMode="auto">
          <a:xfrm>
            <a:off x="6035675" y="3522663"/>
            <a:ext cx="3452813" cy="709612"/>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Khrista kijü nu di ketuo</a:t>
            </a:r>
            <a:br>
              <a:rPr lang="en-GB" sz="2000" b="1">
                <a:solidFill>
                  <a:srgbClr val="FFEA18"/>
                </a:solidFill>
                <a:latin typeface="Helvetica" charset="0"/>
              </a:rPr>
            </a:br>
            <a:r>
              <a:rPr lang="en-GB" sz="2000" b="1">
                <a:solidFill>
                  <a:srgbClr val="FFEA18"/>
                </a:solidFill>
                <a:latin typeface="Helvetica" charset="0"/>
              </a:rPr>
              <a:t>Rev. 20:4-6</a:t>
            </a:r>
          </a:p>
        </p:txBody>
      </p:sp>
      <p:sp>
        <p:nvSpPr>
          <p:cNvPr id="20" name="Text Box 8"/>
          <p:cNvSpPr txBox="1">
            <a:spLocks noChangeArrowheads="1"/>
          </p:cNvSpPr>
          <p:nvPr/>
        </p:nvSpPr>
        <p:spPr bwMode="auto">
          <a:xfrm>
            <a:off x="6024563" y="638175"/>
            <a:ext cx="3452812" cy="709863"/>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solidFill>
                  <a:srgbClr val="FFEA18"/>
                </a:solidFill>
                <a:latin typeface="Helvetica" charset="0"/>
              </a:rPr>
              <a:t>Tekuonuo</a:t>
            </a:r>
            <a:r>
              <a:rPr lang="en-GB" sz="2000" b="1" dirty="0">
                <a:solidFill>
                  <a:srgbClr val="FFEA18"/>
                </a:solidFill>
                <a:latin typeface="Helvetica" charset="0"/>
              </a:rPr>
              <a:t>-u </a:t>
            </a:r>
            <a:r>
              <a:rPr lang="en-GB" sz="2000" b="1" dirty="0" err="1">
                <a:solidFill>
                  <a:srgbClr val="FFEA18"/>
                </a:solidFill>
                <a:latin typeface="Helvetica" charset="0"/>
              </a:rPr>
              <a:t>kiya</a:t>
            </a:r>
            <a:r>
              <a:rPr lang="en-GB" sz="2000" b="1" dirty="0">
                <a:solidFill>
                  <a:srgbClr val="FFEA18"/>
                </a:solidFill>
                <a:latin typeface="Helvetica" charset="0"/>
              </a:rPr>
              <a:t> he</a:t>
            </a:r>
            <a:br>
              <a:rPr lang="en-GB" sz="2000" b="1" dirty="0">
                <a:solidFill>
                  <a:srgbClr val="FFEA18"/>
                </a:solidFill>
                <a:latin typeface="Helvetica" charset="0"/>
              </a:rPr>
            </a:br>
            <a:r>
              <a:rPr lang="en-GB" sz="2000" b="1" dirty="0">
                <a:solidFill>
                  <a:srgbClr val="FFEA18"/>
                </a:solidFill>
                <a:latin typeface="Helvetica" charset="0"/>
              </a:rPr>
              <a:t>Rev. 19:1-10</a:t>
            </a:r>
          </a:p>
        </p:txBody>
      </p:sp>
      <p:sp>
        <p:nvSpPr>
          <p:cNvPr id="21" name="Text Box 9"/>
          <p:cNvSpPr txBox="1">
            <a:spLocks noChangeArrowheads="1"/>
          </p:cNvSpPr>
          <p:nvPr/>
        </p:nvSpPr>
        <p:spPr bwMode="auto">
          <a:xfrm>
            <a:off x="6018213" y="2070100"/>
            <a:ext cx="3452812" cy="1017588"/>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Jisu Khrista va kenie vor ketuo u </a:t>
            </a:r>
            <a:br>
              <a:rPr lang="en-GB" sz="2000" b="1">
                <a:solidFill>
                  <a:srgbClr val="FFEA18"/>
                </a:solidFill>
                <a:latin typeface="Helvetica" charset="0"/>
              </a:rPr>
            </a:br>
            <a:r>
              <a:rPr lang="en-GB" sz="2000" b="1">
                <a:solidFill>
                  <a:srgbClr val="FFEA18"/>
                </a:solidFill>
                <a:latin typeface="Helvetica" charset="0"/>
              </a:rPr>
              <a:t>Rev. 19:11-16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9886"/>
                                        </p:tgtEl>
                                        <p:attrNameLst>
                                          <p:attrName>style.visibility</p:attrName>
                                        </p:attrNameLst>
                                      </p:cBhvr>
                                      <p:to>
                                        <p:strVal val="visible"/>
                                      </p:to>
                                    </p:set>
                                    <p:anim calcmode="lin" valueType="num">
                                      <p:cBhvr>
                                        <p:cTn id="7" dur="500" fill="hold"/>
                                        <p:tgtEl>
                                          <p:spTgt spid="79886"/>
                                        </p:tgtEl>
                                        <p:attrNameLst>
                                          <p:attrName>ppt_w</p:attrName>
                                        </p:attrNameLst>
                                      </p:cBhvr>
                                      <p:tavLst>
                                        <p:tav tm="100000">
                                          <p:val>
                                            <p:strVal val="2/3*#ppt_w"/>
                                          </p:val>
                                        </p:tav>
                                        <p:tav tm="100000">
                                          <p:val>
                                            <p:strVal val="#ppt_w"/>
                                          </p:val>
                                        </p:tav>
                                      </p:tavLst>
                                    </p:anim>
                                    <p:anim calcmode="lin" valueType="num">
                                      <p:cBhvr>
                                        <p:cTn id="8" dur="500" fill="hold"/>
                                        <p:tgtEl>
                                          <p:spTgt spid="79886"/>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80898"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3972" name="Rectangle 3"/>
          <p:cNvSpPr>
            <a:spLocks noChangeArrowheads="1"/>
          </p:cNvSpPr>
          <p:nvPr/>
        </p:nvSpPr>
        <p:spPr bwMode="auto">
          <a:xfrm>
            <a:off x="1147763" y="1481138"/>
            <a:ext cx="4641850" cy="506412"/>
          </a:xfrm>
          <a:prstGeom prst="rect">
            <a:avLst/>
          </a:prstGeom>
          <a:noFill/>
          <a:ln w="9525">
            <a:noFill/>
            <a:round/>
            <a:headEnd/>
            <a:tailEnd/>
          </a:ln>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FFFF"/>
                </a:solidFill>
                <a:latin typeface="Helvetica" charset="0"/>
              </a:rPr>
              <a:t>Pesikeshü</a:t>
            </a:r>
          </a:p>
        </p:txBody>
      </p:sp>
      <p:sp>
        <p:nvSpPr>
          <p:cNvPr id="83973" name="Text Box 4"/>
          <p:cNvSpPr txBox="1">
            <a:spLocks noChangeArrowheads="1"/>
          </p:cNvSpPr>
          <p:nvPr/>
        </p:nvSpPr>
        <p:spPr bwMode="auto">
          <a:xfrm>
            <a:off x="1314424" y="2028812"/>
            <a:ext cx="4357718" cy="1184352"/>
          </a:xfrm>
          <a:prstGeom prst="rect">
            <a:avLst/>
          </a:prstGeom>
          <a:noFill/>
          <a:ln w="9525">
            <a:noFill/>
            <a:round/>
            <a:headEnd/>
            <a:tailEnd/>
          </a:ln>
        </p:spPr>
        <p:txBody>
          <a:bodyPr wrap="square"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i="1" dirty="0" smtClean="0">
                <a:solidFill>
                  <a:srgbClr val="FFEA18"/>
                </a:solidFill>
                <a:latin typeface="Comic Sans MS" pitchFamily="66" charset="0"/>
              </a:rPr>
              <a:t>U </a:t>
            </a:r>
            <a:r>
              <a:rPr lang="en-GB" sz="2000" b="1" i="1" dirty="0" err="1" smtClean="0">
                <a:solidFill>
                  <a:srgbClr val="FFEA18"/>
                </a:solidFill>
                <a:latin typeface="Comic Sans MS" pitchFamily="66" charset="0"/>
              </a:rPr>
              <a:t>sedze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kechachie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kelhou</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ngu</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kevi</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keshii</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sede</a:t>
            </a:r>
            <a:r>
              <a:rPr lang="en-GB" sz="2000" b="1" i="1" dirty="0" smtClean="0">
                <a:solidFill>
                  <a:srgbClr val="FFEA18"/>
                </a:solidFill>
                <a:latin typeface="Comic Sans MS" pitchFamily="66" charset="0"/>
              </a:rPr>
              <a:t> </a:t>
            </a:r>
            <a:r>
              <a:rPr lang="en-GB" sz="2000" b="1" i="1" dirty="0" err="1" smtClean="0">
                <a:solidFill>
                  <a:srgbClr val="FFEA18"/>
                </a:solidFill>
                <a:latin typeface="Comic Sans MS" pitchFamily="66" charset="0"/>
              </a:rPr>
              <a:t>kemeyie</a:t>
            </a:r>
            <a:endParaRPr lang="en-GB" sz="2000" b="1" i="1" dirty="0" smtClean="0">
              <a:solidFill>
                <a:srgbClr val="FFEA18"/>
              </a:solidFill>
              <a:latin typeface="Comic Sans MS" pitchFamily="66" charset="0"/>
            </a:endParaRPr>
          </a:p>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i="1" dirty="0">
              <a:solidFill>
                <a:srgbClr val="FFEA18"/>
              </a:solidFill>
              <a:latin typeface="Comic Sans MS" pitchFamily="66" charset="0"/>
            </a:endParaRPr>
          </a:p>
        </p:txBody>
      </p:sp>
      <p:sp>
        <p:nvSpPr>
          <p:cNvPr id="80901"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0902" name="AutoShape 6"/>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0903" name="AutoShape 7"/>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0904" name="AutoShape 8"/>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0905" name="AutoShape 9"/>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3979" name="Text Box 10"/>
          <p:cNvSpPr txBox="1">
            <a:spLocks noChangeArrowheads="1"/>
          </p:cNvSpPr>
          <p:nvPr/>
        </p:nvSpPr>
        <p:spPr bwMode="auto">
          <a:xfrm>
            <a:off x="9696450" y="2063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83984" name="Text Box 15"/>
          <p:cNvSpPr txBox="1">
            <a:spLocks noChangeArrowheads="1"/>
          </p:cNvSpPr>
          <p:nvPr/>
        </p:nvSpPr>
        <p:spPr bwMode="auto">
          <a:xfrm>
            <a:off x="6035675" y="6577013"/>
            <a:ext cx="3452813" cy="1017587"/>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Tei kesa puo mu kijü kesa puo</a:t>
            </a:r>
            <a:br>
              <a:rPr lang="en-GB" sz="2000" b="1">
                <a:solidFill>
                  <a:srgbClr val="FFEA18"/>
                </a:solidFill>
                <a:latin typeface="Helvetica" charset="0"/>
              </a:rPr>
            </a:br>
            <a:r>
              <a:rPr lang="en-GB" sz="2000" b="1">
                <a:solidFill>
                  <a:srgbClr val="FFEA18"/>
                </a:solidFill>
                <a:latin typeface="Helvetica" charset="0"/>
              </a:rPr>
              <a:t>Rev. 21:1-8</a:t>
            </a:r>
          </a:p>
        </p:txBody>
      </p:sp>
      <p:sp>
        <p:nvSpPr>
          <p:cNvPr id="80912" name="Text Box 16"/>
          <p:cNvSpPr txBox="1">
            <a:spLocks noChangeArrowheads="1"/>
          </p:cNvSpPr>
          <p:nvPr/>
        </p:nvSpPr>
        <p:spPr bwMode="auto">
          <a:xfrm>
            <a:off x="1357313" y="2517775"/>
            <a:ext cx="4360862" cy="3803650"/>
          </a:xfrm>
          <a:prstGeom prst="rect">
            <a:avLst/>
          </a:prstGeom>
          <a:noFill/>
          <a:ln w="9525">
            <a:noFill/>
            <a:round/>
            <a:headEnd/>
            <a:tailEnd/>
          </a:ln>
        </p:spPr>
        <p:txBody>
          <a:bodyPr lIns="89816" tIns="46699" rIns="89816" bIns="46699">
            <a:spAutoFit/>
          </a:bodyPr>
          <a:lstStyle/>
          <a:p>
            <a:pPr algn="ctr">
              <a:lnSpc>
                <a:spcPct val="100000"/>
              </a:lnSpc>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b="1" dirty="0" err="1">
                <a:solidFill>
                  <a:srgbClr val="FFEA18"/>
                </a:solidFill>
                <a:latin typeface="Helvetica" charset="0"/>
              </a:rPr>
              <a:t>Pesikeshü</a:t>
            </a:r>
            <a:r>
              <a:rPr lang="en-GB" sz="1800" b="1" dirty="0">
                <a:solidFill>
                  <a:srgbClr val="FFEA18"/>
                </a:solidFill>
                <a:latin typeface="Helvetica" charset="0"/>
              </a:rPr>
              <a:t>. 21:1-2</a:t>
            </a:r>
            <a:r>
              <a:rPr lang="en-GB" b="1" dirty="0">
                <a:solidFill>
                  <a:srgbClr val="FFEA18"/>
                </a:solidFill>
                <a:latin typeface="Helvetica" charset="0"/>
              </a:rPr>
              <a:t>                               </a:t>
            </a:r>
            <a:r>
              <a:rPr lang="en-GB" sz="2400" b="1" dirty="0" err="1">
                <a:solidFill>
                  <a:srgbClr val="FFFFFF"/>
                </a:solidFill>
                <a:latin typeface="Helvetica" charset="0"/>
              </a:rPr>
              <a:t>Süsie</a:t>
            </a:r>
            <a:r>
              <a:rPr lang="en-GB" sz="2400" b="1" dirty="0">
                <a:solidFill>
                  <a:srgbClr val="FFFFFF"/>
                </a:solidFill>
                <a:latin typeface="Helvetica" charset="0"/>
              </a:rPr>
              <a:t> a-a </a:t>
            </a:r>
            <a:r>
              <a:rPr lang="en-GB" sz="2400" b="1" dirty="0" err="1">
                <a:solidFill>
                  <a:srgbClr val="FFFFFF"/>
                </a:solidFill>
                <a:latin typeface="Helvetica" charset="0"/>
              </a:rPr>
              <a:t>tei</a:t>
            </a:r>
            <a:r>
              <a:rPr lang="en-GB" sz="2400" b="1" dirty="0">
                <a:solidFill>
                  <a:srgbClr val="FFFFFF"/>
                </a:solidFill>
                <a:latin typeface="Helvetica" charset="0"/>
              </a:rPr>
              <a:t> </a:t>
            </a:r>
            <a:r>
              <a:rPr lang="en-GB" sz="2400" b="1" dirty="0" err="1">
                <a:solidFill>
                  <a:srgbClr val="FFFFFF"/>
                </a:solidFill>
                <a:latin typeface="Helvetica" charset="0"/>
              </a:rPr>
              <a:t>kesa</a:t>
            </a:r>
            <a:r>
              <a:rPr lang="en-GB" sz="2400" b="1" dirty="0">
                <a:solidFill>
                  <a:srgbClr val="FFFFFF"/>
                </a:solidFill>
                <a:latin typeface="Helvetica" charset="0"/>
              </a:rPr>
              <a:t> </a:t>
            </a:r>
            <a:r>
              <a:rPr lang="en-GB" sz="2400" b="1" dirty="0" err="1">
                <a:solidFill>
                  <a:srgbClr val="FFFFFF"/>
                </a:solidFill>
                <a:latin typeface="Helvetica" charset="0"/>
              </a:rPr>
              <a:t>puo</a:t>
            </a:r>
            <a:r>
              <a:rPr lang="en-GB" sz="2400" b="1" dirty="0">
                <a:solidFill>
                  <a:srgbClr val="FFFFFF"/>
                </a:solidFill>
                <a:latin typeface="Helvetica" charset="0"/>
              </a:rPr>
              <a:t> mu </a:t>
            </a:r>
            <a:r>
              <a:rPr lang="en-GB" sz="2400" b="1" dirty="0" err="1">
                <a:solidFill>
                  <a:srgbClr val="FFFFFF"/>
                </a:solidFill>
                <a:latin typeface="Helvetica" charset="0"/>
              </a:rPr>
              <a:t>kijü</a:t>
            </a:r>
            <a:r>
              <a:rPr lang="en-GB" sz="2400" b="1" dirty="0">
                <a:solidFill>
                  <a:srgbClr val="FFFFFF"/>
                </a:solidFill>
                <a:latin typeface="Helvetica" charset="0"/>
              </a:rPr>
              <a:t> </a:t>
            </a:r>
            <a:r>
              <a:rPr lang="en-GB" sz="2400" b="1" dirty="0" err="1">
                <a:solidFill>
                  <a:srgbClr val="FFFFFF"/>
                </a:solidFill>
                <a:latin typeface="Helvetica" charset="0"/>
              </a:rPr>
              <a:t>kesa</a:t>
            </a:r>
            <a:r>
              <a:rPr lang="en-GB" sz="2400" b="1" dirty="0">
                <a:solidFill>
                  <a:srgbClr val="FFFFFF"/>
                </a:solidFill>
                <a:latin typeface="Helvetica" charset="0"/>
              </a:rPr>
              <a:t> </a:t>
            </a:r>
            <a:r>
              <a:rPr lang="en-GB" sz="2400" b="1" dirty="0" err="1">
                <a:solidFill>
                  <a:srgbClr val="FFFFFF"/>
                </a:solidFill>
                <a:latin typeface="Helvetica" charset="0"/>
              </a:rPr>
              <a:t>puo</a:t>
            </a:r>
            <a:r>
              <a:rPr lang="en-GB" sz="2400" b="1" dirty="0">
                <a:solidFill>
                  <a:srgbClr val="FFFFFF"/>
                </a:solidFill>
                <a:latin typeface="Helvetica" charset="0"/>
              </a:rPr>
              <a:t> </a:t>
            </a:r>
            <a:r>
              <a:rPr lang="en-GB" sz="2400" b="1" dirty="0" err="1">
                <a:solidFill>
                  <a:srgbClr val="FFFFFF"/>
                </a:solidFill>
                <a:latin typeface="Helvetica" charset="0"/>
              </a:rPr>
              <a:t>ngu;tei</a:t>
            </a:r>
            <a:r>
              <a:rPr lang="en-GB" sz="2400" b="1" dirty="0">
                <a:solidFill>
                  <a:srgbClr val="FFFFFF"/>
                </a:solidFill>
                <a:latin typeface="Helvetica" charset="0"/>
              </a:rPr>
              <a:t> </a:t>
            </a:r>
            <a:r>
              <a:rPr lang="en-GB" sz="2400" b="1" dirty="0" err="1">
                <a:solidFill>
                  <a:srgbClr val="FFFFFF"/>
                </a:solidFill>
                <a:latin typeface="Helvetica" charset="0"/>
              </a:rPr>
              <a:t>kerieu</a:t>
            </a:r>
            <a:r>
              <a:rPr lang="en-GB" sz="2400" b="1" dirty="0">
                <a:solidFill>
                  <a:srgbClr val="FFFFFF"/>
                </a:solidFill>
                <a:latin typeface="Helvetica" charset="0"/>
              </a:rPr>
              <a:t> mu </a:t>
            </a:r>
            <a:r>
              <a:rPr lang="en-GB" sz="2400" b="1" dirty="0" err="1">
                <a:solidFill>
                  <a:srgbClr val="FFFFFF"/>
                </a:solidFill>
                <a:latin typeface="Helvetica" charset="0"/>
              </a:rPr>
              <a:t>kijü</a:t>
            </a:r>
            <a:r>
              <a:rPr lang="en-GB" sz="2400" b="1" dirty="0">
                <a:solidFill>
                  <a:srgbClr val="FFFFFF"/>
                </a:solidFill>
                <a:latin typeface="Helvetica" charset="0"/>
              </a:rPr>
              <a:t> </a:t>
            </a:r>
            <a:r>
              <a:rPr lang="en-GB" sz="2400" b="1" dirty="0" err="1">
                <a:solidFill>
                  <a:srgbClr val="FFFFFF"/>
                </a:solidFill>
                <a:latin typeface="Helvetica" charset="0"/>
              </a:rPr>
              <a:t>kerieu</a:t>
            </a:r>
            <a:r>
              <a:rPr lang="en-GB" sz="2400" b="1" dirty="0">
                <a:solidFill>
                  <a:srgbClr val="FFFFFF"/>
                </a:solidFill>
                <a:latin typeface="Helvetica" charset="0"/>
              </a:rPr>
              <a:t> </a:t>
            </a:r>
            <a:r>
              <a:rPr lang="en-GB" sz="2400" b="1" dirty="0" err="1">
                <a:solidFill>
                  <a:srgbClr val="FFFFFF"/>
                </a:solidFill>
                <a:latin typeface="Helvetica" charset="0"/>
              </a:rPr>
              <a:t>jüte</a:t>
            </a:r>
            <a:r>
              <a:rPr lang="en-GB" sz="2400" b="1" dirty="0">
                <a:solidFill>
                  <a:srgbClr val="FFFFFF"/>
                </a:solidFill>
                <a:latin typeface="Helvetica" charset="0"/>
              </a:rPr>
              <a:t> </a:t>
            </a:r>
            <a:r>
              <a:rPr lang="en-GB" sz="2400" b="1" dirty="0" err="1">
                <a:solidFill>
                  <a:srgbClr val="FFFFFF"/>
                </a:solidFill>
                <a:latin typeface="Helvetica" charset="0"/>
              </a:rPr>
              <a:t>ru;tsiu</a:t>
            </a:r>
            <a:r>
              <a:rPr lang="en-GB" sz="2400" b="1" dirty="0">
                <a:solidFill>
                  <a:srgbClr val="FFFFFF"/>
                </a:solidFill>
                <a:latin typeface="Helvetica" charset="0"/>
              </a:rPr>
              <a:t> </a:t>
            </a:r>
            <a:r>
              <a:rPr lang="en-GB" sz="2400" b="1" dirty="0" err="1">
                <a:solidFill>
                  <a:srgbClr val="FFFFFF"/>
                </a:solidFill>
                <a:latin typeface="Helvetica" charset="0"/>
              </a:rPr>
              <a:t>dzükezhau</a:t>
            </a:r>
            <a:r>
              <a:rPr lang="en-GB" sz="2400" b="1" dirty="0">
                <a:solidFill>
                  <a:srgbClr val="FFFFFF"/>
                </a:solidFill>
                <a:latin typeface="Helvetica" charset="0"/>
              </a:rPr>
              <a:t> </a:t>
            </a:r>
            <a:r>
              <a:rPr lang="en-GB" sz="2400" b="1" dirty="0" err="1">
                <a:solidFill>
                  <a:srgbClr val="FFFFFF"/>
                </a:solidFill>
                <a:latin typeface="Helvetica" charset="0"/>
              </a:rPr>
              <a:t>rei</a:t>
            </a:r>
            <a:r>
              <a:rPr lang="en-GB" sz="2400" b="1" dirty="0">
                <a:solidFill>
                  <a:srgbClr val="FFFFFF"/>
                </a:solidFill>
                <a:latin typeface="Helvetica" charset="0"/>
              </a:rPr>
              <a:t> </a:t>
            </a:r>
            <a:r>
              <a:rPr lang="en-GB" sz="2400" b="1" dirty="0" err="1">
                <a:solidFill>
                  <a:srgbClr val="FFFFFF"/>
                </a:solidFill>
                <a:latin typeface="Helvetica" charset="0"/>
              </a:rPr>
              <a:t>ba</a:t>
            </a:r>
            <a:r>
              <a:rPr lang="en-GB" sz="2400" b="1" dirty="0">
                <a:solidFill>
                  <a:srgbClr val="FFFFFF"/>
                </a:solidFill>
                <a:latin typeface="Helvetica" charset="0"/>
              </a:rPr>
              <a:t> </a:t>
            </a:r>
            <a:r>
              <a:rPr lang="en-GB" sz="2400" b="1" dirty="0" err="1">
                <a:solidFill>
                  <a:srgbClr val="FFFFFF"/>
                </a:solidFill>
                <a:latin typeface="Helvetica" charset="0"/>
              </a:rPr>
              <a:t>sa</a:t>
            </a:r>
            <a:r>
              <a:rPr lang="en-GB" sz="2400" b="1" dirty="0">
                <a:solidFill>
                  <a:srgbClr val="FFFFFF"/>
                </a:solidFill>
                <a:latin typeface="Helvetica" charset="0"/>
              </a:rPr>
              <a:t> mote. Mu a-a </a:t>
            </a:r>
            <a:r>
              <a:rPr lang="en-GB" sz="2400" b="1" dirty="0" err="1">
                <a:solidFill>
                  <a:srgbClr val="FFFFFF"/>
                </a:solidFill>
                <a:latin typeface="Helvetica" charset="0"/>
              </a:rPr>
              <a:t>rüna</a:t>
            </a:r>
            <a:r>
              <a:rPr lang="en-GB" sz="2400" b="1" dirty="0">
                <a:solidFill>
                  <a:srgbClr val="FFFFFF"/>
                </a:solidFill>
                <a:latin typeface="Helvetica" charset="0"/>
              </a:rPr>
              <a:t> </a:t>
            </a:r>
            <a:r>
              <a:rPr lang="en-GB" sz="2400" b="1" dirty="0" err="1">
                <a:solidFill>
                  <a:srgbClr val="FFFFFF"/>
                </a:solidFill>
                <a:latin typeface="Helvetica" charset="0"/>
              </a:rPr>
              <a:t>nadi</a:t>
            </a:r>
            <a:r>
              <a:rPr lang="en-GB" sz="2400" b="1" dirty="0">
                <a:solidFill>
                  <a:srgbClr val="FFFFFF"/>
                </a:solidFill>
                <a:latin typeface="Helvetica" charset="0"/>
              </a:rPr>
              <a:t> </a:t>
            </a:r>
            <a:r>
              <a:rPr lang="en-GB" sz="2400" b="1" dirty="0" err="1">
                <a:solidFill>
                  <a:srgbClr val="FFFFFF"/>
                </a:solidFill>
                <a:latin typeface="Helvetica" charset="0"/>
              </a:rPr>
              <a:t>kemesa</a:t>
            </a:r>
            <a:r>
              <a:rPr lang="en-GB" sz="2400" b="1" dirty="0">
                <a:solidFill>
                  <a:srgbClr val="FFFFFF"/>
                </a:solidFill>
                <a:latin typeface="Helvetica" charset="0"/>
              </a:rPr>
              <a:t>, Jerusalem </a:t>
            </a:r>
            <a:r>
              <a:rPr lang="en-GB" sz="2400" b="1" dirty="0" err="1">
                <a:solidFill>
                  <a:srgbClr val="FFFFFF"/>
                </a:solidFill>
                <a:latin typeface="Helvetica" charset="0"/>
              </a:rPr>
              <a:t>kesau,yasapfü</a:t>
            </a:r>
            <a:r>
              <a:rPr lang="en-GB" sz="2400" b="1" dirty="0">
                <a:solidFill>
                  <a:srgbClr val="FFFFFF"/>
                </a:solidFill>
                <a:latin typeface="Helvetica" charset="0"/>
              </a:rPr>
              <a:t> </a:t>
            </a:r>
            <a:r>
              <a:rPr lang="en-GB" sz="2400" b="1" dirty="0" err="1">
                <a:solidFill>
                  <a:srgbClr val="FFFFFF"/>
                </a:solidFill>
                <a:latin typeface="Helvetica" charset="0"/>
              </a:rPr>
              <a:t>kerütso</a:t>
            </a:r>
            <a:r>
              <a:rPr lang="en-GB" sz="2400" b="1" dirty="0">
                <a:solidFill>
                  <a:srgbClr val="FFFFFF"/>
                </a:solidFill>
                <a:latin typeface="Helvetica" charset="0"/>
              </a:rPr>
              <a:t> </a:t>
            </a:r>
            <a:r>
              <a:rPr lang="en-GB" sz="2400" b="1" dirty="0" err="1">
                <a:solidFill>
                  <a:srgbClr val="FFFFFF"/>
                </a:solidFill>
                <a:latin typeface="Helvetica" charset="0"/>
              </a:rPr>
              <a:t>dojüse,puo</a:t>
            </a:r>
            <a:r>
              <a:rPr lang="en-GB" sz="2400" b="1" dirty="0">
                <a:solidFill>
                  <a:srgbClr val="FFFFFF"/>
                </a:solidFill>
                <a:latin typeface="Helvetica" charset="0"/>
              </a:rPr>
              <a:t> </a:t>
            </a:r>
            <a:r>
              <a:rPr lang="en-GB" sz="2400" b="1" dirty="0" err="1">
                <a:solidFill>
                  <a:srgbClr val="FFFFFF"/>
                </a:solidFill>
                <a:latin typeface="Helvetica" charset="0"/>
              </a:rPr>
              <a:t>nupfü</a:t>
            </a:r>
            <a:r>
              <a:rPr lang="en-GB" sz="2400" b="1" dirty="0">
                <a:solidFill>
                  <a:srgbClr val="FFFFFF"/>
                </a:solidFill>
                <a:latin typeface="Helvetica" charset="0"/>
              </a:rPr>
              <a:t> </a:t>
            </a:r>
            <a:r>
              <a:rPr lang="en-GB" sz="2400" b="1" dirty="0" err="1">
                <a:solidFill>
                  <a:srgbClr val="FFFFFF"/>
                </a:solidFill>
                <a:latin typeface="Helvetica" charset="0"/>
              </a:rPr>
              <a:t>ki</a:t>
            </a:r>
            <a:r>
              <a:rPr lang="en-GB" sz="2400" b="1" dirty="0">
                <a:solidFill>
                  <a:srgbClr val="FFFFFF"/>
                </a:solidFill>
                <a:latin typeface="Helvetica" charset="0"/>
              </a:rPr>
              <a:t> </a:t>
            </a:r>
            <a:r>
              <a:rPr lang="en-GB" sz="2400" b="1" dirty="0" err="1">
                <a:solidFill>
                  <a:srgbClr val="FFFFFF"/>
                </a:solidFill>
                <a:latin typeface="Helvetica" charset="0"/>
              </a:rPr>
              <a:t>kevo</a:t>
            </a:r>
            <a:r>
              <a:rPr lang="en-GB" sz="2400" b="1" dirty="0">
                <a:solidFill>
                  <a:srgbClr val="FFFFFF"/>
                </a:solidFill>
                <a:latin typeface="Helvetica" charset="0"/>
              </a:rPr>
              <a:t> </a:t>
            </a:r>
            <a:r>
              <a:rPr lang="en-GB" sz="2400" b="1" dirty="0" err="1">
                <a:solidFill>
                  <a:srgbClr val="FFFFFF"/>
                </a:solidFill>
                <a:latin typeface="Helvetica" charset="0"/>
              </a:rPr>
              <a:t>tuoi</a:t>
            </a:r>
            <a:r>
              <a:rPr lang="en-GB" sz="2400" b="1" dirty="0">
                <a:solidFill>
                  <a:srgbClr val="FFFFFF"/>
                </a:solidFill>
                <a:latin typeface="Helvetica" charset="0"/>
              </a:rPr>
              <a:t> </a:t>
            </a:r>
            <a:r>
              <a:rPr lang="en-GB" sz="2400" b="1" dirty="0" err="1">
                <a:solidFill>
                  <a:srgbClr val="FFFFFF"/>
                </a:solidFill>
                <a:latin typeface="Helvetica" charset="0"/>
              </a:rPr>
              <a:t>tegei</a:t>
            </a:r>
            <a:r>
              <a:rPr lang="en-GB" sz="2400" b="1" dirty="0">
                <a:solidFill>
                  <a:srgbClr val="FFFFFF"/>
                </a:solidFill>
                <a:latin typeface="Helvetica" charset="0"/>
              </a:rPr>
              <a:t> </a:t>
            </a:r>
            <a:r>
              <a:rPr lang="en-GB" sz="2400" b="1" dirty="0" err="1">
                <a:solidFill>
                  <a:srgbClr val="FFFFFF"/>
                </a:solidFill>
                <a:latin typeface="Helvetica" charset="0"/>
              </a:rPr>
              <a:t>Ukepenuopfü</a:t>
            </a:r>
            <a:r>
              <a:rPr lang="en-GB" sz="2400" b="1" dirty="0">
                <a:solidFill>
                  <a:srgbClr val="FFFFFF"/>
                </a:solidFill>
                <a:latin typeface="Helvetica" charset="0"/>
              </a:rPr>
              <a:t> </a:t>
            </a:r>
            <a:r>
              <a:rPr lang="en-GB" sz="2400" b="1" dirty="0" err="1">
                <a:solidFill>
                  <a:srgbClr val="FFFFFF"/>
                </a:solidFill>
                <a:latin typeface="Helvetica" charset="0"/>
              </a:rPr>
              <a:t>kinu</a:t>
            </a:r>
            <a:r>
              <a:rPr lang="en-GB" sz="2400" b="1" dirty="0">
                <a:solidFill>
                  <a:srgbClr val="FFFFFF"/>
                </a:solidFill>
                <a:latin typeface="Helvetica" charset="0"/>
              </a:rPr>
              <a:t> </a:t>
            </a:r>
            <a:r>
              <a:rPr lang="en-GB" sz="2400" b="1" dirty="0" err="1">
                <a:solidFill>
                  <a:srgbClr val="FFFFFF"/>
                </a:solidFill>
                <a:latin typeface="Helvetica" charset="0"/>
              </a:rPr>
              <a:t>keker</a:t>
            </a:r>
            <a:r>
              <a:rPr lang="en-GB" sz="2400" b="1" dirty="0">
                <a:solidFill>
                  <a:srgbClr val="FFFFFF"/>
                </a:solidFill>
                <a:latin typeface="Helvetica" charset="0"/>
              </a:rPr>
              <a:t>  </a:t>
            </a:r>
            <a:r>
              <a:rPr lang="en-GB" sz="2400" b="1" dirty="0" err="1">
                <a:solidFill>
                  <a:srgbClr val="FFFFFF"/>
                </a:solidFill>
                <a:latin typeface="Helvetica" charset="0"/>
              </a:rPr>
              <a:t>ngu</a:t>
            </a:r>
            <a:r>
              <a:rPr lang="en-GB" sz="2400" b="1" dirty="0">
                <a:solidFill>
                  <a:srgbClr val="FFFFFF"/>
                </a:solidFill>
                <a:latin typeface="Helvetica" charset="0"/>
              </a:rPr>
              <a:t>.</a:t>
            </a:r>
            <a:r>
              <a:rPr lang="en-GB" sz="2400" b="1" dirty="0">
                <a:solidFill>
                  <a:srgbClr val="FFEA18"/>
                </a:solidFill>
                <a:latin typeface="Helvetica" charset="0"/>
              </a:rPr>
              <a:t> </a:t>
            </a:r>
          </a:p>
        </p:txBody>
      </p:sp>
      <p:sp>
        <p:nvSpPr>
          <p:cNvPr id="83986" name="AutoShape 17"/>
          <p:cNvSpPr>
            <a:spLocks noChangeArrowheads="1"/>
          </p:cNvSpPr>
          <p:nvPr/>
        </p:nvSpPr>
        <p:spPr bwMode="auto">
          <a:xfrm>
            <a:off x="6109320" y="1997819"/>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83987" name="AutoShape 18"/>
          <p:cNvSpPr>
            <a:spLocks noChangeArrowheads="1"/>
          </p:cNvSpPr>
          <p:nvPr/>
        </p:nvSpPr>
        <p:spPr bwMode="auto">
          <a:xfrm>
            <a:off x="6109320" y="573832"/>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83988" name="AutoShape 19"/>
          <p:cNvSpPr>
            <a:spLocks noChangeArrowheads="1"/>
          </p:cNvSpPr>
          <p:nvPr/>
        </p:nvSpPr>
        <p:spPr bwMode="auto">
          <a:xfrm>
            <a:off x="6109320" y="3420219"/>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83989" name="AutoShape 20"/>
          <p:cNvSpPr>
            <a:spLocks noChangeArrowheads="1"/>
          </p:cNvSpPr>
          <p:nvPr/>
        </p:nvSpPr>
        <p:spPr bwMode="auto">
          <a:xfrm>
            <a:off x="6109320" y="4945807"/>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83990" name="Rectangle 21"/>
          <p:cNvSpPr>
            <a:spLocks noChangeArrowheads="1"/>
          </p:cNvSpPr>
          <p:nvPr/>
        </p:nvSpPr>
        <p:spPr bwMode="auto">
          <a:xfrm>
            <a:off x="870267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83991" name="Text Box 22"/>
          <p:cNvSpPr txBox="1">
            <a:spLocks noChangeArrowheads="1"/>
          </p:cNvSpPr>
          <p:nvPr/>
        </p:nvSpPr>
        <p:spPr bwMode="auto">
          <a:xfrm>
            <a:off x="9229725" y="73834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77</a:t>
            </a:r>
          </a:p>
        </p:txBody>
      </p:sp>
      <p:sp>
        <p:nvSpPr>
          <p:cNvPr id="24" name="Text Box 12"/>
          <p:cNvSpPr txBox="1">
            <a:spLocks noChangeArrowheads="1"/>
          </p:cNvSpPr>
          <p:nvPr/>
        </p:nvSpPr>
        <p:spPr bwMode="auto">
          <a:xfrm>
            <a:off x="6045200" y="5011738"/>
            <a:ext cx="3452813" cy="709612"/>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solidFill>
                  <a:srgbClr val="FFEA18"/>
                </a:solidFill>
                <a:latin typeface="Helvetica" charset="0"/>
              </a:rPr>
              <a:t>Dienya</a:t>
            </a:r>
            <a:r>
              <a:rPr lang="en-GB" sz="2000" b="1" dirty="0">
                <a:solidFill>
                  <a:srgbClr val="FFEA18"/>
                </a:solidFill>
                <a:latin typeface="Helvetica" charset="0"/>
              </a:rPr>
              <a:t> </a:t>
            </a:r>
            <a:r>
              <a:rPr lang="en-GB" sz="2000" b="1" dirty="0" err="1">
                <a:solidFill>
                  <a:srgbClr val="FFEA18"/>
                </a:solidFill>
                <a:latin typeface="Helvetica" charset="0"/>
              </a:rPr>
              <a:t>thelau</a:t>
            </a:r>
            <a:r>
              <a:rPr lang="en-GB" sz="2000" b="1" dirty="0">
                <a:solidFill>
                  <a:srgbClr val="FFEA18"/>
                </a:solidFill>
                <a:latin typeface="Helvetica" charset="0"/>
              </a:rPr>
              <a:t/>
            </a:r>
            <a:br>
              <a:rPr lang="en-GB" sz="2000" b="1" dirty="0">
                <a:solidFill>
                  <a:srgbClr val="FFEA18"/>
                </a:solidFill>
                <a:latin typeface="Helvetica" charset="0"/>
              </a:rPr>
            </a:br>
            <a:r>
              <a:rPr lang="en-GB" sz="2000" b="1" dirty="0">
                <a:solidFill>
                  <a:srgbClr val="FFEA18"/>
                </a:solidFill>
                <a:latin typeface="Helvetica" charset="0"/>
              </a:rPr>
              <a:t>Rev. 20:11-15</a:t>
            </a:r>
          </a:p>
        </p:txBody>
      </p:sp>
      <p:sp>
        <p:nvSpPr>
          <p:cNvPr id="25" name="Text Box 10"/>
          <p:cNvSpPr txBox="1">
            <a:spLocks noChangeArrowheads="1"/>
          </p:cNvSpPr>
          <p:nvPr/>
        </p:nvSpPr>
        <p:spPr bwMode="auto">
          <a:xfrm>
            <a:off x="6035675" y="3522663"/>
            <a:ext cx="3452813" cy="709612"/>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Khrista kijü nu di ketuo</a:t>
            </a:r>
            <a:br>
              <a:rPr lang="en-GB" sz="2000" b="1">
                <a:solidFill>
                  <a:srgbClr val="FFEA18"/>
                </a:solidFill>
                <a:latin typeface="Helvetica" charset="0"/>
              </a:rPr>
            </a:br>
            <a:r>
              <a:rPr lang="en-GB" sz="2000" b="1">
                <a:solidFill>
                  <a:srgbClr val="FFEA18"/>
                </a:solidFill>
                <a:latin typeface="Helvetica" charset="0"/>
              </a:rPr>
              <a:t>Rev. 20:4-6</a:t>
            </a:r>
          </a:p>
        </p:txBody>
      </p:sp>
      <p:sp>
        <p:nvSpPr>
          <p:cNvPr id="26" name="Text Box 8"/>
          <p:cNvSpPr txBox="1">
            <a:spLocks noChangeArrowheads="1"/>
          </p:cNvSpPr>
          <p:nvPr/>
        </p:nvSpPr>
        <p:spPr bwMode="auto">
          <a:xfrm>
            <a:off x="6024563" y="638175"/>
            <a:ext cx="3452812" cy="709863"/>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solidFill>
                  <a:srgbClr val="FFEA18"/>
                </a:solidFill>
                <a:latin typeface="Helvetica" charset="0"/>
              </a:rPr>
              <a:t>Tekuonuo</a:t>
            </a:r>
            <a:r>
              <a:rPr lang="en-GB" sz="2000" b="1" dirty="0">
                <a:solidFill>
                  <a:srgbClr val="FFEA18"/>
                </a:solidFill>
                <a:latin typeface="Helvetica" charset="0"/>
              </a:rPr>
              <a:t>-u </a:t>
            </a:r>
            <a:r>
              <a:rPr lang="en-GB" sz="2000" b="1" dirty="0" err="1">
                <a:solidFill>
                  <a:srgbClr val="FFEA18"/>
                </a:solidFill>
                <a:latin typeface="Helvetica" charset="0"/>
              </a:rPr>
              <a:t>kiya</a:t>
            </a:r>
            <a:r>
              <a:rPr lang="en-GB" sz="2000" b="1" dirty="0">
                <a:solidFill>
                  <a:srgbClr val="FFEA18"/>
                </a:solidFill>
                <a:latin typeface="Helvetica" charset="0"/>
              </a:rPr>
              <a:t> he</a:t>
            </a:r>
            <a:br>
              <a:rPr lang="en-GB" sz="2000" b="1" dirty="0">
                <a:solidFill>
                  <a:srgbClr val="FFEA18"/>
                </a:solidFill>
                <a:latin typeface="Helvetica" charset="0"/>
              </a:rPr>
            </a:br>
            <a:r>
              <a:rPr lang="en-GB" sz="2000" b="1" dirty="0">
                <a:solidFill>
                  <a:srgbClr val="FFEA18"/>
                </a:solidFill>
                <a:latin typeface="Helvetica" charset="0"/>
              </a:rPr>
              <a:t>Rev. 19:1-10</a:t>
            </a:r>
          </a:p>
        </p:txBody>
      </p:sp>
      <p:sp>
        <p:nvSpPr>
          <p:cNvPr id="27" name="Text Box 9"/>
          <p:cNvSpPr txBox="1">
            <a:spLocks noChangeArrowheads="1"/>
          </p:cNvSpPr>
          <p:nvPr/>
        </p:nvSpPr>
        <p:spPr bwMode="auto">
          <a:xfrm>
            <a:off x="6018213" y="2070100"/>
            <a:ext cx="3452812" cy="1017588"/>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Jisu Khrista va kenie vor ketuo u </a:t>
            </a:r>
            <a:br>
              <a:rPr lang="en-GB" sz="2000" b="1">
                <a:solidFill>
                  <a:srgbClr val="FFEA18"/>
                </a:solidFill>
                <a:latin typeface="Helvetica" charset="0"/>
              </a:rPr>
            </a:br>
            <a:r>
              <a:rPr lang="en-GB" sz="2000" b="1">
                <a:solidFill>
                  <a:srgbClr val="FFEA18"/>
                </a:solidFill>
                <a:latin typeface="Helvetica" charset="0"/>
              </a:rPr>
              <a:t>Rev. 19:11-16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80912"/>
                                        </p:tgtEl>
                                        <p:attrNameLst>
                                          <p:attrName>style.visibility</p:attrName>
                                        </p:attrNameLst>
                                      </p:cBhvr>
                                      <p:to>
                                        <p:strVal val="visible"/>
                                      </p:to>
                                    </p:set>
                                    <p:anim calcmode="lin" valueType="num">
                                      <p:cBhvr>
                                        <p:cTn id="7" dur="500" fill="hold"/>
                                        <p:tgtEl>
                                          <p:spTgt spid="80912"/>
                                        </p:tgtEl>
                                        <p:attrNameLst>
                                          <p:attrName>ppt_w</p:attrName>
                                        </p:attrNameLst>
                                      </p:cBhvr>
                                      <p:tavLst>
                                        <p:tav tm="100000">
                                          <p:val>
                                            <p:strVal val="2/3*#ppt_w"/>
                                          </p:val>
                                        </p:tav>
                                        <p:tav tm="100000">
                                          <p:val>
                                            <p:strVal val="#ppt_w"/>
                                          </p:val>
                                        </p:tav>
                                      </p:tavLst>
                                    </p:anim>
                                    <p:anim calcmode="lin" valueType="num">
                                      <p:cBhvr>
                                        <p:cTn id="8" dur="500" fill="hold"/>
                                        <p:tgtEl>
                                          <p:spTgt spid="80912"/>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icture 2"/>
          <p:cNvSpPr>
            <a:spLocks noChangeAspect="1" noChangeArrowheads="1"/>
          </p:cNvSpPr>
          <p:nvPr/>
        </p:nvSpPr>
        <p:spPr bwMode="auto">
          <a:xfrm>
            <a:off x="271463" y="122238"/>
            <a:ext cx="8589962" cy="7629525"/>
          </a:xfrm>
          <a:prstGeom prst="rect">
            <a:avLst/>
          </a:prstGeom>
          <a:noFill/>
          <a:ln w="9525">
            <a:noFill/>
            <a:round/>
            <a:headEnd/>
            <a:tailEnd/>
          </a:ln>
        </p:spPr>
        <p:txBody>
          <a:bodyPr/>
          <a:lstStyle/>
          <a:p>
            <a:endParaRPr lang="en-US"/>
          </a:p>
        </p:txBody>
      </p:sp>
      <p:sp>
        <p:nvSpPr>
          <p:cNvPr id="84995" name="Rectangle 3"/>
          <p:cNvSpPr>
            <a:spLocks noChangeArrowheads="1"/>
          </p:cNvSpPr>
          <p:nvPr/>
        </p:nvSpPr>
        <p:spPr bwMode="auto">
          <a:xfrm>
            <a:off x="8850313" y="12700"/>
            <a:ext cx="1208087" cy="7705725"/>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4996" name="Rectangle 5"/>
          <p:cNvSpPr>
            <a:spLocks noChangeArrowheads="1"/>
          </p:cNvSpPr>
          <p:nvPr/>
        </p:nvSpPr>
        <p:spPr bwMode="auto">
          <a:xfrm>
            <a:off x="0" y="7366000"/>
            <a:ext cx="9264650" cy="438150"/>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4998" name="Rectangle 7"/>
          <p:cNvSpPr>
            <a:spLocks noChangeArrowheads="1"/>
          </p:cNvSpPr>
          <p:nvPr/>
        </p:nvSpPr>
        <p:spPr bwMode="auto">
          <a:xfrm>
            <a:off x="792163" y="7366000"/>
            <a:ext cx="9264650" cy="436563"/>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1928" name="AutoShape 8"/>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1929" name="AutoShape 9"/>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1930" name="AutoShape 10"/>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1931" name="AutoShape 11"/>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1932" name="AutoShape 12"/>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5004" name="Text Box 13"/>
          <p:cNvSpPr txBox="1">
            <a:spLocks noChangeArrowheads="1"/>
          </p:cNvSpPr>
          <p:nvPr/>
        </p:nvSpPr>
        <p:spPr bwMode="auto">
          <a:xfrm>
            <a:off x="9696450" y="2063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81934" name="AutoShape 14"/>
          <p:cNvSpPr>
            <a:spLocks noChangeArrowheads="1"/>
          </p:cNvSpPr>
          <p:nvPr/>
        </p:nvSpPr>
        <p:spPr bwMode="auto">
          <a:xfrm>
            <a:off x="1171548" y="2028812"/>
            <a:ext cx="4714908" cy="4572032"/>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255" tIns="45626" rIns="91255" bIns="45626" anchor="ct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b="1" i="1" dirty="0">
              <a:solidFill>
                <a:srgbClr val="FFEA18"/>
              </a:solidFill>
              <a:latin typeface="Comic Sans MS" pitchFamily="66" charset="0"/>
            </a:endParaRPr>
          </a:p>
        </p:txBody>
      </p:sp>
      <p:sp>
        <p:nvSpPr>
          <p:cNvPr id="85006" name="Rectangle 15"/>
          <p:cNvSpPr>
            <a:spLocks noChangeArrowheads="1"/>
          </p:cNvSpPr>
          <p:nvPr/>
        </p:nvSpPr>
        <p:spPr bwMode="auto">
          <a:xfrm>
            <a:off x="1147763" y="1498600"/>
            <a:ext cx="4641850" cy="506413"/>
          </a:xfrm>
          <a:prstGeom prst="rect">
            <a:avLst/>
          </a:prstGeom>
          <a:noFill/>
          <a:ln w="9525">
            <a:noFill/>
            <a:round/>
            <a:headEnd/>
            <a:tailEnd/>
          </a:ln>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FFFF"/>
                </a:solidFill>
                <a:latin typeface="Helvetica" charset="0"/>
              </a:rPr>
              <a:t>Pesikeshü</a:t>
            </a:r>
          </a:p>
        </p:txBody>
      </p:sp>
      <p:sp>
        <p:nvSpPr>
          <p:cNvPr id="85012" name="Rectangle 21"/>
          <p:cNvSpPr>
            <a:spLocks noChangeArrowheads="1"/>
          </p:cNvSpPr>
          <p:nvPr/>
        </p:nvSpPr>
        <p:spPr bwMode="auto">
          <a:xfrm>
            <a:off x="1465263" y="2386002"/>
            <a:ext cx="4191000" cy="3787629"/>
          </a:xfrm>
          <a:prstGeom prst="rect">
            <a:avLst/>
          </a:prstGeom>
          <a:noFill/>
          <a:ln w="9525">
            <a:noFill/>
            <a:round/>
            <a:headEnd/>
            <a:tailEnd/>
          </a:ln>
        </p:spPr>
        <p:txBody>
          <a:bodyPr wrap="square" lIns="89816" tIns="46699" rIns="89816" bIns="46699">
            <a:spAutoFit/>
          </a:bodyPr>
          <a:lstStyle/>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dirty="0" err="1" smtClean="0">
                <a:solidFill>
                  <a:srgbClr val="FFEA18"/>
                </a:solidFill>
                <a:latin typeface="Helvetica" charset="0"/>
              </a:rPr>
              <a:t>Peshikeshu</a:t>
            </a:r>
            <a:r>
              <a:rPr lang="en-GB" sz="4000" b="1" dirty="0">
                <a:solidFill>
                  <a:srgbClr val="FFEA18"/>
                </a:solidFill>
                <a:latin typeface="Helvetica" charset="0"/>
              </a:rPr>
              <a:t> </a:t>
            </a:r>
            <a:r>
              <a:rPr lang="en-GB" sz="4000" b="1" dirty="0" smtClean="0">
                <a:solidFill>
                  <a:srgbClr val="FFEA18"/>
                </a:solidFill>
                <a:latin typeface="Helvetica" charset="0"/>
              </a:rPr>
              <a:t>19-21 u </a:t>
            </a:r>
            <a:r>
              <a:rPr lang="en-GB" sz="4000" b="1" dirty="0" err="1" smtClean="0">
                <a:solidFill>
                  <a:srgbClr val="FFEA18"/>
                </a:solidFill>
                <a:latin typeface="Helvetica" charset="0"/>
              </a:rPr>
              <a:t>teshu</a:t>
            </a:r>
            <a:r>
              <a:rPr lang="en-GB" sz="4000" b="1" dirty="0" smtClean="0">
                <a:solidFill>
                  <a:srgbClr val="FFEA18"/>
                </a:solidFill>
                <a:latin typeface="Helvetica" charset="0"/>
              </a:rPr>
              <a:t> </a:t>
            </a:r>
            <a:r>
              <a:rPr lang="en-GB" sz="4000" b="1" dirty="0" err="1" smtClean="0">
                <a:solidFill>
                  <a:srgbClr val="FFEA18"/>
                </a:solidFill>
                <a:latin typeface="Helvetica" charset="0"/>
              </a:rPr>
              <a:t>pedzu</a:t>
            </a:r>
            <a:r>
              <a:rPr lang="en-GB" sz="4000" b="1" dirty="0" smtClean="0">
                <a:solidFill>
                  <a:srgbClr val="FFEA18"/>
                </a:solidFill>
                <a:latin typeface="Helvetica" charset="0"/>
              </a:rPr>
              <a:t> </a:t>
            </a:r>
            <a:r>
              <a:rPr lang="en-GB" sz="4000" b="1" dirty="0" err="1" smtClean="0">
                <a:solidFill>
                  <a:srgbClr val="FFEA18"/>
                </a:solidFill>
                <a:latin typeface="Helvetica" charset="0"/>
              </a:rPr>
              <a:t>shuya</a:t>
            </a:r>
            <a:r>
              <a:rPr lang="en-GB" sz="4000" b="1" dirty="0" smtClean="0">
                <a:solidFill>
                  <a:srgbClr val="FFEA18"/>
                </a:solidFill>
                <a:latin typeface="Helvetica" charset="0"/>
              </a:rPr>
              <a:t> </a:t>
            </a:r>
            <a:r>
              <a:rPr lang="en-GB" sz="4000" b="1" dirty="0" err="1" smtClean="0">
                <a:solidFill>
                  <a:srgbClr val="FFEA18"/>
                </a:solidFill>
                <a:latin typeface="Helvetica" charset="0"/>
              </a:rPr>
              <a:t>kezha</a:t>
            </a:r>
            <a:r>
              <a:rPr lang="en-GB" sz="4000" b="1" dirty="0" smtClean="0">
                <a:solidFill>
                  <a:srgbClr val="FFEA18"/>
                </a:solidFill>
                <a:latin typeface="Helvetica" charset="0"/>
              </a:rPr>
              <a:t> </a:t>
            </a:r>
            <a:r>
              <a:rPr lang="en-GB" sz="4000" b="1" dirty="0" err="1" smtClean="0">
                <a:solidFill>
                  <a:srgbClr val="FFEA18"/>
                </a:solidFill>
                <a:latin typeface="Helvetica" charset="0"/>
              </a:rPr>
              <a:t>chakemeyie</a:t>
            </a:r>
            <a:r>
              <a:rPr lang="en-GB" sz="4000" b="1" dirty="0" smtClean="0">
                <a:solidFill>
                  <a:srgbClr val="FFEA18"/>
                </a:solidFill>
                <a:latin typeface="Helvetica" charset="0"/>
              </a:rPr>
              <a:t> </a:t>
            </a:r>
            <a:r>
              <a:rPr lang="en-GB" sz="4000" b="1" dirty="0" err="1" smtClean="0">
                <a:solidFill>
                  <a:srgbClr val="FFEA18"/>
                </a:solidFill>
                <a:latin typeface="Helvetica" charset="0"/>
              </a:rPr>
              <a:t>pengou</a:t>
            </a:r>
            <a:endParaRPr lang="en-GB" sz="4000" b="1" dirty="0">
              <a:solidFill>
                <a:srgbClr val="FFEA18"/>
              </a:solidFill>
              <a:latin typeface="Helvetica" charset="0"/>
            </a:endParaRPr>
          </a:p>
        </p:txBody>
      </p:sp>
      <p:sp>
        <p:nvSpPr>
          <p:cNvPr id="85013" name="Text Box 22"/>
          <p:cNvSpPr txBox="1">
            <a:spLocks noChangeArrowheads="1"/>
          </p:cNvSpPr>
          <p:nvPr/>
        </p:nvSpPr>
        <p:spPr bwMode="auto">
          <a:xfrm>
            <a:off x="1242986" y="1814498"/>
            <a:ext cx="4772025" cy="1351064"/>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dirty="0">
              <a:solidFill>
                <a:srgbClr val="FFEA18"/>
              </a:solidFill>
              <a:latin typeface="Helvetica" charset="0"/>
            </a:endParaRPr>
          </a:p>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dirty="0">
              <a:solidFill>
                <a:srgbClr val="FFEA18"/>
              </a:solidFill>
              <a:latin typeface="Helvetica" charset="0"/>
            </a:endParaRPr>
          </a:p>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dirty="0">
              <a:solidFill>
                <a:srgbClr val="FFEA18"/>
              </a:solidFill>
              <a:latin typeface="Helvetica" charset="0"/>
            </a:endParaRPr>
          </a:p>
        </p:txBody>
      </p:sp>
      <p:sp>
        <p:nvSpPr>
          <p:cNvPr id="85014" name="Text Box 23"/>
          <p:cNvSpPr txBox="1">
            <a:spLocks noChangeArrowheads="1"/>
          </p:cNvSpPr>
          <p:nvPr/>
        </p:nvSpPr>
        <p:spPr bwMode="auto">
          <a:xfrm>
            <a:off x="9191625" y="7413625"/>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78</a:t>
            </a:r>
          </a:p>
        </p:txBody>
      </p:sp>
      <p:sp>
        <p:nvSpPr>
          <p:cNvPr id="85015" name="Text Box 24"/>
          <p:cNvSpPr txBox="1">
            <a:spLocks noChangeArrowheads="1"/>
          </p:cNvSpPr>
          <p:nvPr/>
        </p:nvSpPr>
        <p:spPr bwMode="auto">
          <a:xfrm>
            <a:off x="858838" y="7443788"/>
            <a:ext cx="919162"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85016" name="Rectangle 25"/>
          <p:cNvSpPr>
            <a:spLocks noChangeArrowheads="1"/>
          </p:cNvSpPr>
          <p:nvPr/>
        </p:nvSpPr>
        <p:spPr bwMode="auto">
          <a:xfrm>
            <a:off x="8629650" y="7412038"/>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25" name="Text Box 15"/>
          <p:cNvSpPr txBox="1">
            <a:spLocks noChangeArrowheads="1"/>
          </p:cNvSpPr>
          <p:nvPr/>
        </p:nvSpPr>
        <p:spPr bwMode="auto">
          <a:xfrm>
            <a:off x="6035675" y="6577013"/>
            <a:ext cx="3452813" cy="1017587"/>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Tei kesa puo mu kijü kesa puo</a:t>
            </a:r>
            <a:br>
              <a:rPr lang="en-GB" sz="2000" b="1">
                <a:solidFill>
                  <a:srgbClr val="FFEA18"/>
                </a:solidFill>
                <a:latin typeface="Helvetica" charset="0"/>
              </a:rPr>
            </a:br>
            <a:r>
              <a:rPr lang="en-GB" sz="2000" b="1">
                <a:solidFill>
                  <a:srgbClr val="FFEA18"/>
                </a:solidFill>
                <a:latin typeface="Helvetica" charset="0"/>
              </a:rPr>
              <a:t>Rev. 21:1-8</a:t>
            </a:r>
          </a:p>
        </p:txBody>
      </p:sp>
      <p:sp>
        <p:nvSpPr>
          <p:cNvPr id="26" name="Text Box 12"/>
          <p:cNvSpPr txBox="1">
            <a:spLocks noChangeArrowheads="1"/>
          </p:cNvSpPr>
          <p:nvPr/>
        </p:nvSpPr>
        <p:spPr bwMode="auto">
          <a:xfrm>
            <a:off x="6045200" y="5011738"/>
            <a:ext cx="3452813" cy="709612"/>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solidFill>
                  <a:srgbClr val="FFEA18"/>
                </a:solidFill>
                <a:latin typeface="Helvetica" charset="0"/>
              </a:rPr>
              <a:t>Dienya</a:t>
            </a:r>
            <a:r>
              <a:rPr lang="en-GB" sz="2000" b="1" dirty="0">
                <a:solidFill>
                  <a:srgbClr val="FFEA18"/>
                </a:solidFill>
                <a:latin typeface="Helvetica" charset="0"/>
              </a:rPr>
              <a:t> </a:t>
            </a:r>
            <a:r>
              <a:rPr lang="en-GB" sz="2000" b="1" dirty="0" err="1">
                <a:solidFill>
                  <a:srgbClr val="FFEA18"/>
                </a:solidFill>
                <a:latin typeface="Helvetica" charset="0"/>
              </a:rPr>
              <a:t>thelau</a:t>
            </a:r>
            <a:r>
              <a:rPr lang="en-GB" sz="2000" b="1" dirty="0">
                <a:solidFill>
                  <a:srgbClr val="FFEA18"/>
                </a:solidFill>
                <a:latin typeface="Helvetica" charset="0"/>
              </a:rPr>
              <a:t/>
            </a:r>
            <a:br>
              <a:rPr lang="en-GB" sz="2000" b="1" dirty="0">
                <a:solidFill>
                  <a:srgbClr val="FFEA18"/>
                </a:solidFill>
                <a:latin typeface="Helvetica" charset="0"/>
              </a:rPr>
            </a:br>
            <a:r>
              <a:rPr lang="en-GB" sz="2000" b="1" dirty="0">
                <a:solidFill>
                  <a:srgbClr val="FFEA18"/>
                </a:solidFill>
                <a:latin typeface="Helvetica" charset="0"/>
              </a:rPr>
              <a:t>Rev. 20:11-15</a:t>
            </a:r>
          </a:p>
        </p:txBody>
      </p:sp>
      <p:sp>
        <p:nvSpPr>
          <p:cNvPr id="27" name="Text Box 10"/>
          <p:cNvSpPr txBox="1">
            <a:spLocks noChangeArrowheads="1"/>
          </p:cNvSpPr>
          <p:nvPr/>
        </p:nvSpPr>
        <p:spPr bwMode="auto">
          <a:xfrm>
            <a:off x="6035675" y="3522663"/>
            <a:ext cx="3452813" cy="709612"/>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Khrista kijü nu di ketuo</a:t>
            </a:r>
            <a:br>
              <a:rPr lang="en-GB" sz="2000" b="1">
                <a:solidFill>
                  <a:srgbClr val="FFEA18"/>
                </a:solidFill>
                <a:latin typeface="Helvetica" charset="0"/>
              </a:rPr>
            </a:br>
            <a:r>
              <a:rPr lang="en-GB" sz="2000" b="1">
                <a:solidFill>
                  <a:srgbClr val="FFEA18"/>
                </a:solidFill>
                <a:latin typeface="Helvetica" charset="0"/>
              </a:rPr>
              <a:t>Rev. 20:4-6</a:t>
            </a:r>
          </a:p>
        </p:txBody>
      </p:sp>
      <p:sp>
        <p:nvSpPr>
          <p:cNvPr id="28" name="Text Box 8"/>
          <p:cNvSpPr txBox="1">
            <a:spLocks noChangeArrowheads="1"/>
          </p:cNvSpPr>
          <p:nvPr/>
        </p:nvSpPr>
        <p:spPr bwMode="auto">
          <a:xfrm>
            <a:off x="6024563" y="638175"/>
            <a:ext cx="3452812" cy="709863"/>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solidFill>
                  <a:srgbClr val="FFEA18"/>
                </a:solidFill>
                <a:latin typeface="Helvetica" charset="0"/>
              </a:rPr>
              <a:t>Tekuonuo</a:t>
            </a:r>
            <a:r>
              <a:rPr lang="en-GB" sz="2000" b="1" dirty="0">
                <a:solidFill>
                  <a:srgbClr val="FFEA18"/>
                </a:solidFill>
                <a:latin typeface="Helvetica" charset="0"/>
              </a:rPr>
              <a:t>-u </a:t>
            </a:r>
            <a:r>
              <a:rPr lang="en-GB" sz="2000" b="1" dirty="0" err="1">
                <a:solidFill>
                  <a:srgbClr val="FFEA18"/>
                </a:solidFill>
                <a:latin typeface="Helvetica" charset="0"/>
              </a:rPr>
              <a:t>kiya</a:t>
            </a:r>
            <a:r>
              <a:rPr lang="en-GB" sz="2000" b="1" dirty="0">
                <a:solidFill>
                  <a:srgbClr val="FFEA18"/>
                </a:solidFill>
                <a:latin typeface="Helvetica" charset="0"/>
              </a:rPr>
              <a:t> he</a:t>
            </a:r>
            <a:br>
              <a:rPr lang="en-GB" sz="2000" b="1" dirty="0">
                <a:solidFill>
                  <a:srgbClr val="FFEA18"/>
                </a:solidFill>
                <a:latin typeface="Helvetica" charset="0"/>
              </a:rPr>
            </a:br>
            <a:r>
              <a:rPr lang="en-GB" sz="2000" b="1" dirty="0">
                <a:solidFill>
                  <a:srgbClr val="FFEA18"/>
                </a:solidFill>
                <a:latin typeface="Helvetica" charset="0"/>
              </a:rPr>
              <a:t>Rev. 19:1-10</a:t>
            </a:r>
          </a:p>
        </p:txBody>
      </p:sp>
      <p:sp>
        <p:nvSpPr>
          <p:cNvPr id="29" name="Text Box 9"/>
          <p:cNvSpPr txBox="1">
            <a:spLocks noChangeArrowheads="1"/>
          </p:cNvSpPr>
          <p:nvPr/>
        </p:nvSpPr>
        <p:spPr bwMode="auto">
          <a:xfrm>
            <a:off x="6018213" y="2070100"/>
            <a:ext cx="3452812" cy="1017588"/>
          </a:xfrm>
          <a:prstGeom prst="rect">
            <a:avLst/>
          </a:prstGeom>
          <a:noFill/>
          <a:ln w="9525">
            <a:noFill/>
            <a:round/>
            <a:headEnd/>
            <a:tailEnd/>
          </a:ln>
        </p:spPr>
        <p:txBody>
          <a:bodyPr lIns="89816" tIns="46699" rIns="89816" bIns="46699">
            <a:spAutoFit/>
          </a:bodyPr>
          <a:lstStyle/>
          <a:p>
            <a:pPr algn="ctr">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EA18"/>
                </a:solidFill>
                <a:latin typeface="Helvetica" charset="0"/>
              </a:rPr>
              <a:t>Jisu Khrista va kenie vor ketuo u </a:t>
            </a:r>
            <a:br>
              <a:rPr lang="en-GB" sz="2000" b="1">
                <a:solidFill>
                  <a:srgbClr val="FFEA18"/>
                </a:solidFill>
                <a:latin typeface="Helvetica" charset="0"/>
              </a:rPr>
            </a:br>
            <a:r>
              <a:rPr lang="en-GB" sz="2000" b="1">
                <a:solidFill>
                  <a:srgbClr val="FFEA18"/>
                </a:solidFill>
                <a:latin typeface="Helvetica" charset="0"/>
              </a:rPr>
              <a:t>Rev. 19:11-16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1"/>
          <p:cNvGrpSpPr>
            <a:grpSpLocks/>
          </p:cNvGrpSpPr>
          <p:nvPr/>
        </p:nvGrpSpPr>
        <p:grpSpPr bwMode="auto">
          <a:xfrm>
            <a:off x="-147638" y="-30163"/>
            <a:ext cx="10090151" cy="7804151"/>
            <a:chOff x="-20" y="-20"/>
            <a:chExt cx="6356" cy="4916"/>
          </a:xfrm>
        </p:grpSpPr>
        <p:pic>
          <p:nvPicPr>
            <p:cNvPr id="86025" name="Picture 2"/>
            <p:cNvPicPr>
              <a:picLocks noChangeAspect="1" noChangeArrowheads="1"/>
            </p:cNvPicPr>
            <p:nvPr/>
          </p:nvPicPr>
          <p:blipFill>
            <a:blip r:embed="rId3"/>
            <a:srcRect r="8611"/>
            <a:stretch>
              <a:fillRect/>
            </a:stretch>
          </p:blipFill>
          <p:spPr bwMode="auto">
            <a:xfrm>
              <a:off x="171" y="57"/>
              <a:ext cx="5411" cy="4806"/>
            </a:xfrm>
            <a:prstGeom prst="rect">
              <a:avLst/>
            </a:prstGeom>
            <a:noFill/>
            <a:ln w="9525">
              <a:noFill/>
              <a:round/>
              <a:headEnd/>
              <a:tailEnd/>
            </a:ln>
          </p:spPr>
        </p:pic>
        <p:sp>
          <p:nvSpPr>
            <p:cNvPr id="86026" name="Rectangle 3"/>
            <p:cNvSpPr>
              <a:spLocks noChangeArrowheads="1"/>
            </p:cNvSpPr>
            <p:nvPr/>
          </p:nvSpPr>
          <p:spPr bwMode="auto">
            <a:xfrm>
              <a:off x="5575" y="-12"/>
              <a:ext cx="761" cy="4854"/>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pitchFamily="49" charset="-128"/>
              </a:endParaRPr>
            </a:p>
          </p:txBody>
        </p:sp>
        <p:sp>
          <p:nvSpPr>
            <p:cNvPr id="86027" name="Rectangle 4"/>
            <p:cNvSpPr>
              <a:spLocks noChangeArrowheads="1"/>
            </p:cNvSpPr>
            <p:nvPr/>
          </p:nvSpPr>
          <p:spPr bwMode="auto">
            <a:xfrm>
              <a:off x="-20" y="54"/>
              <a:ext cx="454" cy="474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pitchFamily="49" charset="-128"/>
              </a:endParaRPr>
            </a:p>
          </p:txBody>
        </p:sp>
        <p:sp>
          <p:nvSpPr>
            <p:cNvPr id="86028" name="Rectangle 5"/>
            <p:cNvSpPr>
              <a:spLocks noChangeArrowheads="1"/>
            </p:cNvSpPr>
            <p:nvPr/>
          </p:nvSpPr>
          <p:spPr bwMode="auto">
            <a:xfrm>
              <a:off x="0" y="4620"/>
              <a:ext cx="5836" cy="27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pitchFamily="49" charset="-128"/>
              </a:endParaRPr>
            </a:p>
          </p:txBody>
        </p:sp>
        <p:sp>
          <p:nvSpPr>
            <p:cNvPr id="86029" name="Rectangle 6"/>
            <p:cNvSpPr>
              <a:spLocks noChangeArrowheads="1"/>
            </p:cNvSpPr>
            <p:nvPr/>
          </p:nvSpPr>
          <p:spPr bwMode="auto">
            <a:xfrm>
              <a:off x="0" y="-20"/>
              <a:ext cx="5836" cy="137"/>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pitchFamily="49" charset="-128"/>
              </a:endParaRPr>
            </a:p>
          </p:txBody>
        </p:sp>
        <p:sp>
          <p:nvSpPr>
            <p:cNvPr id="86030" name="Rectangle 7"/>
            <p:cNvSpPr>
              <a:spLocks noChangeArrowheads="1"/>
            </p:cNvSpPr>
            <p:nvPr/>
          </p:nvSpPr>
          <p:spPr bwMode="auto">
            <a:xfrm>
              <a:off x="499" y="4620"/>
              <a:ext cx="5836" cy="275"/>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pitchFamily="49" charset="-128"/>
              </a:endParaRPr>
            </a:p>
          </p:txBody>
        </p:sp>
        <p:sp>
          <p:nvSpPr>
            <p:cNvPr id="86031" name="Rectangle 8"/>
            <p:cNvSpPr>
              <a:spLocks noChangeArrowheads="1"/>
            </p:cNvSpPr>
            <p:nvPr/>
          </p:nvSpPr>
          <p:spPr bwMode="auto">
            <a:xfrm>
              <a:off x="485" y="171"/>
              <a:ext cx="5564" cy="4441"/>
            </a:xfrm>
            <a:prstGeom prst="rect">
              <a:avLst/>
            </a:prstGeom>
            <a:solidFill>
              <a:srgbClr val="000000">
                <a:alpha val="50195"/>
              </a:srgbClr>
            </a:solidFill>
            <a:ln w="9525">
              <a:noFill/>
              <a:round/>
              <a:headEnd/>
              <a:tailEnd/>
            </a:ln>
          </p:spPr>
          <p:txBody>
            <a:bodyPr wrap="none" anchor="ctr"/>
            <a:lstStyle/>
            <a:p>
              <a:pPr defTabSz="452438"/>
              <a:endParaRPr lang="en-US">
                <a:solidFill>
                  <a:srgbClr val="FFFFFF"/>
                </a:solidFill>
                <a:ea typeface="MS Gothic" pitchFamily="49" charset="-128"/>
              </a:endParaRPr>
            </a:p>
          </p:txBody>
        </p:sp>
        <p:sp>
          <p:nvSpPr>
            <p:cNvPr id="86032" name="Line 9"/>
            <p:cNvSpPr>
              <a:spLocks noChangeShapeType="1"/>
            </p:cNvSpPr>
            <p:nvPr/>
          </p:nvSpPr>
          <p:spPr bwMode="auto">
            <a:xfrm>
              <a:off x="1980" y="336"/>
              <a:ext cx="4020" cy="1"/>
            </a:xfrm>
            <a:prstGeom prst="line">
              <a:avLst/>
            </a:prstGeom>
            <a:noFill/>
            <a:ln w="9525">
              <a:noFill/>
              <a:round/>
              <a:headEnd/>
              <a:tailEnd/>
            </a:ln>
          </p:spPr>
          <p:txBody>
            <a:bodyPr/>
            <a:lstStyle/>
            <a:p>
              <a:endParaRPr lang="en-SG"/>
            </a:p>
          </p:txBody>
        </p:sp>
        <p:sp>
          <p:nvSpPr>
            <p:cNvPr id="86033" name="Text Box 10"/>
            <p:cNvSpPr txBox="1">
              <a:spLocks noChangeArrowheads="1"/>
            </p:cNvSpPr>
            <p:nvPr/>
          </p:nvSpPr>
          <p:spPr bwMode="auto">
            <a:xfrm>
              <a:off x="5895" y="4366"/>
              <a:ext cx="116" cy="231"/>
            </a:xfrm>
            <a:prstGeom prst="rect">
              <a:avLst/>
            </a:prstGeom>
            <a:noFill/>
            <a:ln w="9525">
              <a:noFill/>
              <a:round/>
              <a:headEnd/>
              <a:tailEnd/>
            </a:ln>
          </p:spPr>
          <p:txBody>
            <a:bodyPr wrap="none" anchor="ctr"/>
            <a:lstStyle/>
            <a:p>
              <a:pPr defTabSz="452438"/>
              <a:endParaRPr lang="en-US">
                <a:solidFill>
                  <a:srgbClr val="FFFFFF"/>
                </a:solidFill>
                <a:ea typeface="MS Gothic" pitchFamily="49" charset="-128"/>
              </a:endParaRPr>
            </a:p>
          </p:txBody>
        </p:sp>
      </p:grpSp>
      <p:sp>
        <p:nvSpPr>
          <p:cNvPr id="82956" name="Text Box 12"/>
          <p:cNvSpPr txBox="1">
            <a:spLocks noChangeArrowheads="1"/>
          </p:cNvSpPr>
          <p:nvPr/>
        </p:nvSpPr>
        <p:spPr bwMode="auto">
          <a:xfrm>
            <a:off x="6557963" y="6445250"/>
            <a:ext cx="2003425" cy="371475"/>
          </a:xfrm>
          <a:prstGeom prst="rect">
            <a:avLst/>
          </a:prstGeom>
          <a:noFill/>
          <a:ln w="9525">
            <a:noFill/>
            <a:round/>
            <a:headEnd/>
            <a:tailEnd/>
          </a:ln>
        </p:spPr>
        <p:txBody>
          <a:bodyPr wrap="none" lIns="89886" tIns="46738" rIns="89886" bIns="46738">
            <a:spAutoFit/>
          </a:bodyPr>
          <a:lstStyle/>
          <a:p>
            <a:pPr algn="ctr" defTabSz="452438">
              <a:lnSpc>
                <a:spcPct val="100000"/>
              </a:lnSpc>
              <a:buClr>
                <a:srgbClr val="FFEA18"/>
              </a:buClr>
              <a:tabLst>
                <a:tab pos="0" algn="l"/>
                <a:tab pos="909638" algn="l"/>
                <a:tab pos="1822450" algn="l"/>
                <a:tab pos="2736850" algn="l"/>
                <a:tab pos="3649663" algn="l"/>
                <a:tab pos="4562475" algn="l"/>
                <a:tab pos="5476875" algn="l"/>
                <a:tab pos="6389688" algn="l"/>
                <a:tab pos="7304088" algn="l"/>
                <a:tab pos="8216900" algn="l"/>
                <a:tab pos="9129713" algn="l"/>
                <a:tab pos="10044113" algn="l"/>
              </a:tabLst>
            </a:pPr>
            <a:r>
              <a:rPr lang="en-GB" sz="1800" b="1">
                <a:solidFill>
                  <a:srgbClr val="FFEA18"/>
                </a:solidFill>
                <a:latin typeface="Helvetica" charset="0"/>
                <a:ea typeface="MS Gothic" pitchFamily="49" charset="-128"/>
              </a:rPr>
              <a:t>Revelation 22:20</a:t>
            </a:r>
          </a:p>
        </p:txBody>
      </p:sp>
      <p:sp>
        <p:nvSpPr>
          <p:cNvPr id="81924" name="Text Box 13"/>
          <p:cNvSpPr txBox="1">
            <a:spLocks noChangeArrowheads="1"/>
          </p:cNvSpPr>
          <p:nvPr/>
        </p:nvSpPr>
        <p:spPr bwMode="auto">
          <a:xfrm>
            <a:off x="1084273" y="861864"/>
            <a:ext cx="7693025" cy="4893138"/>
          </a:xfrm>
          <a:prstGeom prst="rect">
            <a:avLst/>
          </a:prstGeom>
          <a:noFill/>
          <a:ln w="9525">
            <a:noFill/>
            <a:round/>
            <a:headEnd/>
            <a:tailEnd/>
          </a:ln>
        </p:spPr>
        <p:txBody>
          <a:bodyPr lIns="89886" tIns="46738" rIns="89886" bIns="46738">
            <a:spAutoFit/>
          </a:bodyPr>
          <a:lstStyle/>
          <a:p>
            <a:pPr algn="ctr" defTabSz="453545">
              <a:lnSpc>
                <a:spcPct val="100000"/>
              </a:lnSpc>
              <a:spcBef>
                <a:spcPts val="4312"/>
              </a:spcBef>
              <a:buClr>
                <a:srgbClr val="FFE957"/>
              </a:buClr>
              <a:buFont typeface="Times New Roman" charset="0"/>
              <a:buNone/>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US" sz="6900" b="1" dirty="0">
                <a:solidFill>
                  <a:srgbClr val="FFE957"/>
                </a:solidFill>
                <a:effectLst>
                  <a:glow rad="101600">
                    <a:srgbClr val="000000">
                      <a:alpha val="96000"/>
                    </a:srgbClr>
                  </a:glow>
                </a:effectLst>
                <a:latin typeface="Helvetica" charset="0"/>
                <a:ea typeface="ＭＳ Ｐゴシック" charset="-128"/>
              </a:rPr>
              <a:t>  “Die </a:t>
            </a:r>
            <a:r>
              <a:rPr lang="en-US" sz="6900" b="1" dirty="0" err="1">
                <a:solidFill>
                  <a:srgbClr val="FFE957"/>
                </a:solidFill>
                <a:effectLst>
                  <a:glow rad="101600">
                    <a:srgbClr val="000000">
                      <a:alpha val="96000"/>
                    </a:srgbClr>
                  </a:glow>
                </a:effectLst>
                <a:latin typeface="Helvetica" charset="0"/>
                <a:ea typeface="ＭＳ Ｐゴシック" charset="-128"/>
              </a:rPr>
              <a:t>hako</a:t>
            </a:r>
            <a:r>
              <a:rPr lang="en-US" sz="6900" b="1" dirty="0">
                <a:solidFill>
                  <a:srgbClr val="FFE957"/>
                </a:solidFill>
                <a:effectLst>
                  <a:glow rad="101600">
                    <a:srgbClr val="000000">
                      <a:alpha val="96000"/>
                    </a:srgbClr>
                  </a:glow>
                </a:effectLst>
                <a:latin typeface="Helvetica" charset="0"/>
                <a:ea typeface="ＭＳ Ｐゴシック" charset="-128"/>
              </a:rPr>
              <a:t> </a:t>
            </a:r>
            <a:r>
              <a:rPr lang="en-US" sz="6900" b="1" dirty="0" err="1">
                <a:solidFill>
                  <a:srgbClr val="FFE957"/>
                </a:solidFill>
                <a:effectLst>
                  <a:glow rad="101600">
                    <a:srgbClr val="000000">
                      <a:alpha val="96000"/>
                    </a:srgbClr>
                  </a:glow>
                </a:effectLst>
                <a:latin typeface="Helvetica" charset="0"/>
                <a:ea typeface="ＭＳ Ｐゴシック" charset="-128"/>
              </a:rPr>
              <a:t>zhapu</a:t>
            </a:r>
            <a:r>
              <a:rPr lang="en-US" sz="6900" b="1" dirty="0">
                <a:solidFill>
                  <a:srgbClr val="FFE957"/>
                </a:solidFill>
                <a:effectLst>
                  <a:glow rad="101600">
                    <a:srgbClr val="000000">
                      <a:alpha val="96000"/>
                    </a:srgbClr>
                  </a:glow>
                </a:effectLst>
                <a:latin typeface="Helvetica" charset="0"/>
                <a:ea typeface="ＭＳ Ｐゴシック" charset="-128"/>
              </a:rPr>
              <a:t> </a:t>
            </a:r>
            <a:r>
              <a:rPr lang="en-US" sz="6900" b="1" dirty="0" err="1">
                <a:solidFill>
                  <a:srgbClr val="FFE957"/>
                </a:solidFill>
                <a:effectLst>
                  <a:glow rad="101600">
                    <a:srgbClr val="000000">
                      <a:alpha val="96000"/>
                    </a:srgbClr>
                  </a:glow>
                </a:effectLst>
                <a:latin typeface="Helvetica" charset="0"/>
                <a:ea typeface="ＭＳ Ｐゴシック" charset="-128"/>
              </a:rPr>
              <a:t>chükeshuüu</a:t>
            </a:r>
            <a:r>
              <a:rPr lang="en-US" sz="6900" b="1" dirty="0">
                <a:solidFill>
                  <a:srgbClr val="FFE957"/>
                </a:solidFill>
                <a:effectLst>
                  <a:glow rad="101600">
                    <a:srgbClr val="000000">
                      <a:alpha val="96000"/>
                    </a:srgbClr>
                  </a:glow>
                </a:effectLst>
                <a:latin typeface="Helvetica" charset="0"/>
                <a:ea typeface="ＭＳ Ｐゴシック" charset="-128"/>
              </a:rPr>
              <a:t>-a </a:t>
            </a:r>
            <a:r>
              <a:rPr lang="en-US" sz="6900" b="1" dirty="0" err="1">
                <a:solidFill>
                  <a:srgbClr val="FFE957"/>
                </a:solidFill>
                <a:effectLst>
                  <a:glow rad="101600">
                    <a:srgbClr val="000000">
                      <a:alpha val="96000"/>
                    </a:srgbClr>
                  </a:glow>
                </a:effectLst>
                <a:latin typeface="Helvetica" charset="0"/>
                <a:ea typeface="ＭＳ Ｐゴシック" charset="-128"/>
              </a:rPr>
              <a:t>ketho</a:t>
            </a:r>
            <a:r>
              <a:rPr lang="en-US" sz="6900" b="1" dirty="0">
                <a:solidFill>
                  <a:srgbClr val="FFE957"/>
                </a:solidFill>
                <a:effectLst>
                  <a:glow rad="101600">
                    <a:srgbClr val="000000">
                      <a:alpha val="96000"/>
                    </a:srgbClr>
                  </a:glow>
                </a:effectLst>
                <a:latin typeface="Helvetica" charset="0"/>
                <a:ea typeface="ＭＳ Ｐゴシック" charset="-128"/>
              </a:rPr>
              <a:t> </a:t>
            </a:r>
            <a:r>
              <a:rPr lang="en-US" sz="6900" b="1" dirty="0" err="1">
                <a:solidFill>
                  <a:srgbClr val="FFE957"/>
                </a:solidFill>
                <a:effectLst>
                  <a:glow rad="101600">
                    <a:srgbClr val="000000">
                      <a:alpha val="96000"/>
                    </a:srgbClr>
                  </a:glow>
                </a:effectLst>
                <a:latin typeface="Helvetica" charset="0"/>
                <a:ea typeface="ＭＳ Ｐゴシック" charset="-128"/>
              </a:rPr>
              <a:t>zo</a:t>
            </a:r>
            <a:r>
              <a:rPr lang="en-US" sz="6900" b="1" dirty="0">
                <a:solidFill>
                  <a:srgbClr val="FFE957"/>
                </a:solidFill>
                <a:effectLst>
                  <a:glow rad="101600">
                    <a:srgbClr val="000000">
                      <a:alpha val="96000"/>
                    </a:srgbClr>
                  </a:glow>
                </a:effectLst>
                <a:latin typeface="Helvetica" charset="0"/>
                <a:ea typeface="ＭＳ Ｐゴシック" charset="-128"/>
              </a:rPr>
              <a:t>.”</a:t>
            </a:r>
          </a:p>
          <a:p>
            <a:pPr algn="ctr" defTabSz="453545">
              <a:lnSpc>
                <a:spcPct val="100000"/>
              </a:lnSpc>
              <a:spcBef>
                <a:spcPts val="4312"/>
              </a:spcBef>
              <a:buClr>
                <a:srgbClr val="FFE957"/>
              </a:buClr>
              <a:buFont typeface="Times New Roman" charset="0"/>
              <a:buNone/>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US" sz="6900" b="1" dirty="0">
                <a:solidFill>
                  <a:srgbClr val="FFE957"/>
                </a:solidFill>
                <a:effectLst>
                  <a:glow rad="101600">
                    <a:srgbClr val="000000">
                      <a:alpha val="96000"/>
                    </a:srgbClr>
                  </a:glow>
                </a:effectLst>
                <a:latin typeface="Helvetica" charset="0"/>
                <a:ea typeface="ＭＳ Ｐゴシック" charset="-128"/>
              </a:rPr>
              <a:t> Amen.</a:t>
            </a:r>
          </a:p>
        </p:txBody>
      </p:sp>
      <p:sp>
        <p:nvSpPr>
          <p:cNvPr id="86021" name="Text Box 14"/>
          <p:cNvSpPr txBox="1">
            <a:spLocks noChangeArrowheads="1"/>
          </p:cNvSpPr>
          <p:nvPr/>
        </p:nvSpPr>
        <p:spPr bwMode="auto">
          <a:xfrm>
            <a:off x="857250" y="7443788"/>
            <a:ext cx="922338" cy="231775"/>
          </a:xfrm>
          <a:prstGeom prst="rect">
            <a:avLst/>
          </a:prstGeom>
          <a:noFill/>
          <a:ln w="9525">
            <a:noFill/>
            <a:round/>
            <a:headEnd/>
            <a:tailEnd/>
          </a:ln>
        </p:spPr>
        <p:txBody>
          <a:bodyPr wrap="none" lIns="89886" tIns="46738" rIns="89886" bIns="46738" anchor="ctr">
            <a:spAutoFit/>
          </a:bodyPr>
          <a:lstStyle/>
          <a:p>
            <a:pPr algn="ctr" defTabSz="452438">
              <a:lnSpc>
                <a:spcPct val="100000"/>
              </a:lnSpc>
              <a:spcBef>
                <a:spcPts val="563"/>
              </a:spcBef>
              <a:buClr>
                <a:srgbClr val="FFFFFF"/>
              </a:buClr>
              <a:tabLst>
                <a:tab pos="0" algn="l"/>
                <a:tab pos="909638" algn="l"/>
                <a:tab pos="1822450" algn="l"/>
                <a:tab pos="2736850" algn="l"/>
                <a:tab pos="3649663" algn="l"/>
                <a:tab pos="4562475" algn="l"/>
                <a:tab pos="5476875" algn="l"/>
                <a:tab pos="6389688" algn="l"/>
                <a:tab pos="7304088" algn="l"/>
                <a:tab pos="8216900" algn="l"/>
                <a:tab pos="9129713" algn="l"/>
                <a:tab pos="10044113" algn="l"/>
              </a:tabLst>
            </a:pPr>
            <a:r>
              <a:rPr lang="en-GB" sz="900" b="1">
                <a:solidFill>
                  <a:srgbClr val="FFFFFF"/>
                </a:solidFill>
                <a:latin typeface="Arial" pitchFamily="34" charset="0"/>
                <a:ea typeface="MS Gothic" pitchFamily="49" charset="-128"/>
              </a:rPr>
              <a:t>©2006 TBBMI</a:t>
            </a:r>
          </a:p>
        </p:txBody>
      </p:sp>
      <p:sp>
        <p:nvSpPr>
          <p:cNvPr id="86022" name="Rectangle 15"/>
          <p:cNvSpPr>
            <a:spLocks noChangeArrowheads="1"/>
          </p:cNvSpPr>
          <p:nvPr/>
        </p:nvSpPr>
        <p:spPr bwMode="auto">
          <a:xfrm>
            <a:off x="8696325" y="7412038"/>
            <a:ext cx="739775" cy="247650"/>
          </a:xfrm>
          <a:prstGeom prst="rect">
            <a:avLst/>
          </a:prstGeom>
          <a:noFill/>
          <a:ln w="9525">
            <a:noFill/>
            <a:round/>
            <a:headEnd/>
            <a:tailEnd/>
          </a:ln>
        </p:spPr>
        <p:txBody>
          <a:bodyPr wrap="none" lIns="89886" tIns="46738" rIns="89886" bIns="46738" anchor="ctr">
            <a:spAutoFit/>
          </a:bodyPr>
          <a:lstStyle/>
          <a:p>
            <a:pPr algn="ctr" defTabSz="452438">
              <a:lnSpc>
                <a:spcPct val="100000"/>
              </a:lnSpc>
              <a:buClr>
                <a:srgbClr val="FFFFFF"/>
              </a:buClr>
              <a:tabLst>
                <a:tab pos="0" algn="l"/>
                <a:tab pos="909638" algn="l"/>
                <a:tab pos="1822450" algn="l"/>
                <a:tab pos="2736850" algn="l"/>
                <a:tab pos="3649663" algn="l"/>
                <a:tab pos="4562475" algn="l"/>
                <a:tab pos="5476875" algn="l"/>
                <a:tab pos="6389688" algn="l"/>
                <a:tab pos="7304088" algn="l"/>
                <a:tab pos="8216900" algn="l"/>
                <a:tab pos="9129713" algn="l"/>
                <a:tab pos="10044113" algn="l"/>
              </a:tabLst>
            </a:pPr>
            <a:r>
              <a:rPr lang="en-GB" sz="1000" b="1">
                <a:solidFill>
                  <a:srgbClr val="FFFFFF"/>
                </a:solidFill>
                <a:latin typeface="Comic Sans MS" pitchFamily="66" charset="0"/>
                <a:ea typeface="MS Gothic" pitchFamily="49" charset="-128"/>
              </a:rPr>
              <a:t>9.65.08.</a:t>
            </a:r>
          </a:p>
        </p:txBody>
      </p:sp>
      <p:sp>
        <p:nvSpPr>
          <p:cNvPr id="86023" name="Text Box 16"/>
          <p:cNvSpPr txBox="1">
            <a:spLocks noChangeArrowheads="1"/>
          </p:cNvSpPr>
          <p:nvPr/>
        </p:nvSpPr>
        <p:spPr bwMode="auto">
          <a:xfrm>
            <a:off x="9229725" y="7413625"/>
            <a:ext cx="336550" cy="247650"/>
          </a:xfrm>
          <a:prstGeom prst="rect">
            <a:avLst/>
          </a:prstGeom>
          <a:noFill/>
          <a:ln w="9525">
            <a:noFill/>
            <a:round/>
            <a:headEnd/>
            <a:tailEnd/>
          </a:ln>
        </p:spPr>
        <p:txBody>
          <a:bodyPr wrap="none" lIns="89886" tIns="46738" rIns="89886" bIns="46738" anchor="ctr">
            <a:spAutoFit/>
          </a:bodyPr>
          <a:lstStyle/>
          <a:p>
            <a:pPr algn="ctr" defTabSz="452438">
              <a:lnSpc>
                <a:spcPct val="100000"/>
              </a:lnSpc>
              <a:spcBef>
                <a:spcPts val="625"/>
              </a:spcBef>
              <a:buClr>
                <a:srgbClr val="FFFFFF"/>
              </a:buClr>
              <a:tabLst>
                <a:tab pos="0" algn="l"/>
                <a:tab pos="909638" algn="l"/>
                <a:tab pos="1822450" algn="l"/>
                <a:tab pos="2736850" algn="l"/>
                <a:tab pos="3649663" algn="l"/>
                <a:tab pos="4562475" algn="l"/>
                <a:tab pos="5476875" algn="l"/>
                <a:tab pos="6389688" algn="l"/>
                <a:tab pos="7304088" algn="l"/>
                <a:tab pos="8216900" algn="l"/>
                <a:tab pos="9129713" algn="l"/>
                <a:tab pos="10044113" algn="l"/>
              </a:tabLst>
            </a:pPr>
            <a:r>
              <a:rPr lang="en-GB" sz="1000" b="1">
                <a:solidFill>
                  <a:srgbClr val="FFFFFF"/>
                </a:solidFill>
                <a:latin typeface="Comic Sans MS" pitchFamily="66" charset="0"/>
                <a:ea typeface="MS Gothic" pitchFamily="49" charset="-128"/>
              </a:rPr>
              <a:t>79</a:t>
            </a:r>
          </a:p>
        </p:txBody>
      </p:sp>
      <p:sp>
        <p:nvSpPr>
          <p:cNvPr id="86024" name="WordArt 11"/>
          <p:cNvSpPr>
            <a:spLocks noChangeArrowheads="1" noChangeShapeType="1" noTextEdit="1"/>
          </p:cNvSpPr>
          <p:nvPr/>
        </p:nvSpPr>
        <p:spPr bwMode="auto">
          <a:xfrm>
            <a:off x="5068888" y="101600"/>
            <a:ext cx="22225" cy="1588"/>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SG" sz="3600" kern="10">
                <a:ln w="9525">
                  <a:round/>
                  <a:headEnd/>
                  <a:tailEnd/>
                </a:ln>
                <a:gradFill rotWithShape="1">
                  <a:gsLst>
                    <a:gs pos="0">
                      <a:srgbClr val="707070"/>
                    </a:gs>
                    <a:gs pos="50000">
                      <a:srgbClr val="FFFFFF"/>
                    </a:gs>
                    <a:gs pos="100000">
                      <a:srgbClr val="707070"/>
                    </a:gs>
                  </a:gsLst>
                  <a:lin ang="2700000" scaled="1"/>
                </a:gradFill>
                <a:latin typeface="Impact"/>
              </a:rPr>
              <a:t>He who testifies to these things says, “Yes, I am coming soon.” Amen.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fade">
                                      <p:cBhvr>
                                        <p:cTn id="7" dur="1000"/>
                                        <p:tgtEl>
                                          <p:spTgt spid="82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87425" y="1350963"/>
            <a:ext cx="4257675" cy="5559425"/>
            <a:chOff x="552" y="921"/>
            <a:chExt cx="2682" cy="3502"/>
          </a:xfrm>
        </p:grpSpPr>
        <p:pic>
          <p:nvPicPr>
            <p:cNvPr id="17" name="Picture 3"/>
            <p:cNvPicPr>
              <a:picLocks noChangeAspect="1" noChangeArrowheads="1"/>
            </p:cNvPicPr>
            <p:nvPr/>
          </p:nvPicPr>
          <p:blipFill>
            <a:blip r:embed="rId3"/>
            <a:srcRect l="29514" t="20314" r="34377" b="10156"/>
            <a:stretch>
              <a:fillRect/>
            </a:stretch>
          </p:blipFill>
          <p:spPr bwMode="auto">
            <a:xfrm>
              <a:off x="552" y="921"/>
              <a:ext cx="2683" cy="3503"/>
            </a:xfrm>
            <a:prstGeom prst="rect">
              <a:avLst/>
            </a:prstGeom>
            <a:noFill/>
            <a:ln w="76320">
              <a:solidFill>
                <a:srgbClr val="00AE00"/>
              </a:solidFill>
              <a:miter lim="800000"/>
              <a:headEnd/>
              <a:tailEnd/>
            </a:ln>
            <a:effectLst>
              <a:outerShdw dist="109185" dir="3271692" algn="ctr" rotWithShape="0">
                <a:srgbClr val="808080"/>
              </a:outerShdw>
            </a:effectLst>
          </p:spPr>
        </p:pic>
        <p:sp>
          <p:nvSpPr>
            <p:cNvPr id="14351" name="Rectangle 4"/>
            <p:cNvSpPr>
              <a:spLocks noChangeArrowheads="1"/>
            </p:cNvSpPr>
            <p:nvPr/>
          </p:nvSpPr>
          <p:spPr bwMode="auto">
            <a:xfrm>
              <a:off x="2984" y="963"/>
              <a:ext cx="214" cy="122"/>
            </a:xfrm>
            <a:prstGeom prst="rect">
              <a:avLst/>
            </a:prstGeom>
            <a:solidFill>
              <a:srgbClr val="FFFFFF"/>
            </a:solidFill>
            <a:ln w="9525">
              <a:noFill/>
              <a:round/>
              <a:headEnd/>
              <a:tailEnd/>
            </a:ln>
          </p:spPr>
          <p:txBody>
            <a:bodyPr wrap="none" anchor="ctr"/>
            <a:lstStyle/>
            <a:p>
              <a:endParaRPr lang="en-US"/>
            </a:p>
          </p:txBody>
        </p:sp>
      </p:grpSp>
      <p:sp>
        <p:nvSpPr>
          <p:cNvPr id="14339" name="Rectangle 1"/>
          <p:cNvSpPr>
            <a:spLocks noChangeArrowheads="1"/>
          </p:cNvSpPr>
          <p:nvPr/>
        </p:nvSpPr>
        <p:spPr bwMode="auto">
          <a:xfrm>
            <a:off x="169863" y="7427913"/>
            <a:ext cx="1454150" cy="241300"/>
          </a:xfrm>
          <a:prstGeom prst="rect">
            <a:avLst/>
          </a:prstGeom>
          <a:noFill/>
          <a:ln w="9525">
            <a:noFill/>
            <a:round/>
            <a:headEnd/>
            <a:tailEnd/>
          </a:ln>
        </p:spPr>
        <p:txBody>
          <a:bodyPr wrap="none" lIns="91255" tIns="45626" rIns="91255" bIns="45626" anchor="ctr"/>
          <a:lstStyle/>
          <a:p>
            <a:endParaRPr lang="en-US"/>
          </a:p>
        </p:txBody>
      </p:sp>
      <p:grpSp>
        <p:nvGrpSpPr>
          <p:cNvPr id="3" name="Group 5"/>
          <p:cNvGrpSpPr>
            <a:grpSpLocks/>
          </p:cNvGrpSpPr>
          <p:nvPr/>
        </p:nvGrpSpPr>
        <p:grpSpPr bwMode="auto">
          <a:xfrm>
            <a:off x="4146550" y="2774950"/>
            <a:ext cx="5480050" cy="4730750"/>
            <a:chOff x="2612" y="1748"/>
            <a:chExt cx="3452" cy="2980"/>
          </a:xfrm>
        </p:grpSpPr>
        <p:sp>
          <p:nvSpPr>
            <p:cNvPr id="10246" name="AutoShape 6"/>
            <p:cNvSpPr>
              <a:spLocks noChangeArrowheads="1"/>
            </p:cNvSpPr>
            <p:nvPr/>
          </p:nvSpPr>
          <p:spPr bwMode="auto">
            <a:xfrm>
              <a:off x="2612" y="1748"/>
              <a:ext cx="684" cy="428"/>
            </a:xfrm>
            <a:prstGeom prst="roundRect">
              <a:avLst>
                <a:gd name="adj" fmla="val 16667"/>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10247" name="Oval 7"/>
            <p:cNvSpPr>
              <a:spLocks noChangeArrowheads="1"/>
            </p:cNvSpPr>
            <p:nvPr/>
          </p:nvSpPr>
          <p:spPr bwMode="auto">
            <a:xfrm>
              <a:off x="3448" y="3920"/>
              <a:ext cx="2616" cy="808"/>
            </a:xfrm>
            <a:prstGeom prst="ellipse">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10248" name="Line 8"/>
            <p:cNvSpPr>
              <a:spLocks noChangeShapeType="1"/>
            </p:cNvSpPr>
            <p:nvPr/>
          </p:nvSpPr>
          <p:spPr bwMode="auto">
            <a:xfrm flipH="1" flipV="1">
              <a:off x="2987" y="2221"/>
              <a:ext cx="875" cy="1789"/>
            </a:xfrm>
            <a:prstGeom prst="line">
              <a:avLst/>
            </a:prstGeom>
            <a:noFill/>
            <a:ln w="76320">
              <a:solidFill>
                <a:srgbClr val="FC0128"/>
              </a:solidFill>
              <a:miter lim="800000"/>
              <a:headEnd/>
              <a:tailEnd type="triangle" w="med" len="med"/>
            </a:ln>
            <a:effectLst>
              <a:outerShdw dist="17819" dir="2700000" algn="ctr" rotWithShape="0">
                <a:srgbClr val="808080"/>
              </a:outerShdw>
            </a:effectLst>
          </p:spPr>
          <p:txBody>
            <a:bodyPr/>
            <a:lstStyle/>
            <a:p>
              <a:pPr>
                <a:defRPr/>
              </a:pPr>
              <a:endParaRPr lang="en-US"/>
            </a:p>
          </p:txBody>
        </p:sp>
      </p:grpSp>
      <p:sp>
        <p:nvSpPr>
          <p:cNvPr id="14341" name="Text Box 9"/>
          <p:cNvSpPr txBox="1">
            <a:spLocks noChangeArrowheads="1"/>
          </p:cNvSpPr>
          <p:nvPr/>
        </p:nvSpPr>
        <p:spPr bwMode="auto">
          <a:xfrm>
            <a:off x="9696450" y="3175"/>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14342" name="Text Box 10"/>
          <p:cNvSpPr txBox="1">
            <a:spLocks noChangeArrowheads="1"/>
          </p:cNvSpPr>
          <p:nvPr/>
        </p:nvSpPr>
        <p:spPr bwMode="auto">
          <a:xfrm>
            <a:off x="5969000" y="1804988"/>
            <a:ext cx="30226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Dieliekevi</a:t>
            </a:r>
          </a:p>
        </p:txBody>
      </p:sp>
      <p:sp>
        <p:nvSpPr>
          <p:cNvPr id="14343" name="Text Box 11"/>
          <p:cNvSpPr txBox="1">
            <a:spLocks noChangeArrowheads="1"/>
          </p:cNvSpPr>
          <p:nvPr/>
        </p:nvSpPr>
        <p:spPr bwMode="auto">
          <a:xfrm>
            <a:off x="5957888" y="3243263"/>
            <a:ext cx="3071812"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Mhakechüko</a:t>
            </a:r>
          </a:p>
        </p:txBody>
      </p:sp>
      <p:sp>
        <p:nvSpPr>
          <p:cNvPr id="14344" name="Text Box 12"/>
          <p:cNvSpPr txBox="1">
            <a:spLocks noChangeArrowheads="1"/>
          </p:cNvSpPr>
          <p:nvPr/>
        </p:nvSpPr>
        <p:spPr bwMode="auto">
          <a:xfrm>
            <a:off x="6032500" y="4702175"/>
            <a:ext cx="3035300" cy="1201738"/>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Apostelko kethu</a:t>
            </a:r>
          </a:p>
        </p:txBody>
      </p:sp>
      <p:sp>
        <p:nvSpPr>
          <p:cNvPr id="14345" name="Text Box 13"/>
          <p:cNvSpPr txBox="1">
            <a:spLocks noChangeArrowheads="1"/>
          </p:cNvSpPr>
          <p:nvPr/>
        </p:nvSpPr>
        <p:spPr bwMode="auto">
          <a:xfrm>
            <a:off x="5867400" y="6149975"/>
            <a:ext cx="33782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Pesikeshü</a:t>
            </a:r>
          </a:p>
        </p:txBody>
      </p:sp>
      <p:sp>
        <p:nvSpPr>
          <p:cNvPr id="14346" name="Text Box 14"/>
          <p:cNvSpPr txBox="1">
            <a:spLocks noChangeArrowheads="1"/>
          </p:cNvSpPr>
          <p:nvPr/>
        </p:nvSpPr>
        <p:spPr bwMode="auto">
          <a:xfrm>
            <a:off x="919797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r="8611"/>
          <a:stretch>
            <a:fillRect/>
          </a:stretch>
        </p:blipFill>
        <p:spPr bwMode="auto">
          <a:xfrm>
            <a:off x="1212776" y="0"/>
            <a:ext cx="8011815" cy="7629525"/>
          </a:xfrm>
          <a:prstGeom prst="rect">
            <a:avLst/>
          </a:prstGeom>
          <a:noFill/>
          <a:ln w="9525">
            <a:noFill/>
            <a:round/>
            <a:headEnd/>
            <a:tailEnd/>
          </a:ln>
        </p:spPr>
      </p:pic>
      <p:sp>
        <p:nvSpPr>
          <p:cNvPr id="87044" name="Rectangle 3"/>
          <p:cNvSpPr>
            <a:spLocks noChangeArrowheads="1"/>
          </p:cNvSpPr>
          <p:nvPr/>
        </p:nvSpPr>
        <p:spPr bwMode="auto">
          <a:xfrm>
            <a:off x="-7938" y="0"/>
            <a:ext cx="2228826" cy="7772400"/>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87045" name="Rectangle 4"/>
          <p:cNvSpPr>
            <a:spLocks noChangeArrowheads="1"/>
          </p:cNvSpPr>
          <p:nvPr/>
        </p:nvSpPr>
        <p:spPr bwMode="auto">
          <a:xfrm>
            <a:off x="23813" y="7334250"/>
            <a:ext cx="9244012" cy="438150"/>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87046" name="Rectangle 5"/>
          <p:cNvSpPr>
            <a:spLocks noChangeArrowheads="1"/>
          </p:cNvSpPr>
          <p:nvPr/>
        </p:nvSpPr>
        <p:spPr bwMode="auto">
          <a:xfrm>
            <a:off x="23813" y="-31750"/>
            <a:ext cx="9244012" cy="217488"/>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87047" name="Rectangle 6"/>
          <p:cNvSpPr>
            <a:spLocks noChangeArrowheads="1"/>
          </p:cNvSpPr>
          <p:nvPr/>
        </p:nvSpPr>
        <p:spPr bwMode="auto">
          <a:xfrm>
            <a:off x="812800" y="7334250"/>
            <a:ext cx="9244013" cy="436563"/>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87048" name="Line 7"/>
          <p:cNvSpPr>
            <a:spLocks noChangeShapeType="1"/>
          </p:cNvSpPr>
          <p:nvPr/>
        </p:nvSpPr>
        <p:spPr bwMode="auto">
          <a:xfrm>
            <a:off x="3143250" y="533400"/>
            <a:ext cx="6381750" cy="1588"/>
          </a:xfrm>
          <a:prstGeom prst="line">
            <a:avLst/>
          </a:prstGeom>
          <a:noFill/>
          <a:ln w="9525">
            <a:noFill/>
            <a:round/>
            <a:headEnd/>
            <a:tailEnd/>
          </a:ln>
        </p:spPr>
        <p:txBody>
          <a:bodyPr lIns="91255" tIns="45626" rIns="91255" bIns="45626"/>
          <a:lstStyle/>
          <a:p>
            <a:endParaRPr lang="en-SG"/>
          </a:p>
        </p:txBody>
      </p:sp>
      <p:sp>
        <p:nvSpPr>
          <p:cNvPr id="87049" name="Text Box 8"/>
          <p:cNvSpPr txBox="1">
            <a:spLocks noChangeArrowheads="1"/>
          </p:cNvSpPr>
          <p:nvPr/>
        </p:nvSpPr>
        <p:spPr bwMode="auto">
          <a:xfrm>
            <a:off x="9358313" y="6931025"/>
            <a:ext cx="184150" cy="366713"/>
          </a:xfrm>
          <a:prstGeom prst="rect">
            <a:avLst/>
          </a:prstGeom>
          <a:noFill/>
          <a:ln w="9525">
            <a:noFill/>
            <a:round/>
            <a:headEnd/>
            <a:tailEnd/>
          </a:ln>
        </p:spPr>
        <p:txBody>
          <a:bodyPr wrap="none" lIns="91255" tIns="45626" rIns="91255" bIns="45626" anchor="ctr"/>
          <a:lstStyle/>
          <a:p>
            <a:endParaRPr lang="en-US"/>
          </a:p>
        </p:txBody>
      </p:sp>
      <p:sp>
        <p:nvSpPr>
          <p:cNvPr id="87050" name="WordArt 9"/>
          <p:cNvSpPr>
            <a:spLocks noChangeArrowheads="1" noChangeShapeType="1" noTextEdit="1"/>
          </p:cNvSpPr>
          <p:nvPr/>
        </p:nvSpPr>
        <p:spPr bwMode="auto">
          <a:xfrm>
            <a:off x="1535113" y="1787525"/>
            <a:ext cx="8788400" cy="37655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SG" sz="3600" kern="10">
                <a:ln w="9525">
                  <a:round/>
                  <a:headEnd/>
                  <a:tailEnd/>
                </a:ln>
                <a:gradFill rotWithShape="1">
                  <a:gsLst>
                    <a:gs pos="0">
                      <a:srgbClr val="740012"/>
                    </a:gs>
                    <a:gs pos="50000">
                      <a:srgbClr val="FC0128"/>
                    </a:gs>
                    <a:gs pos="100000">
                      <a:srgbClr val="740012"/>
                    </a:gs>
                  </a:gsLst>
                  <a:lin ang="5400000" scaled="1"/>
                </a:gradFill>
                <a:latin typeface="Impact"/>
              </a:rPr>
              <a:t>NIEPUU JISU VORLIECIE!</a:t>
            </a:r>
          </a:p>
        </p:txBody>
      </p:sp>
      <p:sp>
        <p:nvSpPr>
          <p:cNvPr id="87051" name="Text Box 10"/>
          <p:cNvSpPr txBox="1">
            <a:spLocks noChangeArrowheads="1"/>
          </p:cNvSpPr>
          <p:nvPr/>
        </p:nvSpPr>
        <p:spPr bwMode="auto">
          <a:xfrm>
            <a:off x="858838" y="7443788"/>
            <a:ext cx="919162"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87052" name="Rectangle 11"/>
          <p:cNvSpPr>
            <a:spLocks noChangeArrowheads="1"/>
          </p:cNvSpPr>
          <p:nvPr/>
        </p:nvSpPr>
        <p:spPr bwMode="auto">
          <a:xfrm>
            <a:off x="8696325" y="7412038"/>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87053" name="Text Box 12"/>
          <p:cNvSpPr txBox="1">
            <a:spLocks noChangeArrowheads="1"/>
          </p:cNvSpPr>
          <p:nvPr/>
        </p:nvSpPr>
        <p:spPr bwMode="auto">
          <a:xfrm>
            <a:off x="9229725" y="741680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19050" y="3175"/>
            <a:ext cx="10077450" cy="7769225"/>
          </a:xfrm>
          <a:prstGeom prst="rect">
            <a:avLst/>
          </a:prstGeom>
          <a:noFill/>
          <a:ln w="9525">
            <a:noFill/>
            <a:round/>
            <a:headEnd/>
            <a:tailEnd/>
          </a:ln>
        </p:spPr>
      </p:pic>
      <p:sp>
        <p:nvSpPr>
          <p:cNvPr id="88067" name="Rectangle 2"/>
          <p:cNvSpPr>
            <a:spLocks noChangeArrowheads="1"/>
          </p:cNvSpPr>
          <p:nvPr/>
        </p:nvSpPr>
        <p:spPr bwMode="auto">
          <a:xfrm>
            <a:off x="7164388" y="379413"/>
            <a:ext cx="522287" cy="301625"/>
          </a:xfrm>
          <a:prstGeom prst="rect">
            <a:avLst/>
          </a:prstGeom>
          <a:noFill/>
          <a:ln w="9525">
            <a:noFill/>
            <a:round/>
            <a:headEnd/>
            <a:tailEnd/>
          </a:ln>
        </p:spPr>
        <p:txBody>
          <a:bodyPr wrap="none" lIns="91255" tIns="45626" rIns="91255" bIns="45626" anchor="ctr"/>
          <a:lstStyle/>
          <a:p>
            <a:endParaRPr lang="en-US"/>
          </a:p>
        </p:txBody>
      </p:sp>
      <p:sp>
        <p:nvSpPr>
          <p:cNvPr id="88068" name="Picture 3"/>
          <p:cNvSpPr>
            <a:spLocks noChangeAspect="1" noChangeArrowheads="1"/>
          </p:cNvSpPr>
          <p:nvPr/>
        </p:nvSpPr>
        <p:spPr bwMode="auto">
          <a:xfrm>
            <a:off x="2052638" y="430213"/>
            <a:ext cx="5695950" cy="6415087"/>
          </a:xfrm>
          <a:prstGeom prst="rect">
            <a:avLst/>
          </a:prstGeom>
          <a:noFill/>
          <a:ln w="9525">
            <a:noFill/>
            <a:round/>
            <a:headEnd/>
            <a:tailEnd/>
          </a:ln>
        </p:spPr>
        <p:txBody>
          <a:bodyPr lIns="91277" tIns="45637" rIns="91277" bIns="45637"/>
          <a:lstStyle/>
          <a:p>
            <a:endParaRPr lang="en-US"/>
          </a:p>
        </p:txBody>
      </p:sp>
      <p:sp>
        <p:nvSpPr>
          <p:cNvPr id="88069" name="Text Box 6"/>
          <p:cNvSpPr txBox="1">
            <a:spLocks noChangeArrowheads="1"/>
          </p:cNvSpPr>
          <p:nvPr/>
        </p:nvSpPr>
        <p:spPr bwMode="auto">
          <a:xfrm>
            <a:off x="858838" y="7432675"/>
            <a:ext cx="919162"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88070" name="Rectangle 7"/>
          <p:cNvSpPr>
            <a:spLocks noChangeArrowheads="1"/>
          </p:cNvSpPr>
          <p:nvPr/>
        </p:nvSpPr>
        <p:spPr bwMode="auto">
          <a:xfrm>
            <a:off x="8694738"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88071" name="Text Box 8"/>
          <p:cNvSpPr txBox="1">
            <a:spLocks noChangeArrowheads="1"/>
          </p:cNvSpPr>
          <p:nvPr/>
        </p:nvSpPr>
        <p:spPr bwMode="auto">
          <a:xfrm>
            <a:off x="922972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81</a:t>
            </a:r>
          </a:p>
        </p:txBody>
      </p:sp>
      <p:pic>
        <p:nvPicPr>
          <p:cNvPr id="88072" name="Picture 3"/>
          <p:cNvPicPr>
            <a:picLocks noChangeAspect="1" noChangeArrowheads="1"/>
          </p:cNvPicPr>
          <p:nvPr/>
        </p:nvPicPr>
        <p:blipFill>
          <a:blip r:embed="rId4"/>
          <a:srcRect/>
          <a:stretch>
            <a:fillRect/>
          </a:stretch>
        </p:blipFill>
        <p:spPr bwMode="auto">
          <a:xfrm>
            <a:off x="2052638" y="430213"/>
            <a:ext cx="5695950" cy="6415087"/>
          </a:xfrm>
          <a:prstGeom prst="rect">
            <a:avLst/>
          </a:prstGeom>
          <a:noFill/>
          <a:ln w="9525">
            <a:noFill/>
            <a:round/>
            <a:headEnd/>
            <a:tailEnd/>
          </a:ln>
        </p:spPr>
      </p:pic>
      <p:sp>
        <p:nvSpPr>
          <p:cNvPr id="84997" name="Text Box 5"/>
          <p:cNvSpPr txBox="1">
            <a:spLocks noChangeArrowheads="1"/>
          </p:cNvSpPr>
          <p:nvPr/>
        </p:nvSpPr>
        <p:spPr bwMode="auto">
          <a:xfrm>
            <a:off x="808038" y="6717818"/>
            <a:ext cx="5229274" cy="586753"/>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wrap="squar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buFont typeface="Times New Roman" charset="0"/>
              <a:buNone/>
              <a:defRPr/>
            </a:pPr>
            <a:r>
              <a:rPr lang="en-GB" sz="3200" b="1" dirty="0" err="1">
                <a:solidFill>
                  <a:srgbClr val="FFFF00"/>
                </a:solidFill>
                <a:latin typeface="Comic Sans MS" charset="0"/>
              </a:rPr>
              <a:t>Kephrü</a:t>
            </a:r>
            <a:r>
              <a:rPr lang="en-GB" sz="3200" b="1" dirty="0">
                <a:solidFill>
                  <a:srgbClr val="FFFF00"/>
                </a:solidFill>
                <a:latin typeface="Comic Sans MS" charset="0"/>
              </a:rPr>
              <a:t> </a:t>
            </a:r>
            <a:r>
              <a:rPr lang="en-GB" sz="3200" b="1" dirty="0" err="1">
                <a:solidFill>
                  <a:srgbClr val="FFFF00"/>
                </a:solidFill>
                <a:latin typeface="Comic Sans MS" charset="0"/>
              </a:rPr>
              <a:t>kekhruohi</a:t>
            </a:r>
            <a:r>
              <a:rPr lang="en-GB" sz="3200" b="1" dirty="0">
                <a:solidFill>
                  <a:srgbClr val="FFFF00"/>
                </a:solidFill>
                <a:latin typeface="Comic Sans MS" charset="0"/>
              </a:rPr>
              <a:t> #35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fill="hold" nodeType="after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p:cTn id="7" dur="1000" fill="hold"/>
                                        <p:tgtEl>
                                          <p:spTgt spid="84997"/>
                                        </p:tgtEl>
                                        <p:attrNameLst>
                                          <p:attrName>ppt_w</p:attrName>
                                        </p:attrNameLst>
                                      </p:cBhvr>
                                      <p:tavLst>
                                        <p:tav tm="100000">
                                          <p:val>
                                            <p:fltVal val="0"/>
                                          </p:val>
                                        </p:tav>
                                        <p:tav tm="100000">
                                          <p:val>
                                            <p:strVal val="#ppt_w"/>
                                          </p:val>
                                        </p:tav>
                                      </p:tavLst>
                                    </p:anim>
                                    <p:anim calcmode="lin" valueType="num">
                                      <p:cBhvr>
                                        <p:cTn id="8" dur="1000" fill="hold"/>
                                        <p:tgtEl>
                                          <p:spTgt spid="84997"/>
                                        </p:tgtEl>
                                        <p:attrNameLst>
                                          <p:attrName>ppt_h</p:attrName>
                                        </p:attrNameLst>
                                      </p:cBhvr>
                                      <p:tavLst>
                                        <p:tav tm="100000">
                                          <p:val>
                                            <p:fltVal val="0"/>
                                          </p:val>
                                        </p:tav>
                                        <p:tav tm="100000">
                                          <p:val>
                                            <p:strVal val="#ppt_h"/>
                                          </p:val>
                                        </p:tav>
                                      </p:tavLst>
                                    </p:anim>
                                    <p:anim calcmode="lin" valueType="num">
                                      <p:cBhvr>
                                        <p:cTn id="9" dur="1000" fill="hold"/>
                                        <p:tgtEl>
                                          <p:spTgt spid="849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9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l="35419" t="16667" r="23611" b="10156"/>
          <a:stretch>
            <a:fillRect/>
          </a:stretch>
        </p:blipFill>
        <p:spPr bwMode="auto">
          <a:xfrm>
            <a:off x="919163" y="1878013"/>
            <a:ext cx="3825875" cy="5076825"/>
          </a:xfrm>
          <a:prstGeom prst="rect">
            <a:avLst/>
          </a:prstGeom>
          <a:noFill/>
          <a:ln w="9525">
            <a:noFill/>
            <a:round/>
            <a:headEnd/>
            <a:tailEnd/>
          </a:ln>
        </p:spPr>
      </p:pic>
      <p:pic>
        <p:nvPicPr>
          <p:cNvPr id="89091" name="Picture 2"/>
          <p:cNvPicPr>
            <a:picLocks noChangeAspect="1" noChangeArrowheads="1"/>
          </p:cNvPicPr>
          <p:nvPr/>
        </p:nvPicPr>
        <p:blipFill>
          <a:blip r:embed="rId4"/>
          <a:srcRect/>
          <a:stretch>
            <a:fillRect/>
          </a:stretch>
        </p:blipFill>
        <p:spPr bwMode="auto">
          <a:xfrm>
            <a:off x="0" y="3175"/>
            <a:ext cx="10058400" cy="7769225"/>
          </a:xfrm>
          <a:prstGeom prst="rect">
            <a:avLst/>
          </a:prstGeom>
          <a:noFill/>
          <a:ln w="9525">
            <a:noFill/>
            <a:round/>
            <a:headEnd/>
            <a:tailEnd/>
          </a:ln>
        </p:spPr>
      </p:pic>
      <p:pic>
        <p:nvPicPr>
          <p:cNvPr id="89092" name="Picture 4"/>
          <p:cNvPicPr>
            <a:picLocks noChangeAspect="1" noChangeArrowheads="1"/>
          </p:cNvPicPr>
          <p:nvPr/>
        </p:nvPicPr>
        <p:blipFill>
          <a:blip r:embed="rId5"/>
          <a:srcRect/>
          <a:stretch>
            <a:fillRect/>
          </a:stretch>
        </p:blipFill>
        <p:spPr bwMode="auto">
          <a:xfrm>
            <a:off x="5253038" y="1892300"/>
            <a:ext cx="3798887" cy="5075238"/>
          </a:xfrm>
          <a:prstGeom prst="rect">
            <a:avLst/>
          </a:prstGeom>
          <a:noFill/>
          <a:ln w="9525">
            <a:noFill/>
            <a:round/>
            <a:headEnd/>
            <a:tailEnd/>
          </a:ln>
        </p:spPr>
      </p:pic>
      <p:sp>
        <p:nvSpPr>
          <p:cNvPr id="89093" name="Rectangle 3"/>
          <p:cNvSpPr>
            <a:spLocks noChangeArrowheads="1"/>
          </p:cNvSpPr>
          <p:nvPr/>
        </p:nvSpPr>
        <p:spPr bwMode="auto">
          <a:xfrm>
            <a:off x="7164388" y="381000"/>
            <a:ext cx="522287" cy="301625"/>
          </a:xfrm>
          <a:prstGeom prst="rect">
            <a:avLst/>
          </a:prstGeom>
          <a:noFill/>
          <a:ln w="9525">
            <a:noFill/>
            <a:round/>
            <a:headEnd/>
            <a:tailEnd/>
          </a:ln>
        </p:spPr>
        <p:txBody>
          <a:bodyPr wrap="none" lIns="91255" tIns="45626" rIns="91255" bIns="45626" anchor="ctr"/>
          <a:lstStyle/>
          <a:p>
            <a:endParaRPr lang="en-US"/>
          </a:p>
        </p:txBody>
      </p:sp>
      <p:sp>
        <p:nvSpPr>
          <p:cNvPr id="89094" name="Picture 4"/>
          <p:cNvSpPr>
            <a:spLocks noChangeAspect="1" noChangeArrowheads="1"/>
          </p:cNvSpPr>
          <p:nvPr/>
        </p:nvSpPr>
        <p:spPr bwMode="auto">
          <a:xfrm>
            <a:off x="5253038" y="1892300"/>
            <a:ext cx="3798887" cy="5075238"/>
          </a:xfrm>
          <a:prstGeom prst="rect">
            <a:avLst/>
          </a:prstGeom>
          <a:noFill/>
          <a:ln w="9525">
            <a:noFill/>
            <a:round/>
            <a:headEnd/>
            <a:tailEnd/>
          </a:ln>
        </p:spPr>
        <p:txBody>
          <a:bodyPr lIns="91277" tIns="45637" rIns="91277" bIns="45637"/>
          <a:lstStyle/>
          <a:p>
            <a:endParaRPr lang="en-US"/>
          </a:p>
        </p:txBody>
      </p:sp>
      <p:sp>
        <p:nvSpPr>
          <p:cNvPr id="89095" name="Rectangle 5"/>
          <p:cNvSpPr>
            <a:spLocks noChangeArrowheads="1"/>
          </p:cNvSpPr>
          <p:nvPr/>
        </p:nvSpPr>
        <p:spPr bwMode="auto">
          <a:xfrm>
            <a:off x="831850" y="1263650"/>
            <a:ext cx="8394700" cy="369318"/>
          </a:xfrm>
          <a:prstGeom prst="rect">
            <a:avLst/>
          </a:prstGeom>
          <a:noFill/>
          <a:ln w="9525">
            <a:noFill/>
            <a:round/>
            <a:headEnd/>
            <a:tailEnd/>
          </a:ln>
        </p:spPr>
        <p:txBody>
          <a:bodyPr lIns="90176" tIns="44189" rIns="90176" bIns="44189">
            <a:spAutoFit/>
          </a:bodyPr>
          <a:lstStyle/>
          <a:p>
            <a:pPr algn="ctr">
              <a:lnSpc>
                <a:spcPct val="65000"/>
              </a:lnSpc>
              <a:spcBef>
                <a:spcPts val="17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ja-JP" altLang="en-GB" sz="2800" b="1" i="1" smtClean="0">
                <a:solidFill>
                  <a:srgbClr val="000000"/>
                </a:solidFill>
                <a:latin typeface="Helvetica" charset="0"/>
              </a:rPr>
              <a:t>“</a:t>
            </a:r>
            <a:r>
              <a:rPr lang="en-GB" altLang="ja-JP" sz="2800" b="1" i="1" dirty="0" err="1" smtClean="0">
                <a:solidFill>
                  <a:srgbClr val="000000"/>
                </a:solidFill>
                <a:latin typeface="Helvetica" charset="0"/>
              </a:rPr>
              <a:t>ketholeshu</a:t>
            </a:r>
            <a:r>
              <a:rPr lang="en-GB" altLang="ja-JP" sz="2800" b="1" i="1" dirty="0" smtClean="0">
                <a:solidFill>
                  <a:srgbClr val="000000"/>
                </a:solidFill>
                <a:latin typeface="Helvetica" charset="0"/>
              </a:rPr>
              <a:t> nu </a:t>
            </a:r>
            <a:r>
              <a:rPr lang="en-GB" altLang="ja-JP" sz="2800" b="1" i="1" dirty="0" err="1" smtClean="0">
                <a:solidFill>
                  <a:srgbClr val="000000"/>
                </a:solidFill>
                <a:latin typeface="Helvetica" charset="0"/>
              </a:rPr>
              <a:t>leshuda</a:t>
            </a:r>
            <a:r>
              <a:rPr lang="en-GB" altLang="ja-JP" sz="2800" b="1" i="1" dirty="0" smtClean="0">
                <a:solidFill>
                  <a:srgbClr val="000000"/>
                </a:solidFill>
                <a:latin typeface="Helvetica" charset="0"/>
              </a:rPr>
              <a:t> </a:t>
            </a:r>
            <a:r>
              <a:rPr lang="en-GB" altLang="ja-JP" sz="2800" b="1" i="1" dirty="0" err="1" smtClean="0">
                <a:solidFill>
                  <a:srgbClr val="000000"/>
                </a:solidFill>
                <a:latin typeface="Helvetica" charset="0"/>
              </a:rPr>
              <a:t>hiesorou</a:t>
            </a:r>
            <a:r>
              <a:rPr lang="en-GB" altLang="ja-JP" sz="2800" b="1" i="1" dirty="0" smtClean="0">
                <a:solidFill>
                  <a:srgbClr val="000000"/>
                </a:solidFill>
                <a:latin typeface="Helvetica" charset="0"/>
              </a:rPr>
              <a:t> </a:t>
            </a:r>
            <a:r>
              <a:rPr lang="en-GB" altLang="ja-JP" sz="2800" b="1" i="1" dirty="0" err="1" smtClean="0">
                <a:solidFill>
                  <a:srgbClr val="000000"/>
                </a:solidFill>
                <a:latin typeface="Helvetica" charset="0"/>
              </a:rPr>
              <a:t>ko</a:t>
            </a:r>
            <a:r>
              <a:rPr lang="en-GB" altLang="ja-JP" sz="2800" b="1" i="1" dirty="0" smtClean="0">
                <a:solidFill>
                  <a:srgbClr val="000000"/>
                </a:solidFill>
                <a:latin typeface="Helvetica" charset="0"/>
              </a:rPr>
              <a:t> </a:t>
            </a:r>
            <a:r>
              <a:rPr lang="en-GB" altLang="ja-JP" sz="2800" b="1" i="1" dirty="0" err="1" smtClean="0">
                <a:solidFill>
                  <a:srgbClr val="000000"/>
                </a:solidFill>
                <a:latin typeface="Helvetica" charset="0"/>
              </a:rPr>
              <a:t>kesieso</a:t>
            </a:r>
            <a:r>
              <a:rPr lang="ja-JP" altLang="en-GB" sz="2800" b="1" i="1" smtClean="0">
                <a:solidFill>
                  <a:srgbClr val="000000"/>
                </a:solidFill>
                <a:latin typeface="Helvetica" charset="0"/>
              </a:rPr>
              <a:t>”</a:t>
            </a:r>
            <a:endParaRPr lang="en-GB" sz="2800" b="1" i="1" dirty="0">
              <a:solidFill>
                <a:srgbClr val="000000"/>
              </a:solidFill>
              <a:latin typeface="Helvetica" charset="0"/>
            </a:endParaRPr>
          </a:p>
        </p:txBody>
      </p:sp>
      <p:sp>
        <p:nvSpPr>
          <p:cNvPr id="86022" name="Rectangle 6"/>
          <p:cNvSpPr>
            <a:spLocks noChangeArrowheads="1"/>
          </p:cNvSpPr>
          <p:nvPr/>
        </p:nvSpPr>
        <p:spPr bwMode="auto">
          <a:xfrm>
            <a:off x="889000" y="1846263"/>
            <a:ext cx="3878263" cy="5146675"/>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9097" name="Rectangle 8"/>
          <p:cNvSpPr>
            <a:spLocks noChangeArrowheads="1"/>
          </p:cNvSpPr>
          <p:nvPr/>
        </p:nvSpPr>
        <p:spPr bwMode="auto">
          <a:xfrm>
            <a:off x="5948363" y="3195638"/>
            <a:ext cx="2879725" cy="2114550"/>
          </a:xfrm>
          <a:prstGeom prst="rect">
            <a:avLst/>
          </a:prstGeom>
          <a:noFill/>
          <a:ln w="9525">
            <a:noFill/>
            <a:round/>
            <a:headEnd/>
            <a:tailEnd/>
          </a:ln>
        </p:spPr>
        <p:txBody>
          <a:bodyPr lIns="90176" tIns="44189" rIns="90176" bIns="44189">
            <a:spAutoFit/>
          </a:bodyPr>
          <a:lstStyle/>
          <a:p>
            <a:pPr>
              <a:lnSpc>
                <a:spcPct val="100000"/>
              </a:lnSpc>
              <a:spcBef>
                <a:spcPts val="80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900" b="1" i="1" dirty="0">
                <a:solidFill>
                  <a:srgbClr val="FC0128"/>
                </a:solidFill>
                <a:latin typeface="Helvetica" charset="0"/>
              </a:rPr>
              <a:t>NT</a:t>
            </a:r>
          </a:p>
        </p:txBody>
      </p:sp>
      <p:sp>
        <p:nvSpPr>
          <p:cNvPr id="89098" name="Rectangle 9"/>
          <p:cNvSpPr>
            <a:spLocks noChangeArrowheads="1"/>
          </p:cNvSpPr>
          <p:nvPr/>
        </p:nvSpPr>
        <p:spPr bwMode="auto">
          <a:xfrm>
            <a:off x="1154113" y="273050"/>
            <a:ext cx="7807325" cy="841375"/>
          </a:xfrm>
          <a:prstGeom prst="rect">
            <a:avLst/>
          </a:prstGeom>
          <a:noFill/>
          <a:ln w="9525">
            <a:noFill/>
            <a:round/>
            <a:headEnd/>
            <a:tailEnd/>
          </a:ln>
        </p:spPr>
        <p:txBody>
          <a:bodyPr lIns="90176" tIns="44189" rIns="90176" bIns="44189">
            <a:spAutoFit/>
          </a:bodyPr>
          <a:lstStyle/>
          <a:p>
            <a:pPr algn="ctr">
              <a:lnSpc>
                <a:spcPct val="100000"/>
              </a:lnSpc>
              <a:spcBef>
                <a:spcPts val="3000"/>
              </a:spcBef>
              <a:buClr>
                <a:srgbClr val="4618C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800" b="1" i="1" dirty="0" err="1" smtClean="0">
                <a:solidFill>
                  <a:srgbClr val="4618C6"/>
                </a:solidFill>
                <a:latin typeface="Kosher-Normal" charset="0"/>
              </a:rPr>
              <a:t>Ketholeshu</a:t>
            </a:r>
            <a:r>
              <a:rPr lang="en-GB" sz="4800" b="1" i="1" dirty="0" smtClean="0">
                <a:solidFill>
                  <a:srgbClr val="4618C6"/>
                </a:solidFill>
                <a:latin typeface="Kosher-Normal" charset="0"/>
              </a:rPr>
              <a:t>...</a:t>
            </a:r>
            <a:r>
              <a:rPr lang="en-GB" sz="4800" b="1" i="1" dirty="0" err="1" smtClean="0">
                <a:solidFill>
                  <a:srgbClr val="4618C6"/>
                </a:solidFill>
                <a:latin typeface="Kosher-Normal" charset="0"/>
              </a:rPr>
              <a:t>Sede</a:t>
            </a:r>
            <a:r>
              <a:rPr lang="en-GB" sz="4800" b="1" i="1" dirty="0" smtClean="0">
                <a:solidFill>
                  <a:srgbClr val="4618C6"/>
                </a:solidFill>
                <a:latin typeface="Kosher-Normal" charset="0"/>
              </a:rPr>
              <a:t> </a:t>
            </a:r>
            <a:r>
              <a:rPr lang="en-GB" sz="4800" b="1" i="1" dirty="0" err="1" smtClean="0">
                <a:solidFill>
                  <a:srgbClr val="4618C6"/>
                </a:solidFill>
                <a:latin typeface="Kosher-Normal" charset="0"/>
              </a:rPr>
              <a:t>mvudze</a:t>
            </a:r>
            <a:endParaRPr lang="en-GB" sz="4800" b="1" i="1" dirty="0">
              <a:solidFill>
                <a:srgbClr val="4618C6"/>
              </a:solidFill>
              <a:latin typeface="Kosher-Normal" charset="0"/>
            </a:endParaRPr>
          </a:p>
        </p:txBody>
      </p:sp>
      <p:sp>
        <p:nvSpPr>
          <p:cNvPr id="89099" name="Rectangle 10"/>
          <p:cNvSpPr>
            <a:spLocks noChangeArrowheads="1"/>
          </p:cNvSpPr>
          <p:nvPr/>
        </p:nvSpPr>
        <p:spPr bwMode="auto">
          <a:xfrm>
            <a:off x="7550150" y="366713"/>
            <a:ext cx="336550" cy="369887"/>
          </a:xfrm>
          <a:prstGeom prst="rect">
            <a:avLst/>
          </a:prstGeom>
          <a:noFill/>
          <a:ln w="9525">
            <a:noFill/>
            <a:round/>
            <a:headEnd/>
            <a:tailEnd/>
          </a:ln>
        </p:spPr>
        <p:txBody>
          <a:bodyPr lIns="90176" tIns="44189" rIns="90176" bIns="44189">
            <a:spAutoFit/>
          </a:bodyPr>
          <a:lstStyle/>
          <a:p>
            <a:pPr>
              <a:lnSpc>
                <a:spcPct val="10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i="1">
                <a:solidFill>
                  <a:srgbClr val="000000"/>
                </a:solidFill>
                <a:latin typeface="Helvetica" charset="0"/>
              </a:rPr>
              <a:t>®</a:t>
            </a:r>
          </a:p>
        </p:txBody>
      </p:sp>
      <p:sp>
        <p:nvSpPr>
          <p:cNvPr id="89100" name="Text Box 11"/>
          <p:cNvSpPr txBox="1">
            <a:spLocks noChangeArrowheads="1"/>
          </p:cNvSpPr>
          <p:nvPr/>
        </p:nvSpPr>
        <p:spPr bwMode="auto">
          <a:xfrm>
            <a:off x="8391525" y="6904038"/>
            <a:ext cx="1244600" cy="396875"/>
          </a:xfrm>
          <a:prstGeom prst="rect">
            <a:avLst/>
          </a:prstGeom>
          <a:noFill/>
          <a:ln w="9525">
            <a:noFill/>
            <a:round/>
            <a:headEnd/>
            <a:tailEnd/>
          </a:ln>
        </p:spPr>
        <p:txBody>
          <a:bodyPr wrap="none" lIns="91255" tIns="45626" rIns="91255" bIns="45626" anchor="ctr"/>
          <a:lstStyle/>
          <a:p>
            <a:endParaRPr lang="en-US"/>
          </a:p>
        </p:txBody>
      </p:sp>
      <p:sp>
        <p:nvSpPr>
          <p:cNvPr id="89101" name="Text Box 12"/>
          <p:cNvSpPr txBox="1">
            <a:spLocks noChangeArrowheads="1"/>
          </p:cNvSpPr>
          <p:nvPr/>
        </p:nvSpPr>
        <p:spPr bwMode="auto">
          <a:xfrm>
            <a:off x="9691688" y="6350"/>
            <a:ext cx="184150" cy="396875"/>
          </a:xfrm>
          <a:prstGeom prst="rect">
            <a:avLst/>
          </a:prstGeom>
          <a:noFill/>
          <a:ln w="9525">
            <a:noFill/>
            <a:round/>
            <a:headEnd/>
            <a:tailEnd/>
          </a:ln>
        </p:spPr>
        <p:txBody>
          <a:bodyPr wrap="none" lIns="91255" tIns="45626" rIns="91255" bIns="45626" anchor="ctr"/>
          <a:lstStyle/>
          <a:p>
            <a:endParaRPr lang="en-US"/>
          </a:p>
        </p:txBody>
      </p:sp>
      <p:sp>
        <p:nvSpPr>
          <p:cNvPr id="89102" name="Text Box 13"/>
          <p:cNvSpPr txBox="1">
            <a:spLocks noChangeArrowheads="1"/>
          </p:cNvSpPr>
          <p:nvPr/>
        </p:nvSpPr>
        <p:spPr bwMode="auto">
          <a:xfrm>
            <a:off x="9690100" y="7264400"/>
            <a:ext cx="184150" cy="396875"/>
          </a:xfrm>
          <a:prstGeom prst="rect">
            <a:avLst/>
          </a:prstGeom>
          <a:noFill/>
          <a:ln w="9525">
            <a:noFill/>
            <a:round/>
            <a:headEnd/>
            <a:tailEnd/>
          </a:ln>
        </p:spPr>
        <p:txBody>
          <a:bodyPr wrap="none" lIns="91255" tIns="45626" rIns="91255" bIns="45626" anchor="ctr"/>
          <a:lstStyle/>
          <a:p>
            <a:endParaRPr lang="en-US"/>
          </a:p>
        </p:txBody>
      </p:sp>
      <p:sp>
        <p:nvSpPr>
          <p:cNvPr id="89103" name="Text Box 14"/>
          <p:cNvSpPr txBox="1">
            <a:spLocks noChangeArrowheads="1"/>
          </p:cNvSpPr>
          <p:nvPr/>
        </p:nvSpPr>
        <p:spPr bwMode="auto">
          <a:xfrm>
            <a:off x="900113" y="7432675"/>
            <a:ext cx="919162"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89104" name="Rectangle 15"/>
          <p:cNvSpPr>
            <a:spLocks noChangeArrowheads="1"/>
          </p:cNvSpPr>
          <p:nvPr/>
        </p:nvSpPr>
        <p:spPr bwMode="auto">
          <a:xfrm>
            <a:off x="8697913"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89105" name="Text Box 16"/>
          <p:cNvSpPr txBox="1">
            <a:spLocks noChangeArrowheads="1"/>
          </p:cNvSpPr>
          <p:nvPr/>
        </p:nvSpPr>
        <p:spPr bwMode="auto">
          <a:xfrm>
            <a:off x="922972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82</a:t>
            </a:r>
          </a:p>
        </p:txBody>
      </p:sp>
      <p:pic>
        <p:nvPicPr>
          <p:cNvPr id="89106" name="Picture 17"/>
          <p:cNvPicPr>
            <a:picLocks noChangeAspect="1" noChangeArrowheads="1"/>
          </p:cNvPicPr>
          <p:nvPr/>
        </p:nvPicPr>
        <p:blipFill>
          <a:blip r:embed="rId3"/>
          <a:srcRect l="35419" t="16667" r="23611" b="10156"/>
          <a:stretch>
            <a:fillRect/>
          </a:stretch>
        </p:blipFill>
        <p:spPr bwMode="auto">
          <a:xfrm>
            <a:off x="995363" y="1971675"/>
            <a:ext cx="3759200" cy="4970463"/>
          </a:xfrm>
          <a:prstGeom prst="rect">
            <a:avLst/>
          </a:prstGeom>
          <a:noFill/>
          <a:ln w="9525">
            <a:noFill/>
            <a:round/>
            <a:headEnd/>
            <a:tailEnd/>
          </a:ln>
        </p:spPr>
      </p:pic>
      <p:sp>
        <p:nvSpPr>
          <p:cNvPr id="89107" name="Rectangle 18"/>
          <p:cNvSpPr>
            <a:spLocks noChangeArrowheads="1"/>
          </p:cNvSpPr>
          <p:nvPr/>
        </p:nvSpPr>
        <p:spPr bwMode="auto">
          <a:xfrm>
            <a:off x="1441450" y="3167063"/>
            <a:ext cx="2765425" cy="2114550"/>
          </a:xfrm>
          <a:prstGeom prst="rect">
            <a:avLst/>
          </a:prstGeom>
          <a:noFill/>
          <a:ln w="9525">
            <a:noFill/>
            <a:round/>
            <a:headEnd/>
            <a:tailEnd/>
          </a:ln>
        </p:spPr>
        <p:txBody>
          <a:bodyPr lIns="90176" tIns="44189" rIns="90176" bIns="44189">
            <a:spAutoFit/>
          </a:bodyPr>
          <a:lstStyle/>
          <a:p>
            <a:pPr>
              <a:lnSpc>
                <a:spcPct val="100000"/>
              </a:lnSpc>
              <a:spcBef>
                <a:spcPts val="80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900" b="1" i="1" dirty="0">
                <a:solidFill>
                  <a:srgbClr val="FC0128"/>
                </a:solidFill>
                <a:latin typeface="Helvetica" charset="0"/>
              </a:rPr>
              <a:t>OT</a:t>
            </a:r>
          </a:p>
        </p:txBody>
      </p:sp>
      <p:sp>
        <p:nvSpPr>
          <p:cNvPr id="173075" name="Rectangle 7"/>
          <p:cNvSpPr>
            <a:spLocks noChangeArrowheads="1"/>
          </p:cNvSpPr>
          <p:nvPr/>
        </p:nvSpPr>
        <p:spPr bwMode="auto">
          <a:xfrm>
            <a:off x="5207000" y="1846263"/>
            <a:ext cx="3878263" cy="5146675"/>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lIns="91328" tIns="45662" rIns="91328" bIns="45662" anchor="ctr"/>
          <a:lstStyle/>
          <a:p>
            <a:pPr defTabSz="454025">
              <a:defRPr/>
            </a:pPr>
            <a:endParaRPr lang="en-US"/>
          </a:p>
        </p:txBody>
      </p:sp>
      <p:sp>
        <p:nvSpPr>
          <p:cNvPr id="86035" name="Text Box 19"/>
          <p:cNvSpPr txBox="1">
            <a:spLocks noChangeArrowheads="1"/>
          </p:cNvSpPr>
          <p:nvPr/>
        </p:nvSpPr>
        <p:spPr bwMode="auto">
          <a:xfrm>
            <a:off x="2386013" y="6692900"/>
            <a:ext cx="6143625" cy="587375"/>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buFont typeface="Times New Roman" charset="0"/>
              <a:buNone/>
              <a:defRPr/>
            </a:pPr>
            <a:r>
              <a:rPr lang="en-GB" sz="3200" b="1" dirty="0" err="1" smtClean="0">
                <a:solidFill>
                  <a:srgbClr val="FFFF00"/>
                </a:solidFill>
                <a:latin typeface="Comic Sans MS" charset="0"/>
              </a:rPr>
              <a:t>Kephrü</a:t>
            </a:r>
            <a:r>
              <a:rPr lang="en-GB" sz="3200" b="1" dirty="0" smtClean="0">
                <a:solidFill>
                  <a:srgbClr val="FFFF00"/>
                </a:solidFill>
                <a:latin typeface="Comic Sans MS" charset="0"/>
              </a:rPr>
              <a:t> </a:t>
            </a:r>
            <a:r>
              <a:rPr lang="en-GB" sz="3200" b="1" dirty="0" err="1" smtClean="0">
                <a:solidFill>
                  <a:srgbClr val="FFFF00"/>
                </a:solidFill>
                <a:latin typeface="Comic Sans MS" charset="0"/>
              </a:rPr>
              <a:t>kekhruohi</a:t>
            </a:r>
            <a:r>
              <a:rPr lang="en-GB" sz="3200" b="1" dirty="0" smtClean="0">
                <a:solidFill>
                  <a:srgbClr val="FFFF00"/>
                </a:solidFill>
                <a:latin typeface="Comic Sans MS" charset="0"/>
              </a:rPr>
              <a:t> </a:t>
            </a:r>
            <a:r>
              <a:rPr lang="en-GB" sz="3200" b="1" dirty="0">
                <a:solidFill>
                  <a:srgbClr val="FFFF00"/>
                </a:solidFill>
                <a:latin typeface="Comic Sans MS" charset="0"/>
              </a:rPr>
              <a:t>#34 &amp; #35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86035"/>
                                        </p:tgtEl>
                                        <p:attrNameLst>
                                          <p:attrName>style.visibility</p:attrName>
                                        </p:attrNameLst>
                                      </p:cBhvr>
                                      <p:to>
                                        <p:strVal val="visible"/>
                                      </p:to>
                                    </p:set>
                                    <p:anim calcmode="lin" valueType="num">
                                      <p:cBhvr>
                                        <p:cTn id="7" dur="500" fill="hold"/>
                                        <p:tgtEl>
                                          <p:spTgt spid="86035"/>
                                        </p:tgtEl>
                                        <p:attrNameLst>
                                          <p:attrName>ppt_x</p:attrName>
                                        </p:attrNameLst>
                                      </p:cBhvr>
                                      <p:tavLst>
                                        <p:tav tm="100000">
                                          <p:val>
                                            <p:strVal val="#ppt_x"/>
                                          </p:val>
                                        </p:tav>
                                        <p:tav tm="100000">
                                          <p:val>
                                            <p:strVal val="#ppt_x"/>
                                          </p:val>
                                        </p:tav>
                                      </p:tavLst>
                                    </p:anim>
                                    <p:anim calcmode="lin" valueType="num">
                                      <p:cBhvr>
                                        <p:cTn id="8" dur="500" fill="hold"/>
                                        <p:tgtEl>
                                          <p:spTgt spid="86035"/>
                                        </p:tgtEl>
                                        <p:attrNameLst>
                                          <p:attrName>ppt_y</p:attrName>
                                        </p:attrNameLst>
                                      </p:cBhvr>
                                      <p:tavLst>
                                        <p:tav tm="10000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w="9525">
            <a:noFill/>
            <a:round/>
            <a:headEnd/>
            <a:tailEnd/>
          </a:ln>
        </p:spPr>
        <p:txBody>
          <a:bodyPr wrap="none" lIns="91255" tIns="45626" rIns="91255" bIns="45626" anchor="ctr"/>
          <a:lstStyle/>
          <a:p>
            <a:endParaRPr lang="en-US"/>
          </a:p>
        </p:txBody>
      </p:sp>
      <p:sp>
        <p:nvSpPr>
          <p:cNvPr id="90115" name="Rectangle 2"/>
          <p:cNvSpPr>
            <a:spLocks noChangeArrowheads="1"/>
          </p:cNvSpPr>
          <p:nvPr/>
        </p:nvSpPr>
        <p:spPr bwMode="auto">
          <a:xfrm rot="-5400000">
            <a:off x="8869363" y="5737225"/>
            <a:ext cx="182562" cy="1588"/>
          </a:xfrm>
          <a:prstGeom prst="rect">
            <a:avLst/>
          </a:prstGeom>
          <a:noFill/>
          <a:ln w="9525">
            <a:noFill/>
            <a:round/>
            <a:headEnd/>
            <a:tailEnd/>
          </a:ln>
        </p:spPr>
        <p:txBody>
          <a:bodyPr wrap="none" lIns="91255" tIns="45626" rIns="91255" bIns="45626" anchor="ctr"/>
          <a:lstStyle/>
          <a:p>
            <a:endParaRPr lang="en-US"/>
          </a:p>
        </p:txBody>
      </p:sp>
      <p:sp>
        <p:nvSpPr>
          <p:cNvPr id="90116" name="Rectangle 3"/>
          <p:cNvSpPr>
            <a:spLocks noChangeArrowheads="1"/>
          </p:cNvSpPr>
          <p:nvPr/>
        </p:nvSpPr>
        <p:spPr bwMode="auto">
          <a:xfrm rot="-5400000">
            <a:off x="9024937" y="5751513"/>
            <a:ext cx="182563" cy="1588"/>
          </a:xfrm>
          <a:prstGeom prst="rect">
            <a:avLst/>
          </a:prstGeom>
          <a:noFill/>
          <a:ln w="9525">
            <a:noFill/>
            <a:round/>
            <a:headEnd/>
            <a:tailEnd/>
          </a:ln>
        </p:spPr>
        <p:txBody>
          <a:bodyPr wrap="none" lIns="91255" tIns="45626" rIns="91255" bIns="45626" anchor="ctr"/>
          <a:lstStyle/>
          <a:p>
            <a:endParaRPr lang="en-US"/>
          </a:p>
        </p:txBody>
      </p:sp>
      <p:sp>
        <p:nvSpPr>
          <p:cNvPr id="90117"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90118"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90119"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pic>
        <p:nvPicPr>
          <p:cNvPr id="90120" name="Picture 7"/>
          <p:cNvPicPr>
            <a:picLocks noChangeAspect="1" noChangeArrowheads="1"/>
          </p:cNvPicPr>
          <p:nvPr/>
        </p:nvPicPr>
        <p:blipFill>
          <a:blip r:embed="rId5"/>
          <a:srcRect/>
          <a:stretch>
            <a:fillRect/>
          </a:stretch>
        </p:blipFill>
        <p:spPr bwMode="auto">
          <a:xfrm>
            <a:off x="5222875" y="2409825"/>
            <a:ext cx="331788" cy="5132388"/>
          </a:xfrm>
          <a:prstGeom prst="rect">
            <a:avLst/>
          </a:prstGeom>
          <a:noFill/>
          <a:ln w="9525">
            <a:noFill/>
            <a:round/>
            <a:headEnd/>
            <a:tailEnd/>
          </a:ln>
        </p:spPr>
      </p:pic>
      <p:sp>
        <p:nvSpPr>
          <p:cNvPr id="90121"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90122" name="Rectangle 9"/>
          <p:cNvSpPr>
            <a:spLocks noChangeArrowheads="1"/>
          </p:cNvSpPr>
          <p:nvPr/>
        </p:nvSpPr>
        <p:spPr bwMode="auto">
          <a:xfrm rot="-5400000">
            <a:off x="8869363" y="5737225"/>
            <a:ext cx="182562" cy="1588"/>
          </a:xfrm>
          <a:prstGeom prst="rect">
            <a:avLst/>
          </a:prstGeom>
          <a:noFill/>
          <a:ln w="9525">
            <a:noFill/>
            <a:round/>
            <a:headEnd/>
            <a:tailEnd/>
          </a:ln>
        </p:spPr>
        <p:txBody>
          <a:bodyPr wrap="none" lIns="91255" tIns="45626" rIns="91255" bIns="45626" anchor="ctr"/>
          <a:lstStyle/>
          <a:p>
            <a:endParaRPr lang="en-US"/>
          </a:p>
        </p:txBody>
      </p:sp>
      <p:sp>
        <p:nvSpPr>
          <p:cNvPr id="90123" name="Rectangle 10"/>
          <p:cNvSpPr>
            <a:spLocks noChangeArrowheads="1"/>
          </p:cNvSpPr>
          <p:nvPr/>
        </p:nvSpPr>
        <p:spPr bwMode="auto">
          <a:xfrm rot="-5400000">
            <a:off x="9024937" y="5751513"/>
            <a:ext cx="182563" cy="1588"/>
          </a:xfrm>
          <a:prstGeom prst="rect">
            <a:avLst/>
          </a:prstGeom>
          <a:noFill/>
          <a:ln w="9525">
            <a:noFill/>
            <a:round/>
            <a:headEnd/>
            <a:tailEnd/>
          </a:ln>
        </p:spPr>
        <p:txBody>
          <a:bodyPr wrap="none" lIns="91255" tIns="45626" rIns="91255" bIns="45626" anchor="ctr"/>
          <a:lstStyle/>
          <a:p>
            <a:endParaRPr lang="en-US"/>
          </a:p>
        </p:txBody>
      </p:sp>
      <p:pic>
        <p:nvPicPr>
          <p:cNvPr id="90124" name="Picture 11"/>
          <p:cNvPicPr>
            <a:picLocks noChangeAspect="1" noChangeArrowheads="1"/>
          </p:cNvPicPr>
          <p:nvPr/>
        </p:nvPicPr>
        <p:blipFill>
          <a:blip r:embed="rId6"/>
          <a:srcRect/>
          <a:stretch>
            <a:fillRect/>
          </a:stretch>
        </p:blipFill>
        <p:spPr bwMode="auto">
          <a:xfrm>
            <a:off x="4440238" y="2387600"/>
            <a:ext cx="331787" cy="5146675"/>
          </a:xfrm>
          <a:prstGeom prst="rect">
            <a:avLst/>
          </a:prstGeom>
          <a:noFill/>
          <a:ln w="9525">
            <a:noFill/>
            <a:round/>
            <a:headEnd/>
            <a:tailEnd/>
          </a:ln>
        </p:spPr>
      </p:pic>
      <p:sp>
        <p:nvSpPr>
          <p:cNvPr id="90125" name="Rectangle 12"/>
          <p:cNvSpPr>
            <a:spLocks noChangeArrowheads="1"/>
          </p:cNvSpPr>
          <p:nvPr/>
        </p:nvSpPr>
        <p:spPr bwMode="auto">
          <a:xfrm>
            <a:off x="5727700" y="2090738"/>
            <a:ext cx="1588" cy="609600"/>
          </a:xfrm>
          <a:prstGeom prst="rect">
            <a:avLst/>
          </a:prstGeom>
          <a:noFill/>
          <a:ln w="9525">
            <a:noFill/>
            <a:round/>
            <a:headEnd/>
            <a:tailEnd/>
          </a:ln>
        </p:spPr>
        <p:txBody>
          <a:bodyPr wrap="none" lIns="91255" tIns="45626" rIns="91255" bIns="45626" anchor="ctr"/>
          <a:lstStyle/>
          <a:p>
            <a:endParaRPr lang="en-US"/>
          </a:p>
        </p:txBody>
      </p:sp>
      <p:sp>
        <p:nvSpPr>
          <p:cNvPr id="90126" name="Rectangle 13"/>
          <p:cNvSpPr>
            <a:spLocks noChangeArrowheads="1"/>
          </p:cNvSpPr>
          <p:nvPr/>
        </p:nvSpPr>
        <p:spPr bwMode="auto">
          <a:xfrm>
            <a:off x="5727700" y="2090738"/>
            <a:ext cx="1588" cy="609600"/>
          </a:xfrm>
          <a:prstGeom prst="rect">
            <a:avLst/>
          </a:prstGeom>
          <a:noFill/>
          <a:ln w="9525">
            <a:noFill/>
            <a:round/>
            <a:headEnd/>
            <a:tailEnd/>
          </a:ln>
        </p:spPr>
        <p:txBody>
          <a:bodyPr wrap="none" lIns="91255" tIns="45626" rIns="91255" bIns="45626" anchor="ctr"/>
          <a:lstStyle/>
          <a:p>
            <a:endParaRPr lang="en-US"/>
          </a:p>
        </p:txBody>
      </p:sp>
      <p:pic>
        <p:nvPicPr>
          <p:cNvPr id="87054"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dist="17819" dir="2700000" algn="ctr" rotWithShape="0">
              <a:srgbClr val="00AE00"/>
            </a:outerShdw>
          </a:effectLst>
        </p:spPr>
      </p:pic>
      <p:pic>
        <p:nvPicPr>
          <p:cNvPr id="90128" name="Picture 15"/>
          <p:cNvPicPr>
            <a:picLocks noChangeAspect="1" noChangeArrowheads="1"/>
          </p:cNvPicPr>
          <p:nvPr/>
        </p:nvPicPr>
        <p:blipFill>
          <a:blip r:embed="rId7"/>
          <a:srcRect/>
          <a:stretch>
            <a:fillRect/>
          </a:stretch>
        </p:blipFill>
        <p:spPr bwMode="auto">
          <a:xfrm>
            <a:off x="7966075" y="2117725"/>
            <a:ext cx="331788" cy="5284788"/>
          </a:xfrm>
          <a:prstGeom prst="rect">
            <a:avLst/>
          </a:prstGeom>
          <a:noFill/>
          <a:ln w="9525">
            <a:noFill/>
            <a:round/>
            <a:headEnd/>
            <a:tailEnd/>
          </a:ln>
        </p:spPr>
      </p:pic>
      <p:pic>
        <p:nvPicPr>
          <p:cNvPr id="90129" name="Picture 16"/>
          <p:cNvPicPr>
            <a:picLocks noChangeAspect="1" noChangeArrowheads="1"/>
          </p:cNvPicPr>
          <p:nvPr/>
        </p:nvPicPr>
        <p:blipFill>
          <a:blip r:embed="rId7"/>
          <a:srcRect/>
          <a:stretch>
            <a:fillRect/>
          </a:stretch>
        </p:blipFill>
        <p:spPr bwMode="auto">
          <a:xfrm>
            <a:off x="6911975" y="2392363"/>
            <a:ext cx="331788" cy="5162550"/>
          </a:xfrm>
          <a:prstGeom prst="rect">
            <a:avLst/>
          </a:prstGeom>
          <a:noFill/>
          <a:ln w="9525">
            <a:noFill/>
            <a:round/>
            <a:headEnd/>
            <a:tailEnd/>
          </a:ln>
        </p:spPr>
      </p:pic>
      <p:pic>
        <p:nvPicPr>
          <p:cNvPr id="90130" name="Picture 17"/>
          <p:cNvPicPr>
            <a:picLocks noChangeAspect="1" noChangeArrowheads="1"/>
          </p:cNvPicPr>
          <p:nvPr/>
        </p:nvPicPr>
        <p:blipFill>
          <a:blip r:embed="rId7"/>
          <a:srcRect/>
          <a:stretch>
            <a:fillRect/>
          </a:stretch>
        </p:blipFill>
        <p:spPr bwMode="auto">
          <a:xfrm>
            <a:off x="6048375" y="2335213"/>
            <a:ext cx="331788" cy="5176837"/>
          </a:xfrm>
          <a:prstGeom prst="rect">
            <a:avLst/>
          </a:prstGeom>
          <a:noFill/>
          <a:ln w="9525">
            <a:noFill/>
            <a:round/>
            <a:headEnd/>
            <a:tailEnd/>
          </a:ln>
        </p:spPr>
      </p:pic>
      <p:pic>
        <p:nvPicPr>
          <p:cNvPr id="90131" name="Picture 18"/>
          <p:cNvPicPr>
            <a:picLocks noChangeAspect="1" noChangeArrowheads="1"/>
          </p:cNvPicPr>
          <p:nvPr/>
        </p:nvPicPr>
        <p:blipFill>
          <a:blip r:embed="rId5"/>
          <a:srcRect/>
          <a:stretch>
            <a:fillRect/>
          </a:stretch>
        </p:blipFill>
        <p:spPr bwMode="auto">
          <a:xfrm>
            <a:off x="2847975" y="2451100"/>
            <a:ext cx="331788" cy="5146675"/>
          </a:xfrm>
          <a:prstGeom prst="rect">
            <a:avLst/>
          </a:prstGeom>
          <a:noFill/>
          <a:ln w="9525">
            <a:noFill/>
            <a:round/>
            <a:headEnd/>
            <a:tailEnd/>
          </a:ln>
        </p:spPr>
      </p:pic>
      <p:pic>
        <p:nvPicPr>
          <p:cNvPr id="90132" name="Picture 19"/>
          <p:cNvPicPr>
            <a:picLocks noChangeAspect="1" noChangeArrowheads="1"/>
          </p:cNvPicPr>
          <p:nvPr/>
        </p:nvPicPr>
        <p:blipFill>
          <a:blip r:embed="rId5"/>
          <a:srcRect/>
          <a:stretch>
            <a:fillRect/>
          </a:stretch>
        </p:blipFill>
        <p:spPr bwMode="auto">
          <a:xfrm>
            <a:off x="3619500" y="2406650"/>
            <a:ext cx="331788" cy="4968875"/>
          </a:xfrm>
          <a:prstGeom prst="rect">
            <a:avLst/>
          </a:prstGeom>
          <a:noFill/>
          <a:ln w="9525">
            <a:noFill/>
            <a:round/>
            <a:headEnd/>
            <a:tailEnd/>
          </a:ln>
        </p:spPr>
      </p:pic>
      <p:sp>
        <p:nvSpPr>
          <p:cNvPr id="90133" name="Text Box 20"/>
          <p:cNvSpPr txBox="1">
            <a:spLocks noChangeArrowheads="1"/>
          </p:cNvSpPr>
          <p:nvPr/>
        </p:nvSpPr>
        <p:spPr bwMode="auto">
          <a:xfrm>
            <a:off x="133350" y="120650"/>
            <a:ext cx="3406775" cy="13493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dirty="0">
                <a:solidFill>
                  <a:srgbClr val="FFFFFF"/>
                </a:solidFill>
                <a:latin typeface="Arial" pitchFamily="34" charset="0"/>
              </a:rPr>
              <a:t>A FABRIC OF THE BIBLE</a:t>
            </a:r>
            <a:r>
              <a:rPr lang="fr-FR" altLang="ja-JP" sz="2700" b="1" dirty="0">
                <a:solidFill>
                  <a:srgbClr val="FFFFFF"/>
                </a:solidFill>
                <a:latin typeface="Arial" pitchFamily="34" charset="0"/>
              </a:rPr>
              <a:t>'</a:t>
            </a:r>
            <a:r>
              <a:rPr lang="en-GB" altLang="ja-JP" sz="2700" b="1" dirty="0">
                <a:solidFill>
                  <a:srgbClr val="FFFFFF"/>
                </a:solidFill>
                <a:latin typeface="Arial" pitchFamily="34" charset="0"/>
              </a:rPr>
              <a:t>S CHRONOLOGY </a:t>
            </a:r>
            <a:endParaRPr lang="en-GB" sz="2700" b="1" dirty="0">
              <a:solidFill>
                <a:srgbClr val="FFFFFF"/>
              </a:solidFill>
              <a:latin typeface="Arial" pitchFamily="34" charset="0"/>
            </a:endParaRPr>
          </a:p>
        </p:txBody>
      </p:sp>
      <p:grpSp>
        <p:nvGrpSpPr>
          <p:cNvPr id="90134" name="Group 21"/>
          <p:cNvGrpSpPr>
            <a:grpSpLocks/>
          </p:cNvGrpSpPr>
          <p:nvPr/>
        </p:nvGrpSpPr>
        <p:grpSpPr bwMode="auto">
          <a:xfrm>
            <a:off x="2308225" y="2933700"/>
            <a:ext cx="7143750" cy="1062038"/>
            <a:chOff x="1454" y="1848"/>
            <a:chExt cx="4500" cy="669"/>
          </a:xfrm>
        </p:grpSpPr>
        <p:pic>
          <p:nvPicPr>
            <p:cNvPr id="87062"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dist="40186" dir="4303642" algn="ctr" rotWithShape="0">
                <a:srgbClr val="808080"/>
              </a:outerShdw>
            </a:effectLst>
          </p:spPr>
        </p:pic>
        <p:pic>
          <p:nvPicPr>
            <p:cNvPr id="87063"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dist="40186" dir="4303642" algn="ctr" rotWithShape="0">
                <a:srgbClr val="808080"/>
              </a:outerShdw>
            </a:effectLst>
          </p:spPr>
        </p:pic>
        <p:pic>
          <p:nvPicPr>
            <p:cNvPr id="87064"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dist="40186" dir="4303642" algn="ctr" rotWithShape="0">
                <a:srgbClr val="808080"/>
              </a:outerShdw>
            </a:effectLst>
          </p:spPr>
        </p:pic>
        <p:pic>
          <p:nvPicPr>
            <p:cNvPr id="87065"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dist="40186" dir="4303642" algn="ctr" rotWithShape="0">
                <a:srgbClr val="808080"/>
              </a:outerShdw>
            </a:effectLst>
          </p:spPr>
        </p:pic>
        <p:pic>
          <p:nvPicPr>
            <p:cNvPr id="87066"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dist="40186" dir="4303642" algn="ctr" rotWithShape="0">
                <a:srgbClr val="808080"/>
              </a:outerShdw>
            </a:effectLst>
          </p:spPr>
        </p:pic>
        <p:pic>
          <p:nvPicPr>
            <p:cNvPr id="87067"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dist="40186" dir="4303642" algn="ctr" rotWithShape="0">
                <a:srgbClr val="808080"/>
              </a:outerShdw>
            </a:effectLst>
          </p:spPr>
        </p:pic>
      </p:grpSp>
      <p:grpSp>
        <p:nvGrpSpPr>
          <p:cNvPr id="90135" name="Group 28"/>
          <p:cNvGrpSpPr>
            <a:grpSpLocks/>
          </p:cNvGrpSpPr>
          <p:nvPr/>
        </p:nvGrpSpPr>
        <p:grpSpPr bwMode="auto">
          <a:xfrm>
            <a:off x="3121025" y="4089400"/>
            <a:ext cx="6229350" cy="758825"/>
            <a:chOff x="1966" y="2576"/>
            <a:chExt cx="3924" cy="478"/>
          </a:xfrm>
        </p:grpSpPr>
        <p:pic>
          <p:nvPicPr>
            <p:cNvPr id="87069"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dist="40186" dir="4303642" algn="ctr" rotWithShape="0">
                <a:srgbClr val="808080"/>
              </a:outerShdw>
            </a:effectLst>
          </p:spPr>
        </p:pic>
        <p:pic>
          <p:nvPicPr>
            <p:cNvPr id="87070"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dist="40186" dir="4303642" algn="ctr" rotWithShape="0">
                <a:srgbClr val="808080"/>
              </a:outerShdw>
            </a:effectLst>
          </p:spPr>
        </p:pic>
        <p:pic>
          <p:nvPicPr>
            <p:cNvPr id="87071"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dist="40186" dir="4303642" algn="ctr" rotWithShape="0">
                <a:srgbClr val="808080"/>
              </a:outerShdw>
            </a:effectLst>
          </p:spPr>
        </p:pic>
        <p:pic>
          <p:nvPicPr>
            <p:cNvPr id="87072"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dist="40186" dir="4303642" algn="ctr" rotWithShape="0">
                <a:srgbClr val="808080"/>
              </a:outerShdw>
            </a:effectLst>
          </p:spPr>
        </p:pic>
      </p:grpSp>
      <p:grpSp>
        <p:nvGrpSpPr>
          <p:cNvPr id="90136" name="Group 33"/>
          <p:cNvGrpSpPr>
            <a:grpSpLocks/>
          </p:cNvGrpSpPr>
          <p:nvPr/>
        </p:nvGrpSpPr>
        <p:grpSpPr bwMode="auto">
          <a:xfrm>
            <a:off x="4335463" y="4962525"/>
            <a:ext cx="5140325" cy="688975"/>
            <a:chOff x="2731" y="3126"/>
            <a:chExt cx="3238" cy="434"/>
          </a:xfrm>
        </p:grpSpPr>
        <p:pic>
          <p:nvPicPr>
            <p:cNvPr id="87074"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dist="40186" dir="4303642" algn="ctr" rotWithShape="0">
                <a:srgbClr val="808080"/>
              </a:outerShdw>
            </a:effectLst>
          </p:spPr>
        </p:pic>
        <p:pic>
          <p:nvPicPr>
            <p:cNvPr id="87075"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dist="40186" dir="4303642" algn="ctr" rotWithShape="0">
                <a:srgbClr val="808080"/>
              </a:outerShdw>
            </a:effectLst>
          </p:spPr>
        </p:pic>
        <p:pic>
          <p:nvPicPr>
            <p:cNvPr id="87076"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dist="40186" dir="4303642" algn="ctr" rotWithShape="0">
                <a:srgbClr val="808080"/>
              </a:outerShdw>
            </a:effectLst>
          </p:spPr>
        </p:pic>
        <p:pic>
          <p:nvPicPr>
            <p:cNvPr id="87077"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dist="40186" dir="4303642" algn="ctr" rotWithShape="0">
                <a:srgbClr val="808080"/>
              </a:outerShdw>
            </a:effectLst>
          </p:spPr>
        </p:pic>
      </p:grpSp>
      <p:pic>
        <p:nvPicPr>
          <p:cNvPr id="90137" name="Picture 38"/>
          <p:cNvPicPr>
            <a:picLocks noChangeAspect="1" noChangeArrowheads="1"/>
          </p:cNvPicPr>
          <p:nvPr/>
        </p:nvPicPr>
        <p:blipFill>
          <a:blip r:embed="rId5"/>
          <a:srcRect/>
          <a:stretch>
            <a:fillRect/>
          </a:stretch>
        </p:blipFill>
        <p:spPr bwMode="auto">
          <a:xfrm>
            <a:off x="4046538" y="2392363"/>
            <a:ext cx="331787" cy="5029200"/>
          </a:xfrm>
          <a:prstGeom prst="rect">
            <a:avLst/>
          </a:prstGeom>
          <a:noFill/>
          <a:ln w="9525">
            <a:noFill/>
            <a:round/>
            <a:headEnd/>
            <a:tailEnd/>
          </a:ln>
        </p:spPr>
      </p:pic>
      <p:grpSp>
        <p:nvGrpSpPr>
          <p:cNvPr id="90138" name="Group 39"/>
          <p:cNvGrpSpPr>
            <a:grpSpLocks/>
          </p:cNvGrpSpPr>
          <p:nvPr/>
        </p:nvGrpSpPr>
        <p:grpSpPr bwMode="auto">
          <a:xfrm>
            <a:off x="4214813" y="5811838"/>
            <a:ext cx="5165725" cy="703262"/>
            <a:chOff x="2655" y="3661"/>
            <a:chExt cx="3254" cy="443"/>
          </a:xfrm>
        </p:grpSpPr>
        <p:pic>
          <p:nvPicPr>
            <p:cNvPr id="87080"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dist="40186" dir="4303642" algn="ctr" rotWithShape="0">
                <a:srgbClr val="808080"/>
              </a:outerShdw>
            </a:effectLst>
          </p:spPr>
        </p:pic>
        <p:pic>
          <p:nvPicPr>
            <p:cNvPr id="87081"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dist="40186" dir="4303642" algn="ctr" rotWithShape="0">
                <a:srgbClr val="808080"/>
              </a:outerShdw>
            </a:effectLst>
          </p:spPr>
        </p:pic>
        <p:pic>
          <p:nvPicPr>
            <p:cNvPr id="87082"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dist="40186" dir="4303642" algn="ctr" rotWithShape="0">
                <a:srgbClr val="808080"/>
              </a:outerShdw>
            </a:effectLst>
          </p:spPr>
        </p:pic>
        <p:pic>
          <p:nvPicPr>
            <p:cNvPr id="87083"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dist="40186" dir="4303642" algn="ctr" rotWithShape="0">
                <a:srgbClr val="808080"/>
              </a:outerShdw>
            </a:effectLst>
          </p:spPr>
        </p:pic>
        <p:sp>
          <p:nvSpPr>
            <p:cNvPr id="90223" name="Text Box 44"/>
            <p:cNvSpPr txBox="1">
              <a:spLocks noChangeArrowheads="1"/>
            </p:cNvSpPr>
            <p:nvPr/>
          </p:nvSpPr>
          <p:spPr bwMode="auto">
            <a:xfrm>
              <a:off x="2655" y="3684"/>
              <a:ext cx="2601" cy="323"/>
            </a:xfrm>
            <a:prstGeom prst="rect">
              <a:avLst/>
            </a:prstGeom>
            <a:noFill/>
            <a:ln w="9525">
              <a:noFill/>
              <a:round/>
              <a:headEnd/>
              <a:tailEnd/>
            </a:ln>
          </p:spPr>
          <p:txBody>
            <a:bodyPr wrap="none" anchor="ctr"/>
            <a:lstStyle/>
            <a:p>
              <a:endParaRPr lang="en-US"/>
            </a:p>
          </p:txBody>
        </p:sp>
      </p:grpSp>
      <p:pic>
        <p:nvPicPr>
          <p:cNvPr id="90139" name="Picture 45"/>
          <p:cNvPicPr>
            <a:picLocks noChangeAspect="1" noChangeArrowheads="1"/>
          </p:cNvPicPr>
          <p:nvPr/>
        </p:nvPicPr>
        <p:blipFill>
          <a:blip r:embed="rId6"/>
          <a:srcRect/>
          <a:stretch>
            <a:fillRect/>
          </a:stretch>
        </p:blipFill>
        <p:spPr bwMode="auto">
          <a:xfrm>
            <a:off x="3238500" y="2328863"/>
            <a:ext cx="331788" cy="5218112"/>
          </a:xfrm>
          <a:prstGeom prst="rect">
            <a:avLst/>
          </a:prstGeom>
          <a:noFill/>
          <a:ln w="9525">
            <a:noFill/>
            <a:round/>
            <a:headEnd/>
            <a:tailEnd/>
          </a:ln>
        </p:spPr>
      </p:pic>
      <p:pic>
        <p:nvPicPr>
          <p:cNvPr id="90140" name="Picture 46"/>
          <p:cNvPicPr>
            <a:picLocks noChangeAspect="1" noChangeArrowheads="1"/>
          </p:cNvPicPr>
          <p:nvPr/>
        </p:nvPicPr>
        <p:blipFill>
          <a:blip r:embed="rId6"/>
          <a:srcRect/>
          <a:stretch>
            <a:fillRect/>
          </a:stretch>
        </p:blipFill>
        <p:spPr bwMode="auto">
          <a:xfrm>
            <a:off x="2413000" y="2460625"/>
            <a:ext cx="331788" cy="5029200"/>
          </a:xfrm>
          <a:prstGeom prst="rect">
            <a:avLst/>
          </a:prstGeom>
          <a:noFill/>
          <a:ln w="9525">
            <a:noFill/>
            <a:round/>
            <a:headEnd/>
            <a:tailEnd/>
          </a:ln>
        </p:spPr>
      </p:pic>
      <p:pic>
        <p:nvPicPr>
          <p:cNvPr id="90141" name="Picture 47"/>
          <p:cNvPicPr>
            <a:picLocks noChangeAspect="1" noChangeArrowheads="1"/>
          </p:cNvPicPr>
          <p:nvPr/>
        </p:nvPicPr>
        <p:blipFill>
          <a:blip r:embed="rId7"/>
          <a:srcRect/>
          <a:stretch>
            <a:fillRect/>
          </a:stretch>
        </p:blipFill>
        <p:spPr bwMode="auto">
          <a:xfrm>
            <a:off x="7299325" y="2349500"/>
            <a:ext cx="331788" cy="5118100"/>
          </a:xfrm>
          <a:prstGeom prst="rect">
            <a:avLst/>
          </a:prstGeom>
          <a:noFill/>
          <a:ln w="9525">
            <a:noFill/>
            <a:round/>
            <a:headEnd/>
            <a:tailEnd/>
          </a:ln>
        </p:spPr>
      </p:pic>
      <p:pic>
        <p:nvPicPr>
          <p:cNvPr id="90142" name="Picture 48"/>
          <p:cNvPicPr>
            <a:picLocks noChangeAspect="1" noChangeArrowheads="1"/>
          </p:cNvPicPr>
          <p:nvPr/>
        </p:nvPicPr>
        <p:blipFill>
          <a:blip r:embed="rId7"/>
          <a:srcRect/>
          <a:stretch>
            <a:fillRect/>
          </a:stretch>
        </p:blipFill>
        <p:spPr bwMode="auto">
          <a:xfrm>
            <a:off x="6505575" y="2378075"/>
            <a:ext cx="331788" cy="5045075"/>
          </a:xfrm>
          <a:prstGeom prst="rect">
            <a:avLst/>
          </a:prstGeom>
          <a:noFill/>
          <a:ln w="9525">
            <a:noFill/>
            <a:round/>
            <a:headEnd/>
            <a:tailEnd/>
          </a:ln>
        </p:spPr>
      </p:pic>
      <p:pic>
        <p:nvPicPr>
          <p:cNvPr id="90143" name="Picture 49"/>
          <p:cNvPicPr>
            <a:picLocks noChangeAspect="1" noChangeArrowheads="1"/>
          </p:cNvPicPr>
          <p:nvPr/>
        </p:nvPicPr>
        <p:blipFill>
          <a:blip r:embed="rId5"/>
          <a:srcRect/>
          <a:stretch>
            <a:fillRect/>
          </a:stretch>
        </p:blipFill>
        <p:spPr bwMode="auto">
          <a:xfrm>
            <a:off x="4827588" y="2398713"/>
            <a:ext cx="331787" cy="5076825"/>
          </a:xfrm>
          <a:prstGeom prst="rect">
            <a:avLst/>
          </a:prstGeom>
          <a:noFill/>
          <a:ln w="9525">
            <a:noFill/>
            <a:round/>
            <a:headEnd/>
            <a:tailEnd/>
          </a:ln>
        </p:spPr>
      </p:pic>
      <p:pic>
        <p:nvPicPr>
          <p:cNvPr id="90144" name="Picture 50"/>
          <p:cNvPicPr>
            <a:picLocks noChangeAspect="1" noChangeArrowheads="1"/>
          </p:cNvPicPr>
          <p:nvPr/>
        </p:nvPicPr>
        <p:blipFill>
          <a:blip r:embed="rId12"/>
          <a:srcRect/>
          <a:stretch>
            <a:fillRect/>
          </a:stretch>
        </p:blipFill>
        <p:spPr bwMode="auto">
          <a:xfrm>
            <a:off x="5656263" y="2460625"/>
            <a:ext cx="331787" cy="4883150"/>
          </a:xfrm>
          <a:prstGeom prst="rect">
            <a:avLst/>
          </a:prstGeom>
          <a:noFill/>
          <a:ln w="9525">
            <a:noFill/>
            <a:round/>
            <a:headEnd/>
            <a:tailEnd/>
          </a:ln>
        </p:spPr>
      </p:pic>
      <p:sp>
        <p:nvSpPr>
          <p:cNvPr id="174112" name="Text Box 51"/>
          <p:cNvSpPr txBox="1">
            <a:spLocks noChangeArrowheads="1"/>
          </p:cNvSpPr>
          <p:nvPr/>
        </p:nvSpPr>
        <p:spPr bwMode="auto">
          <a:xfrm>
            <a:off x="1814491" y="4232176"/>
            <a:ext cx="5643601" cy="518525"/>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1688"/>
              </a:spcBef>
              <a:buClr>
                <a:srgbClr val="00AE00"/>
              </a:buClr>
              <a:buFont typeface="Times New Roman" charset="0"/>
              <a:buNone/>
              <a:defRPr/>
            </a:pPr>
            <a:r>
              <a:rPr lang="en-GB" sz="2700" dirty="0" err="1" smtClean="0">
                <a:solidFill>
                  <a:srgbClr val="00AE00"/>
                </a:solidFill>
                <a:effectLst>
                  <a:glow rad="139700">
                    <a:schemeClr val="bg1"/>
                  </a:glow>
                </a:effectLst>
                <a:latin typeface="Arial Black" charset="0"/>
              </a:rPr>
              <a:t>KiJü</a:t>
            </a:r>
            <a:r>
              <a:rPr lang="en-GB" sz="2700" dirty="0" smtClean="0">
                <a:solidFill>
                  <a:srgbClr val="00AE00"/>
                </a:solidFill>
                <a:effectLst>
                  <a:glow rad="139700">
                    <a:schemeClr val="bg1"/>
                  </a:glow>
                </a:effectLst>
                <a:latin typeface="Arial Black" charset="0"/>
              </a:rPr>
              <a:t> DIETSI DIEKHO</a:t>
            </a:r>
          </a:p>
        </p:txBody>
      </p:sp>
      <p:sp>
        <p:nvSpPr>
          <p:cNvPr id="174113" name="Text Box 52"/>
          <p:cNvSpPr txBox="1">
            <a:spLocks noChangeArrowheads="1"/>
          </p:cNvSpPr>
          <p:nvPr/>
        </p:nvSpPr>
        <p:spPr bwMode="auto">
          <a:xfrm>
            <a:off x="2314557" y="3179663"/>
            <a:ext cx="7743844" cy="657024"/>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250"/>
              </a:spcBef>
              <a:buClr>
                <a:srgbClr val="618FFD"/>
              </a:buClr>
              <a:buFont typeface="Times New Roman" charset="0"/>
              <a:buNone/>
              <a:defRPr/>
            </a:pPr>
            <a:r>
              <a:rPr lang="en-GB" sz="3600" dirty="0" smtClean="0">
                <a:solidFill>
                  <a:srgbClr val="618FFD"/>
                </a:solidFill>
                <a:effectLst>
                  <a:glow rad="139700">
                    <a:schemeClr val="bg1"/>
                  </a:glow>
                </a:effectLst>
                <a:latin typeface="Arial Black" charset="0"/>
              </a:rPr>
              <a:t>ABRAHAMIC DIETSI DIEKHO</a:t>
            </a:r>
          </a:p>
        </p:txBody>
      </p:sp>
      <p:sp>
        <p:nvSpPr>
          <p:cNvPr id="174114" name="Text Box 53"/>
          <p:cNvSpPr txBox="1">
            <a:spLocks noChangeArrowheads="1"/>
          </p:cNvSpPr>
          <p:nvPr/>
        </p:nvSpPr>
        <p:spPr bwMode="auto">
          <a:xfrm>
            <a:off x="3814754" y="5954613"/>
            <a:ext cx="5500725" cy="518525"/>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buFont typeface="Times New Roman" charset="0"/>
              <a:buNone/>
              <a:defRPr/>
            </a:pPr>
            <a:r>
              <a:rPr lang="en-GB" sz="2700" dirty="0" smtClean="0">
                <a:solidFill>
                  <a:srgbClr val="00AE00"/>
                </a:solidFill>
                <a:effectLst>
                  <a:glow rad="139700">
                    <a:schemeClr val="bg1"/>
                  </a:glow>
                </a:effectLst>
                <a:latin typeface="Arial Black" charset="0"/>
              </a:rPr>
              <a:t>DIETSI DIEKHO KESAU</a:t>
            </a:r>
          </a:p>
        </p:txBody>
      </p:sp>
      <p:sp>
        <p:nvSpPr>
          <p:cNvPr id="174115" name="Text Box 54"/>
          <p:cNvSpPr txBox="1">
            <a:spLocks noChangeArrowheads="1"/>
          </p:cNvSpPr>
          <p:nvPr/>
        </p:nvSpPr>
        <p:spPr bwMode="auto">
          <a:xfrm>
            <a:off x="4189413" y="5102126"/>
            <a:ext cx="4864100" cy="523875"/>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buFont typeface="Times New Roman" charset="0"/>
              <a:buNone/>
              <a:defRPr/>
            </a:pPr>
            <a:r>
              <a:rPr lang="en-GB" sz="2700" dirty="0" smtClean="0">
                <a:solidFill>
                  <a:srgbClr val="00AE00"/>
                </a:solidFill>
                <a:effectLst>
                  <a:glow rad="139700">
                    <a:schemeClr val="bg1"/>
                  </a:glow>
                </a:effectLst>
                <a:latin typeface="Arial Black" charset="0"/>
              </a:rPr>
              <a:t>DAVIDIC DIETSI DIEKHO</a:t>
            </a:r>
          </a:p>
        </p:txBody>
      </p:sp>
      <p:sp>
        <p:nvSpPr>
          <p:cNvPr id="90149" name="Rectangle 55"/>
          <p:cNvSpPr>
            <a:spLocks noChangeArrowheads="1"/>
          </p:cNvSpPr>
          <p:nvPr/>
        </p:nvSpPr>
        <p:spPr bwMode="auto">
          <a:xfrm rot="-3660000">
            <a:off x="5745956" y="1543844"/>
            <a:ext cx="1884363" cy="339725"/>
          </a:xfrm>
          <a:prstGeom prst="rect">
            <a:avLst/>
          </a:prstGeom>
          <a:noFill/>
          <a:ln w="9525">
            <a:noFill/>
            <a:round/>
            <a:headEnd/>
            <a:tailEnd/>
          </a:ln>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pitchFamily="34" charset="0"/>
              </a:rPr>
              <a:t> MARRIAGE SUPPER OF </a:t>
            </a:r>
          </a:p>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pitchFamily="34" charset="0"/>
              </a:rPr>
              <a:t>           THE LAMB</a:t>
            </a:r>
          </a:p>
        </p:txBody>
      </p:sp>
      <p:sp>
        <p:nvSpPr>
          <p:cNvPr id="90150" name="Rectangle 56"/>
          <p:cNvSpPr>
            <a:spLocks noChangeArrowheads="1"/>
          </p:cNvSpPr>
          <p:nvPr/>
        </p:nvSpPr>
        <p:spPr bwMode="auto">
          <a:xfrm rot="-3660000">
            <a:off x="6174582" y="1688306"/>
            <a:ext cx="1779588" cy="149225"/>
          </a:xfrm>
          <a:prstGeom prst="rect">
            <a:avLst/>
          </a:prstGeom>
          <a:noFill/>
          <a:ln w="9525">
            <a:noFill/>
            <a:round/>
            <a:headEnd/>
            <a:tailEnd/>
          </a:ln>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11B0C5"/>
                </a:solidFill>
                <a:latin typeface="Arial" pitchFamily="34" charset="0"/>
              </a:rPr>
              <a:t>VA KENIE VOR KETUOU</a:t>
            </a:r>
          </a:p>
        </p:txBody>
      </p:sp>
      <p:sp>
        <p:nvSpPr>
          <p:cNvPr id="90151" name="Rectangle 57"/>
          <p:cNvSpPr>
            <a:spLocks noChangeArrowheads="1"/>
          </p:cNvSpPr>
          <p:nvPr/>
        </p:nvSpPr>
        <p:spPr bwMode="auto">
          <a:xfrm rot="-3660000">
            <a:off x="6599238" y="1450975"/>
            <a:ext cx="1930400" cy="149225"/>
          </a:xfrm>
          <a:prstGeom prst="rect">
            <a:avLst/>
          </a:prstGeom>
          <a:noFill/>
          <a:ln w="9525">
            <a:noFill/>
            <a:round/>
            <a:headEnd/>
            <a:tailEnd/>
          </a:ln>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08F220"/>
                </a:solidFill>
                <a:latin typeface="Arial" pitchFamily="34" charset="0"/>
              </a:rPr>
              <a:t>EKHRISTA KIJü NU KEDIU</a:t>
            </a:r>
          </a:p>
        </p:txBody>
      </p:sp>
      <p:sp>
        <p:nvSpPr>
          <p:cNvPr id="90152" name="Rectangle 58"/>
          <p:cNvSpPr>
            <a:spLocks noChangeArrowheads="1"/>
          </p:cNvSpPr>
          <p:nvPr/>
        </p:nvSpPr>
        <p:spPr bwMode="auto">
          <a:xfrm rot="-3660000">
            <a:off x="6985794" y="1505744"/>
            <a:ext cx="1827213" cy="339725"/>
          </a:xfrm>
          <a:prstGeom prst="rect">
            <a:avLst/>
          </a:prstGeom>
          <a:noFill/>
          <a:ln w="9525">
            <a:noFill/>
            <a:round/>
            <a:headEnd/>
            <a:tailEnd/>
          </a:ln>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pitchFamily="34" charset="0"/>
              </a:rPr>
              <a:t>GREAT WHITE THRONE </a:t>
            </a:r>
          </a:p>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pitchFamily="34" charset="0"/>
              </a:rPr>
              <a:t>          JUDGMENT</a:t>
            </a:r>
          </a:p>
        </p:txBody>
      </p:sp>
      <p:sp>
        <p:nvSpPr>
          <p:cNvPr id="90153" name="Rectangle 59"/>
          <p:cNvSpPr>
            <a:spLocks noChangeArrowheads="1"/>
          </p:cNvSpPr>
          <p:nvPr/>
        </p:nvSpPr>
        <p:spPr bwMode="auto">
          <a:xfrm rot="-3660000">
            <a:off x="7314407" y="1440656"/>
            <a:ext cx="2055812" cy="149225"/>
          </a:xfrm>
          <a:prstGeom prst="rect">
            <a:avLst/>
          </a:prstGeom>
          <a:noFill/>
          <a:ln w="9525">
            <a:noFill/>
            <a:round/>
            <a:headEnd/>
            <a:tailEnd/>
          </a:ln>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87B57"/>
                </a:solidFill>
                <a:latin typeface="Arial" pitchFamily="34" charset="0"/>
              </a:rPr>
              <a:t>TEGEI KESA MU KIJü KESA</a:t>
            </a:r>
          </a:p>
        </p:txBody>
      </p:sp>
      <p:grpSp>
        <p:nvGrpSpPr>
          <p:cNvPr id="90154" name="Group 60"/>
          <p:cNvGrpSpPr>
            <a:grpSpLocks/>
          </p:cNvGrpSpPr>
          <p:nvPr/>
        </p:nvGrpSpPr>
        <p:grpSpPr bwMode="auto">
          <a:xfrm>
            <a:off x="2111375" y="2506663"/>
            <a:ext cx="5861050" cy="4468812"/>
            <a:chOff x="1330" y="1579"/>
            <a:chExt cx="3692" cy="2815"/>
          </a:xfrm>
        </p:grpSpPr>
        <p:grpSp>
          <p:nvGrpSpPr>
            <p:cNvPr id="90187" name="Group 61"/>
            <p:cNvGrpSpPr>
              <a:grpSpLocks/>
            </p:cNvGrpSpPr>
            <p:nvPr/>
          </p:nvGrpSpPr>
          <p:grpSpPr bwMode="auto">
            <a:xfrm>
              <a:off x="1330" y="1579"/>
              <a:ext cx="3674" cy="169"/>
              <a:chOff x="1330" y="1579"/>
              <a:chExt cx="3674" cy="169"/>
            </a:xfrm>
          </p:grpSpPr>
          <p:sp>
            <p:nvSpPr>
              <p:cNvPr id="87102" name="AutoShape 62"/>
              <p:cNvSpPr>
                <a:spLocks noChangeArrowheads="1"/>
              </p:cNvSpPr>
              <p:nvPr/>
            </p:nvSpPr>
            <p:spPr bwMode="auto">
              <a:xfrm rot="-186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03" name="AutoShape 63"/>
              <p:cNvSpPr>
                <a:spLocks noChangeArrowheads="1"/>
              </p:cNvSpPr>
              <p:nvPr/>
            </p:nvSpPr>
            <p:spPr bwMode="auto">
              <a:xfrm rot="-186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04" name="AutoShape 64"/>
              <p:cNvSpPr>
                <a:spLocks noChangeArrowheads="1"/>
              </p:cNvSpPr>
              <p:nvPr/>
            </p:nvSpPr>
            <p:spPr bwMode="auto">
              <a:xfrm rot="-186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05" name="AutoShape 65"/>
              <p:cNvSpPr>
                <a:spLocks noChangeArrowheads="1"/>
              </p:cNvSpPr>
              <p:nvPr/>
            </p:nvSpPr>
            <p:spPr bwMode="auto">
              <a:xfrm rot="-186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06" name="AutoShape 66"/>
              <p:cNvSpPr>
                <a:spLocks noChangeArrowheads="1"/>
              </p:cNvSpPr>
              <p:nvPr/>
            </p:nvSpPr>
            <p:spPr bwMode="auto">
              <a:xfrm rot="-186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07" name="AutoShape 67"/>
              <p:cNvSpPr>
                <a:spLocks noChangeArrowheads="1"/>
              </p:cNvSpPr>
              <p:nvPr/>
            </p:nvSpPr>
            <p:spPr bwMode="auto">
              <a:xfrm rot="-186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7108" name="AutoShape 68"/>
              <p:cNvSpPr>
                <a:spLocks noChangeArrowheads="1"/>
              </p:cNvSpPr>
              <p:nvPr/>
            </p:nvSpPr>
            <p:spPr bwMode="auto">
              <a:xfrm rot="-186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7109" name="AutoShape 69"/>
              <p:cNvSpPr>
                <a:spLocks noChangeArrowheads="1"/>
              </p:cNvSpPr>
              <p:nvPr/>
            </p:nvSpPr>
            <p:spPr bwMode="auto">
              <a:xfrm rot="-186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7110" name="AutoShape 70"/>
              <p:cNvSpPr>
                <a:spLocks noChangeArrowheads="1"/>
              </p:cNvSpPr>
              <p:nvPr/>
            </p:nvSpPr>
            <p:spPr bwMode="auto">
              <a:xfrm rot="-186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7111" name="AutoShape 71"/>
              <p:cNvSpPr>
                <a:spLocks noChangeArrowheads="1"/>
              </p:cNvSpPr>
              <p:nvPr/>
            </p:nvSpPr>
            <p:spPr bwMode="auto">
              <a:xfrm rot="-186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7112" name="AutoShape 72"/>
              <p:cNvSpPr>
                <a:spLocks noChangeArrowheads="1"/>
              </p:cNvSpPr>
              <p:nvPr/>
            </p:nvSpPr>
            <p:spPr bwMode="auto">
              <a:xfrm rot="-186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13" name="AutoShape 73"/>
              <p:cNvSpPr>
                <a:spLocks noChangeArrowheads="1"/>
              </p:cNvSpPr>
              <p:nvPr/>
            </p:nvSpPr>
            <p:spPr bwMode="auto">
              <a:xfrm rot="-186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14" name="AutoShape 74"/>
              <p:cNvSpPr>
                <a:spLocks noChangeArrowheads="1"/>
              </p:cNvSpPr>
              <p:nvPr/>
            </p:nvSpPr>
            <p:spPr bwMode="auto">
              <a:xfrm rot="-186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15" name="AutoShape 75"/>
              <p:cNvSpPr>
                <a:spLocks noChangeArrowheads="1"/>
              </p:cNvSpPr>
              <p:nvPr/>
            </p:nvSpPr>
            <p:spPr bwMode="auto">
              <a:xfrm rot="-186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16" name="AutoShape 76"/>
              <p:cNvSpPr>
                <a:spLocks noChangeArrowheads="1"/>
              </p:cNvSpPr>
              <p:nvPr/>
            </p:nvSpPr>
            <p:spPr bwMode="auto">
              <a:xfrm rot="-186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grpSp>
        <p:grpSp>
          <p:nvGrpSpPr>
            <p:cNvPr id="90188" name="Group 77"/>
            <p:cNvGrpSpPr>
              <a:grpSpLocks/>
            </p:cNvGrpSpPr>
            <p:nvPr/>
          </p:nvGrpSpPr>
          <p:grpSpPr bwMode="auto">
            <a:xfrm>
              <a:off x="1349" y="4246"/>
              <a:ext cx="3674" cy="148"/>
              <a:chOff x="1349" y="4246"/>
              <a:chExt cx="3674" cy="148"/>
            </a:xfrm>
          </p:grpSpPr>
          <p:sp>
            <p:nvSpPr>
              <p:cNvPr id="87118" name="AutoShape 78"/>
              <p:cNvSpPr>
                <a:spLocks noChangeArrowheads="1"/>
              </p:cNvSpPr>
              <p:nvPr/>
            </p:nvSpPr>
            <p:spPr bwMode="auto">
              <a:xfrm rot="-912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19" name="AutoShape 79"/>
              <p:cNvSpPr>
                <a:spLocks noChangeArrowheads="1"/>
              </p:cNvSpPr>
              <p:nvPr/>
            </p:nvSpPr>
            <p:spPr bwMode="auto">
              <a:xfrm rot="-912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0" name="AutoShape 80"/>
              <p:cNvSpPr>
                <a:spLocks noChangeArrowheads="1"/>
              </p:cNvSpPr>
              <p:nvPr/>
            </p:nvSpPr>
            <p:spPr bwMode="auto">
              <a:xfrm rot="-912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1" name="AutoShape 81"/>
              <p:cNvSpPr>
                <a:spLocks noChangeArrowheads="1"/>
              </p:cNvSpPr>
              <p:nvPr/>
            </p:nvSpPr>
            <p:spPr bwMode="auto">
              <a:xfrm rot="-912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2" name="AutoShape 82"/>
              <p:cNvSpPr>
                <a:spLocks noChangeArrowheads="1"/>
              </p:cNvSpPr>
              <p:nvPr/>
            </p:nvSpPr>
            <p:spPr bwMode="auto">
              <a:xfrm rot="-912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3" name="AutoShape 83"/>
              <p:cNvSpPr>
                <a:spLocks noChangeArrowheads="1"/>
              </p:cNvSpPr>
              <p:nvPr/>
            </p:nvSpPr>
            <p:spPr bwMode="auto">
              <a:xfrm rot="-912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4" name="AutoShape 84"/>
              <p:cNvSpPr>
                <a:spLocks noChangeArrowheads="1"/>
              </p:cNvSpPr>
              <p:nvPr/>
            </p:nvSpPr>
            <p:spPr bwMode="auto">
              <a:xfrm rot="-912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5" name="AutoShape 85"/>
              <p:cNvSpPr>
                <a:spLocks noChangeArrowheads="1"/>
              </p:cNvSpPr>
              <p:nvPr/>
            </p:nvSpPr>
            <p:spPr bwMode="auto">
              <a:xfrm rot="-912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6" name="AutoShape 86"/>
              <p:cNvSpPr>
                <a:spLocks noChangeArrowheads="1"/>
              </p:cNvSpPr>
              <p:nvPr/>
            </p:nvSpPr>
            <p:spPr bwMode="auto">
              <a:xfrm rot="-912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7" name="AutoShape 87"/>
              <p:cNvSpPr>
                <a:spLocks noChangeArrowheads="1"/>
              </p:cNvSpPr>
              <p:nvPr/>
            </p:nvSpPr>
            <p:spPr bwMode="auto">
              <a:xfrm rot="-912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8" name="AutoShape 88"/>
              <p:cNvSpPr>
                <a:spLocks noChangeArrowheads="1"/>
              </p:cNvSpPr>
              <p:nvPr/>
            </p:nvSpPr>
            <p:spPr bwMode="auto">
              <a:xfrm rot="-912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29" name="AutoShape 89"/>
              <p:cNvSpPr>
                <a:spLocks noChangeArrowheads="1"/>
              </p:cNvSpPr>
              <p:nvPr/>
            </p:nvSpPr>
            <p:spPr bwMode="auto">
              <a:xfrm rot="-912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30" name="AutoShape 90"/>
              <p:cNvSpPr>
                <a:spLocks noChangeArrowheads="1"/>
              </p:cNvSpPr>
              <p:nvPr/>
            </p:nvSpPr>
            <p:spPr bwMode="auto">
              <a:xfrm rot="-912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31" name="AutoShape 91"/>
              <p:cNvSpPr>
                <a:spLocks noChangeArrowheads="1"/>
              </p:cNvSpPr>
              <p:nvPr/>
            </p:nvSpPr>
            <p:spPr bwMode="auto">
              <a:xfrm rot="-912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7132" name="AutoShape 92"/>
              <p:cNvSpPr>
                <a:spLocks noChangeArrowheads="1"/>
              </p:cNvSpPr>
              <p:nvPr/>
            </p:nvSpPr>
            <p:spPr bwMode="auto">
              <a:xfrm rot="-912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grpSp>
      </p:grpSp>
      <p:sp>
        <p:nvSpPr>
          <p:cNvPr id="90155" name="Text Box 93"/>
          <p:cNvSpPr txBox="1">
            <a:spLocks noChangeArrowheads="1"/>
          </p:cNvSpPr>
          <p:nvPr/>
        </p:nvSpPr>
        <p:spPr bwMode="auto">
          <a:xfrm>
            <a:off x="9047163" y="6334125"/>
            <a:ext cx="955675" cy="512763"/>
          </a:xfrm>
          <a:prstGeom prst="rect">
            <a:avLst/>
          </a:prstGeom>
          <a:noFill/>
          <a:ln w="9525">
            <a:noFill/>
            <a:round/>
            <a:headEnd/>
            <a:tailEnd/>
          </a:ln>
        </p:spPr>
        <p:txBody>
          <a:bodyPr wrap="none" lIns="91255" tIns="45626" rIns="91255" bIns="45626" anchor="ctr"/>
          <a:lstStyle/>
          <a:p>
            <a:endParaRPr lang="en-US"/>
          </a:p>
        </p:txBody>
      </p:sp>
      <p:sp>
        <p:nvSpPr>
          <p:cNvPr id="90156" name="Text Box 94"/>
          <p:cNvSpPr txBox="1">
            <a:spLocks noChangeArrowheads="1"/>
          </p:cNvSpPr>
          <p:nvPr/>
        </p:nvSpPr>
        <p:spPr bwMode="auto">
          <a:xfrm>
            <a:off x="5219700" y="1811338"/>
            <a:ext cx="874713" cy="1263650"/>
          </a:xfrm>
          <a:prstGeom prst="rect">
            <a:avLst/>
          </a:prstGeom>
          <a:noFill/>
          <a:ln w="9525">
            <a:noFill/>
            <a:round/>
            <a:headEnd/>
            <a:tailEnd/>
          </a:ln>
        </p:spPr>
        <p:txBody>
          <a:bodyPr lIns="414567" tIns="207281" rIns="414567" bIns="207281">
            <a:spAutoFit/>
          </a:bodyPr>
          <a:lstStyle/>
          <a:p>
            <a:pPr>
              <a:lnSpc>
                <a:spcPct val="100000"/>
              </a:lnSpc>
              <a:spcBef>
                <a:spcPts val="33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5300" b="1">
                <a:solidFill>
                  <a:srgbClr val="FFFFFF"/>
                </a:solidFill>
              </a:rPr>
              <a:t>J</a:t>
            </a:r>
          </a:p>
        </p:txBody>
      </p:sp>
      <p:sp>
        <p:nvSpPr>
          <p:cNvPr id="90157" name="Rectangle 95"/>
          <p:cNvSpPr>
            <a:spLocks noChangeArrowheads="1"/>
          </p:cNvSpPr>
          <p:nvPr/>
        </p:nvSpPr>
        <p:spPr bwMode="auto">
          <a:xfrm>
            <a:off x="2522538" y="1536700"/>
            <a:ext cx="1490662" cy="1054100"/>
          </a:xfrm>
          <a:prstGeom prst="rect">
            <a:avLst/>
          </a:prstGeom>
          <a:noFill/>
          <a:ln w="9525">
            <a:noFill/>
            <a:round/>
            <a:headEnd/>
            <a:tailEnd/>
          </a:ln>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4P</a:t>
            </a:r>
          </a:p>
        </p:txBody>
      </p:sp>
      <p:sp>
        <p:nvSpPr>
          <p:cNvPr id="90158" name="Rectangle 96"/>
          <p:cNvSpPr>
            <a:spLocks noChangeArrowheads="1"/>
          </p:cNvSpPr>
          <p:nvPr/>
        </p:nvSpPr>
        <p:spPr bwMode="auto">
          <a:xfrm>
            <a:off x="3763963" y="1520825"/>
            <a:ext cx="1685925" cy="1054100"/>
          </a:xfrm>
          <a:prstGeom prst="rect">
            <a:avLst/>
          </a:prstGeom>
          <a:noFill/>
          <a:ln w="9525">
            <a:noFill/>
            <a:round/>
            <a:headEnd/>
            <a:tailEnd/>
          </a:ln>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 3S</a:t>
            </a:r>
          </a:p>
        </p:txBody>
      </p:sp>
      <p:grpSp>
        <p:nvGrpSpPr>
          <p:cNvPr id="90159" name="Group 97"/>
          <p:cNvGrpSpPr>
            <a:grpSpLocks/>
          </p:cNvGrpSpPr>
          <p:nvPr/>
        </p:nvGrpSpPr>
        <p:grpSpPr bwMode="auto">
          <a:xfrm>
            <a:off x="1658938" y="2114550"/>
            <a:ext cx="4059237" cy="863600"/>
            <a:chOff x="1045" y="1332"/>
            <a:chExt cx="2557" cy="544"/>
          </a:xfrm>
        </p:grpSpPr>
        <p:grpSp>
          <p:nvGrpSpPr>
            <p:cNvPr id="90177" name="Group 98"/>
            <p:cNvGrpSpPr>
              <a:grpSpLocks/>
            </p:cNvGrpSpPr>
            <p:nvPr/>
          </p:nvGrpSpPr>
          <p:grpSpPr bwMode="auto">
            <a:xfrm>
              <a:off x="1045" y="1332"/>
              <a:ext cx="2294" cy="544"/>
              <a:chOff x="1045" y="1332"/>
              <a:chExt cx="2294" cy="544"/>
            </a:xfrm>
          </p:grpSpPr>
          <p:sp>
            <p:nvSpPr>
              <p:cNvPr id="90179" name="Rectangle 99"/>
              <p:cNvSpPr>
                <a:spLocks noChangeArrowheads="1"/>
              </p:cNvSpPr>
              <p:nvPr/>
            </p:nvSpPr>
            <p:spPr bwMode="auto">
              <a:xfrm>
                <a:off x="1045" y="1337"/>
                <a:ext cx="532" cy="526"/>
              </a:xfrm>
              <a:prstGeom prst="rect">
                <a:avLst/>
              </a:prstGeom>
              <a:noFill/>
              <a:ln w="9525">
                <a:noFill/>
                <a:round/>
                <a:headEnd/>
                <a:tailEnd/>
              </a:ln>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09F32"/>
                    </a:solidFill>
                  </a:rPr>
                  <a:t>C</a:t>
                </a:r>
              </a:p>
            </p:txBody>
          </p:sp>
          <p:sp>
            <p:nvSpPr>
              <p:cNvPr id="90180" name="Rectangle 100"/>
              <p:cNvSpPr>
                <a:spLocks noChangeArrowheads="1"/>
              </p:cNvSpPr>
              <p:nvPr/>
            </p:nvSpPr>
            <p:spPr bwMode="auto">
              <a:xfrm>
                <a:off x="1296"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A</a:t>
                </a:r>
              </a:p>
            </p:txBody>
          </p:sp>
          <p:sp>
            <p:nvSpPr>
              <p:cNvPr id="90181" name="Rectangle 101"/>
              <p:cNvSpPr>
                <a:spLocks noChangeArrowheads="1"/>
              </p:cNvSpPr>
              <p:nvPr/>
            </p:nvSpPr>
            <p:spPr bwMode="auto">
              <a:xfrm>
                <a:off x="1558" y="1339"/>
                <a:ext cx="527"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90182" name="Rectangle 102"/>
              <p:cNvSpPr>
                <a:spLocks noChangeArrowheads="1"/>
              </p:cNvSpPr>
              <p:nvPr/>
            </p:nvSpPr>
            <p:spPr bwMode="auto">
              <a:xfrm>
                <a:off x="1809"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M</a:t>
                </a:r>
              </a:p>
            </p:txBody>
          </p:sp>
          <p:sp>
            <p:nvSpPr>
              <p:cNvPr id="90183" name="Rectangle 103"/>
              <p:cNvSpPr>
                <a:spLocks noChangeArrowheads="1"/>
              </p:cNvSpPr>
              <p:nvPr/>
            </p:nvSpPr>
            <p:spPr bwMode="auto">
              <a:xfrm>
                <a:off x="2054" y="1332"/>
                <a:ext cx="529"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90184" name="Rectangle 104"/>
              <p:cNvSpPr>
                <a:spLocks noChangeArrowheads="1"/>
              </p:cNvSpPr>
              <p:nvPr/>
            </p:nvSpPr>
            <p:spPr bwMode="auto">
              <a:xfrm>
                <a:off x="2318" y="1341"/>
                <a:ext cx="529"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A</a:t>
                </a:r>
              </a:p>
            </p:txBody>
          </p:sp>
          <p:sp>
            <p:nvSpPr>
              <p:cNvPr id="90185" name="Rectangle 105"/>
              <p:cNvSpPr>
                <a:spLocks noChangeArrowheads="1"/>
              </p:cNvSpPr>
              <p:nvPr/>
            </p:nvSpPr>
            <p:spPr bwMode="auto">
              <a:xfrm>
                <a:off x="2558" y="1341"/>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R</a:t>
                </a:r>
              </a:p>
            </p:txBody>
          </p:sp>
          <p:sp>
            <p:nvSpPr>
              <p:cNvPr id="90186" name="Rectangle 106"/>
              <p:cNvSpPr>
                <a:spLocks noChangeArrowheads="1"/>
              </p:cNvSpPr>
              <p:nvPr/>
            </p:nvSpPr>
            <p:spPr bwMode="auto">
              <a:xfrm>
                <a:off x="2812" y="1350"/>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C</a:t>
                </a:r>
              </a:p>
            </p:txBody>
          </p:sp>
        </p:grpSp>
        <p:sp>
          <p:nvSpPr>
            <p:cNvPr id="90178" name="Rectangle 107"/>
            <p:cNvSpPr>
              <a:spLocks noChangeArrowheads="1"/>
            </p:cNvSpPr>
            <p:nvPr/>
          </p:nvSpPr>
          <p:spPr bwMode="auto">
            <a:xfrm>
              <a:off x="3075" y="1342"/>
              <a:ext cx="527" cy="526"/>
            </a:xfrm>
            <a:prstGeom prst="rect">
              <a:avLst/>
            </a:prstGeom>
            <a:noFill/>
            <a:ln w="9525">
              <a:noFill/>
              <a:round/>
              <a:headEnd/>
              <a:tailEnd/>
            </a:ln>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11B0C5"/>
                  </a:solidFill>
                </a:rPr>
                <a:t>S</a:t>
              </a:r>
            </a:p>
          </p:txBody>
        </p:sp>
      </p:grpSp>
      <p:grpSp>
        <p:nvGrpSpPr>
          <p:cNvPr id="90160" name="Group 108"/>
          <p:cNvGrpSpPr>
            <a:grpSpLocks/>
          </p:cNvGrpSpPr>
          <p:nvPr/>
        </p:nvGrpSpPr>
        <p:grpSpPr bwMode="auto">
          <a:xfrm>
            <a:off x="3432175" y="717550"/>
            <a:ext cx="874713" cy="1558925"/>
            <a:chOff x="2162" y="452"/>
            <a:chExt cx="551" cy="982"/>
          </a:xfrm>
        </p:grpSpPr>
        <p:sp>
          <p:nvSpPr>
            <p:cNvPr id="90175" name="Text Box 109"/>
            <p:cNvSpPr txBox="1">
              <a:spLocks noChangeArrowheads="1"/>
            </p:cNvSpPr>
            <p:nvPr/>
          </p:nvSpPr>
          <p:spPr bwMode="auto">
            <a:xfrm>
              <a:off x="2162" y="452"/>
              <a:ext cx="551" cy="982"/>
            </a:xfrm>
            <a:prstGeom prst="rect">
              <a:avLst/>
            </a:prstGeom>
            <a:noFill/>
            <a:ln w="9525">
              <a:noFill/>
              <a:round/>
              <a:headEnd/>
              <a:tailEnd/>
            </a:ln>
          </p:spPr>
          <p:txBody>
            <a:bodyPr lIns="415440" tIns="207720" rIns="415440" bIns="207720">
              <a:spAutoFit/>
            </a:bodyPr>
            <a:lstStyle/>
            <a:p>
              <a:pPr>
                <a:lnSpc>
                  <a:spcPct val="100000"/>
                </a:lnSpc>
                <a:spcBef>
                  <a:spcPts val="4625"/>
                </a:spcBef>
                <a:buClr>
                  <a:srgbClr val="FF262D"/>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7400" b="1" i="1">
                  <a:solidFill>
                    <a:srgbClr val="FF262D"/>
                  </a:solidFill>
                </a:rPr>
                <a:t>7</a:t>
              </a:r>
            </a:p>
          </p:txBody>
        </p:sp>
        <p:sp>
          <p:nvSpPr>
            <p:cNvPr id="90176" name="Line 110"/>
            <p:cNvSpPr>
              <a:spLocks noChangeShapeType="1"/>
            </p:cNvSpPr>
            <p:nvPr/>
          </p:nvSpPr>
          <p:spPr bwMode="auto">
            <a:xfrm>
              <a:off x="2291" y="719"/>
              <a:ext cx="149" cy="1"/>
            </a:xfrm>
            <a:prstGeom prst="line">
              <a:avLst/>
            </a:prstGeom>
            <a:noFill/>
            <a:ln w="9525">
              <a:noFill/>
              <a:round/>
              <a:headEnd/>
              <a:tailEnd/>
            </a:ln>
          </p:spPr>
          <p:txBody>
            <a:bodyPr/>
            <a:lstStyle/>
            <a:p>
              <a:endParaRPr lang="en-SG"/>
            </a:p>
          </p:txBody>
        </p:sp>
      </p:grpSp>
      <p:sp>
        <p:nvSpPr>
          <p:cNvPr id="87151" name="Line 111"/>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87152" name="Rectangle 112"/>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7153" name="Rectangle 113"/>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7154" name="AutoShape 114"/>
          <p:cNvSpPr>
            <a:spLocks noChangeArrowheads="1"/>
          </p:cNvSpPr>
          <p:nvPr/>
        </p:nvSpPr>
        <p:spPr bwMode="auto">
          <a:xfrm>
            <a:off x="4545013" y="6084888"/>
            <a:ext cx="4149725" cy="942975"/>
          </a:xfrm>
          <a:custGeom>
            <a:avLst/>
            <a:gdLst>
              <a:gd name="T0" fmla="*/ 3433321 w 21600"/>
              <a:gd name="T1" fmla="*/ 0 h 21600"/>
              <a:gd name="T2" fmla="*/ 0 w 21600"/>
              <a:gd name="T3" fmla="*/ 471488 h 21600"/>
              <a:gd name="T4" fmla="*/ 3433321 w 21600"/>
              <a:gd name="T5" fmla="*/ 942975 h 21600"/>
              <a:gd name="T6" fmla="*/ 4149725 w 21600"/>
              <a:gd name="T7" fmla="*/ 471488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FC0128"/>
              </a:gs>
              <a:gs pos="100000">
                <a:srgbClr val="000000"/>
              </a:gs>
            </a:gsLst>
            <a:lin ang="0" scaled="1"/>
          </a:gradFill>
          <a:ln w="12600">
            <a:solidFill>
              <a:srgbClr val="000000"/>
            </a:solidFill>
            <a:miter lim="800000"/>
            <a:headEnd/>
            <a:tailEnd/>
          </a:ln>
          <a:effectLst>
            <a:outerShdw dist="125752" dir="2700000" algn="ctr" rotWithShape="0">
              <a:srgbClr val="000000"/>
            </a:outerShdw>
          </a:effectLst>
        </p:spPr>
        <p:txBody>
          <a:bodyPr wrap="none" lIns="91255" tIns="45626" rIns="91255" bIns="45626" anchor="ctr"/>
          <a:lstStyle/>
          <a:p>
            <a:pPr>
              <a:defRPr/>
            </a:pPr>
            <a:endParaRPr lang="en-US"/>
          </a:p>
        </p:txBody>
      </p:sp>
      <p:sp>
        <p:nvSpPr>
          <p:cNvPr id="87155" name="AutoShape 115"/>
          <p:cNvSpPr>
            <a:spLocks noChangeArrowheads="1"/>
          </p:cNvSpPr>
          <p:nvPr/>
        </p:nvSpPr>
        <p:spPr bwMode="auto">
          <a:xfrm>
            <a:off x="4567238" y="5265738"/>
            <a:ext cx="4143375" cy="850900"/>
          </a:xfrm>
          <a:custGeom>
            <a:avLst/>
            <a:gdLst>
              <a:gd name="T0" fmla="*/ 3428067 w 21600"/>
              <a:gd name="T1" fmla="*/ 0 h 21600"/>
              <a:gd name="T2" fmla="*/ 0 w 21600"/>
              <a:gd name="T3" fmla="*/ 425450 h 21600"/>
              <a:gd name="T4" fmla="*/ 3428067 w 21600"/>
              <a:gd name="T5" fmla="*/ 850900 h 21600"/>
              <a:gd name="T6" fmla="*/ 4143375 w 21600"/>
              <a:gd name="T7" fmla="*/ 425450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3973D6"/>
              </a:gs>
              <a:gs pos="100000">
                <a:srgbClr val="000000"/>
              </a:gs>
            </a:gsLst>
            <a:lin ang="0" scaled="1"/>
          </a:gradFill>
          <a:ln w="12600">
            <a:solidFill>
              <a:srgbClr val="000000"/>
            </a:solidFill>
            <a:miter lim="800000"/>
            <a:headEnd/>
            <a:tailEnd/>
          </a:ln>
          <a:effectLst>
            <a:outerShdw dist="125752" dir="2700000" algn="ctr" rotWithShape="0">
              <a:srgbClr val="000000"/>
            </a:outerShdw>
          </a:effectLst>
        </p:spPr>
        <p:txBody>
          <a:bodyPr wrap="none" lIns="91255" tIns="45626" rIns="91255" bIns="45626" anchor="ctr"/>
          <a:lstStyle/>
          <a:p>
            <a:pPr>
              <a:defRPr/>
            </a:pPr>
            <a:endParaRPr lang="en-US"/>
          </a:p>
        </p:txBody>
      </p:sp>
      <p:sp>
        <p:nvSpPr>
          <p:cNvPr id="87156" name="AutoShape 116"/>
          <p:cNvSpPr>
            <a:spLocks noChangeArrowheads="1"/>
          </p:cNvSpPr>
          <p:nvPr/>
        </p:nvSpPr>
        <p:spPr bwMode="auto">
          <a:xfrm>
            <a:off x="3119438" y="4468813"/>
            <a:ext cx="5632450" cy="850900"/>
          </a:xfrm>
          <a:custGeom>
            <a:avLst/>
            <a:gdLst>
              <a:gd name="T0" fmla="*/ 4660070 w 21600"/>
              <a:gd name="T1" fmla="*/ 0 h 21600"/>
              <a:gd name="T2" fmla="*/ 0 w 21600"/>
              <a:gd name="T3" fmla="*/ 425450 h 21600"/>
              <a:gd name="T4" fmla="*/ 4660070 w 21600"/>
              <a:gd name="T5" fmla="*/ 850900 h 21600"/>
              <a:gd name="T6" fmla="*/ 5632450 w 21600"/>
              <a:gd name="T7" fmla="*/ 425450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10300"/>
              </a:gs>
              <a:gs pos="50000">
                <a:srgbClr val="2F8B20"/>
              </a:gs>
              <a:gs pos="100000">
                <a:srgbClr val="010300"/>
              </a:gs>
            </a:gsLst>
            <a:lin ang="0" scaled="1"/>
          </a:gradFill>
          <a:ln w="12600">
            <a:solidFill>
              <a:srgbClr val="2F8B20"/>
            </a:solidFill>
            <a:miter lim="800000"/>
            <a:headEnd/>
            <a:tailEnd/>
          </a:ln>
          <a:effectLst>
            <a:outerShdw dist="125752" dir="2700000" algn="ctr" rotWithShape="0">
              <a:srgbClr val="000000"/>
            </a:outerShdw>
          </a:effectLst>
        </p:spPr>
        <p:txBody>
          <a:bodyPr wrap="none" lIns="91255" tIns="45626" rIns="91255" bIns="45626" anchor="ctr"/>
          <a:lstStyle/>
          <a:p>
            <a:pPr>
              <a:defRPr/>
            </a:pPr>
            <a:endParaRPr lang="en-US"/>
          </a:p>
        </p:txBody>
      </p:sp>
      <p:sp>
        <p:nvSpPr>
          <p:cNvPr id="87157" name="AutoShape 117"/>
          <p:cNvSpPr>
            <a:spLocks noChangeArrowheads="1"/>
          </p:cNvSpPr>
          <p:nvPr/>
        </p:nvSpPr>
        <p:spPr bwMode="auto">
          <a:xfrm>
            <a:off x="2058988" y="3621088"/>
            <a:ext cx="6645275" cy="850900"/>
          </a:xfrm>
          <a:custGeom>
            <a:avLst/>
            <a:gdLst>
              <a:gd name="T0" fmla="*/ 5498042 w 21600"/>
              <a:gd name="T1" fmla="*/ 0 h 21600"/>
              <a:gd name="T2" fmla="*/ 0 w 21600"/>
              <a:gd name="T3" fmla="*/ 425450 h 21600"/>
              <a:gd name="T4" fmla="*/ 5498042 w 21600"/>
              <a:gd name="T5" fmla="*/ 850900 h 21600"/>
              <a:gd name="T6" fmla="*/ 6645275 w 21600"/>
              <a:gd name="T7" fmla="*/ 425450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FFFF05"/>
              </a:gs>
              <a:gs pos="100000">
                <a:srgbClr val="000000"/>
              </a:gs>
            </a:gsLst>
            <a:lin ang="0" scaled="1"/>
          </a:gradFill>
          <a:ln w="12600">
            <a:solidFill>
              <a:srgbClr val="000000"/>
            </a:solidFill>
            <a:miter lim="800000"/>
            <a:headEnd/>
            <a:tailEnd/>
          </a:ln>
          <a:effectLst>
            <a:outerShdw dist="125752" dir="2700000" algn="ctr" rotWithShape="0">
              <a:srgbClr val="000000"/>
            </a:outerShdw>
          </a:effectLst>
        </p:spPr>
        <p:txBody>
          <a:bodyPr wrap="none" lIns="91255" tIns="45626" rIns="91255" bIns="45626" anchor="ctr"/>
          <a:lstStyle/>
          <a:p>
            <a:pPr>
              <a:defRPr/>
            </a:pPr>
            <a:endParaRPr lang="en-US"/>
          </a:p>
        </p:txBody>
      </p:sp>
      <p:sp>
        <p:nvSpPr>
          <p:cNvPr id="87158" name="Text Box 118"/>
          <p:cNvSpPr txBox="1">
            <a:spLocks noChangeArrowheads="1"/>
          </p:cNvSpPr>
          <p:nvPr/>
        </p:nvSpPr>
        <p:spPr bwMode="auto">
          <a:xfrm>
            <a:off x="1176338" y="7038975"/>
            <a:ext cx="7707312" cy="863600"/>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250"/>
              </a:spcBef>
              <a:buClr>
                <a:srgbClr val="FFFFFF"/>
              </a:buClr>
              <a:buFont typeface="Times New Roman" charset="0"/>
              <a:buNone/>
              <a:defRPr/>
            </a:pPr>
            <a:r>
              <a:rPr lang="en-GB" b="1" dirty="0" err="1" smtClean="0">
                <a:solidFill>
                  <a:srgbClr val="FFFFFF"/>
                </a:solidFill>
                <a:latin typeface="Arial" charset="0"/>
              </a:rPr>
              <a:t>Kephrü</a:t>
            </a:r>
            <a:r>
              <a:rPr lang="en-GB" b="1" dirty="0" smtClean="0">
                <a:solidFill>
                  <a:srgbClr val="FFFFFF"/>
                </a:solidFill>
                <a:latin typeface="Arial" charset="0"/>
              </a:rPr>
              <a:t> </a:t>
            </a:r>
            <a:r>
              <a:rPr lang="en-GB" b="1" dirty="0" err="1" smtClean="0">
                <a:solidFill>
                  <a:srgbClr val="FFFFFF"/>
                </a:solidFill>
                <a:latin typeface="Arial" charset="0"/>
              </a:rPr>
              <a:t>kekhruohi</a:t>
            </a:r>
            <a:r>
              <a:rPr lang="en-GB" b="1" dirty="0" smtClean="0">
                <a:solidFill>
                  <a:srgbClr val="FFFFFF"/>
                </a:solidFill>
                <a:latin typeface="Arial" charset="0"/>
              </a:rPr>
              <a:t> #28: THE GRAND SUMMING UP!</a:t>
            </a:r>
            <a:r>
              <a:rPr lang="en-GB" sz="2000" b="1" dirty="0">
                <a:solidFill>
                  <a:srgbClr val="FFFF00"/>
                </a:solidFill>
                <a:latin typeface="Comic Sans MS" charset="0"/>
              </a:rPr>
              <a:t> </a:t>
            </a:r>
          </a:p>
        </p:txBody>
      </p:sp>
      <p:sp>
        <p:nvSpPr>
          <p:cNvPr id="87159" name="Line 119"/>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87160" name="Line 120"/>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87161" name="Line 121"/>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90172" name="Text Box 122"/>
          <p:cNvSpPr txBox="1">
            <a:spLocks noChangeArrowheads="1"/>
          </p:cNvSpPr>
          <p:nvPr/>
        </p:nvSpPr>
        <p:spPr bwMode="auto">
          <a:xfrm>
            <a:off x="828675" y="7435850"/>
            <a:ext cx="982663"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 </a:t>
            </a:r>
            <a:r>
              <a:rPr lang="en-GB" sz="1000" b="1">
                <a:solidFill>
                  <a:srgbClr val="FFFFFF"/>
                </a:solidFill>
                <a:latin typeface="Arial" pitchFamily="34" charset="0"/>
              </a:rPr>
              <a:t>2006</a:t>
            </a:r>
            <a:r>
              <a:rPr lang="en-GB" sz="900" b="1">
                <a:solidFill>
                  <a:srgbClr val="FFFFFF"/>
                </a:solidFill>
                <a:latin typeface="Arial" pitchFamily="34" charset="0"/>
              </a:rPr>
              <a:t> TBBMI</a:t>
            </a:r>
          </a:p>
        </p:txBody>
      </p:sp>
      <p:sp>
        <p:nvSpPr>
          <p:cNvPr id="90173" name="Rectangle 123"/>
          <p:cNvSpPr>
            <a:spLocks noChangeArrowheads="1"/>
          </p:cNvSpPr>
          <p:nvPr/>
        </p:nvSpPr>
        <p:spPr bwMode="auto">
          <a:xfrm>
            <a:off x="8696325" y="7412038"/>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0174" name="Text Box 124"/>
          <p:cNvSpPr txBox="1">
            <a:spLocks noChangeArrowheads="1"/>
          </p:cNvSpPr>
          <p:nvPr/>
        </p:nvSpPr>
        <p:spPr bwMode="auto">
          <a:xfrm>
            <a:off x="92297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87158"/>
                                        </p:tgtEl>
                                        <p:attrNameLst>
                                          <p:attrName>style.visibility</p:attrName>
                                        </p:attrNameLst>
                                      </p:cBhvr>
                                      <p:to>
                                        <p:strVal val="visible"/>
                                      </p:to>
                                    </p:set>
                                    <p:animEffect transition="in" filter="box(out)">
                                      <p:cBhvr>
                                        <p:cTn id="7" dur="500"/>
                                        <p:tgtEl>
                                          <p:spTgt spid="87158"/>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87159"/>
                                        </p:tgtEl>
                                        <p:attrNameLst>
                                          <p:attrName>style.visibility</p:attrName>
                                        </p:attrNameLst>
                                      </p:cBhvr>
                                      <p:to>
                                        <p:strVal val="visible"/>
                                      </p:to>
                                    </p:set>
                                    <p:animEffect transition="in" filter="wipe(down)">
                                      <p:cBhvr>
                                        <p:cTn id="11" dur="500"/>
                                        <p:tgtEl>
                                          <p:spTgt spid="8715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87160"/>
                                        </p:tgtEl>
                                        <p:attrNameLst>
                                          <p:attrName>style.visibility</p:attrName>
                                        </p:attrNameLst>
                                      </p:cBhvr>
                                      <p:to>
                                        <p:strVal val="visible"/>
                                      </p:to>
                                    </p:set>
                                    <p:animEffect transition="in" filter="wipe(down)">
                                      <p:cBhvr>
                                        <p:cTn id="15" dur="500"/>
                                        <p:tgtEl>
                                          <p:spTgt spid="87160"/>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87161"/>
                                        </p:tgtEl>
                                        <p:attrNameLst>
                                          <p:attrName>style.visibility</p:attrName>
                                        </p:attrNameLst>
                                      </p:cBhvr>
                                      <p:to>
                                        <p:strVal val="visible"/>
                                      </p:to>
                                    </p:set>
                                    <p:animEffect transition="in" filter="wipe(down)">
                                      <p:cBhvr>
                                        <p:cTn id="19" dur="500"/>
                                        <p:tgtEl>
                                          <p:spTgt spid="87161"/>
                                        </p:tgtEl>
                                      </p:cBhvr>
                                    </p:animEffect>
                                  </p:childTnLst>
                                </p:cTn>
                              </p:par>
                            </p:childTnLst>
                          </p:cTn>
                        </p:par>
                        <p:par>
                          <p:cTn id="20" fill="hold" nodeType="afterGroup">
                            <p:stCondLst>
                              <p:cond delay="2000"/>
                            </p:stCondLst>
                            <p:childTnLst>
                              <p:par>
                                <p:cTn id="21" presetID="7" presetClass="entr" presetSubtype="8" fill="hold" grpId="0" nodeType="afterEffect">
                                  <p:stCondLst>
                                    <p:cond delay="0"/>
                                  </p:stCondLst>
                                  <p:childTnLst>
                                    <p:set>
                                      <p:cBhvr>
                                        <p:cTn id="22" dur="1" fill="hold">
                                          <p:stCondLst>
                                            <p:cond delay="0"/>
                                          </p:stCondLst>
                                        </p:cTn>
                                        <p:tgtEl>
                                          <p:spTgt spid="87157"/>
                                        </p:tgtEl>
                                        <p:attrNameLst>
                                          <p:attrName>style.visibility</p:attrName>
                                        </p:attrNameLst>
                                      </p:cBhvr>
                                      <p:to>
                                        <p:strVal val="visible"/>
                                      </p:to>
                                    </p:set>
                                    <p:anim calcmode="lin" valueType="num">
                                      <p:cBhvr>
                                        <p:cTn id="23" dur="5000" fill="hold"/>
                                        <p:tgtEl>
                                          <p:spTgt spid="87157"/>
                                        </p:tgtEl>
                                        <p:attrNameLst>
                                          <p:attrName>ppt_x</p:attrName>
                                        </p:attrNameLst>
                                      </p:cBhvr>
                                      <p:tavLst>
                                        <p:tav tm="100000">
                                          <p:val>
                                            <p:strVal val="0-#ppt_w/2"/>
                                          </p:val>
                                        </p:tav>
                                        <p:tav tm="100000">
                                          <p:val>
                                            <p:strVal val="#ppt_x"/>
                                          </p:val>
                                        </p:tav>
                                      </p:tavLst>
                                    </p:anim>
                                    <p:anim calcmode="lin" valueType="num">
                                      <p:cBhvr>
                                        <p:cTn id="24" dur="5000" fill="hold"/>
                                        <p:tgtEl>
                                          <p:spTgt spid="87157"/>
                                        </p:tgtEl>
                                        <p:attrNameLst>
                                          <p:attrName>ppt_y</p:attrName>
                                        </p:attrNameLst>
                                      </p:cBhvr>
                                      <p:tavLst>
                                        <p:tav tm="100000">
                                          <p:val>
                                            <p:strVal val="#ppt_y"/>
                                          </p:val>
                                        </p:tav>
                                        <p:tav tm="100000">
                                          <p:val>
                                            <p:strVal val="#ppt_y"/>
                                          </p:val>
                                        </p:tav>
                                      </p:tavLst>
                                    </p:anim>
                                  </p:childTnLst>
                                </p:cTn>
                              </p:par>
                            </p:childTnLst>
                          </p:cTn>
                        </p:par>
                        <p:par>
                          <p:cTn id="25" fill="hold" nodeType="afterGroup">
                            <p:stCondLst>
                              <p:cond delay="7000"/>
                            </p:stCondLst>
                            <p:childTnLst>
                              <p:par>
                                <p:cTn id="26" presetID="7" presetClass="entr" presetSubtype="8" fill="hold" grpId="0" nodeType="afterEffect">
                                  <p:stCondLst>
                                    <p:cond delay="0"/>
                                  </p:stCondLst>
                                  <p:childTnLst>
                                    <p:set>
                                      <p:cBhvr>
                                        <p:cTn id="27" dur="1" fill="hold">
                                          <p:stCondLst>
                                            <p:cond delay="0"/>
                                          </p:stCondLst>
                                        </p:cTn>
                                        <p:tgtEl>
                                          <p:spTgt spid="87156"/>
                                        </p:tgtEl>
                                        <p:attrNameLst>
                                          <p:attrName>style.visibility</p:attrName>
                                        </p:attrNameLst>
                                      </p:cBhvr>
                                      <p:to>
                                        <p:strVal val="visible"/>
                                      </p:to>
                                    </p:set>
                                    <p:anim calcmode="lin" valueType="num">
                                      <p:cBhvr>
                                        <p:cTn id="28" dur="5000" fill="hold"/>
                                        <p:tgtEl>
                                          <p:spTgt spid="87156"/>
                                        </p:tgtEl>
                                        <p:attrNameLst>
                                          <p:attrName>ppt_x</p:attrName>
                                        </p:attrNameLst>
                                      </p:cBhvr>
                                      <p:tavLst>
                                        <p:tav tm="100000">
                                          <p:val>
                                            <p:strVal val="0-#ppt_w/2"/>
                                          </p:val>
                                        </p:tav>
                                        <p:tav tm="100000">
                                          <p:val>
                                            <p:strVal val="#ppt_x"/>
                                          </p:val>
                                        </p:tav>
                                      </p:tavLst>
                                    </p:anim>
                                    <p:anim calcmode="lin" valueType="num">
                                      <p:cBhvr>
                                        <p:cTn id="29" dur="5000" fill="hold"/>
                                        <p:tgtEl>
                                          <p:spTgt spid="87156"/>
                                        </p:tgtEl>
                                        <p:attrNameLst>
                                          <p:attrName>ppt_y</p:attrName>
                                        </p:attrNameLst>
                                      </p:cBhvr>
                                      <p:tavLst>
                                        <p:tav tm="100000">
                                          <p:val>
                                            <p:strVal val="#ppt_y"/>
                                          </p:val>
                                        </p:tav>
                                        <p:tav tm="100000">
                                          <p:val>
                                            <p:strVal val="#ppt_y"/>
                                          </p:val>
                                        </p:tav>
                                      </p:tavLst>
                                    </p:anim>
                                  </p:childTnLst>
                                </p:cTn>
                              </p:par>
                            </p:childTnLst>
                          </p:cTn>
                        </p:par>
                        <p:par>
                          <p:cTn id="30" fill="hold" nodeType="afterGroup">
                            <p:stCondLst>
                              <p:cond delay="12000"/>
                            </p:stCondLst>
                            <p:childTnLst>
                              <p:par>
                                <p:cTn id="31" presetID="7" presetClass="entr" presetSubtype="8" fill="hold" grpId="0" nodeType="afterEffect">
                                  <p:stCondLst>
                                    <p:cond delay="0"/>
                                  </p:stCondLst>
                                  <p:childTnLst>
                                    <p:set>
                                      <p:cBhvr>
                                        <p:cTn id="32" dur="1" fill="hold">
                                          <p:stCondLst>
                                            <p:cond delay="0"/>
                                          </p:stCondLst>
                                        </p:cTn>
                                        <p:tgtEl>
                                          <p:spTgt spid="87155"/>
                                        </p:tgtEl>
                                        <p:attrNameLst>
                                          <p:attrName>style.visibility</p:attrName>
                                        </p:attrNameLst>
                                      </p:cBhvr>
                                      <p:to>
                                        <p:strVal val="visible"/>
                                      </p:to>
                                    </p:set>
                                    <p:anim calcmode="lin" valueType="num">
                                      <p:cBhvr>
                                        <p:cTn id="33" dur="5000" fill="hold"/>
                                        <p:tgtEl>
                                          <p:spTgt spid="87155"/>
                                        </p:tgtEl>
                                        <p:attrNameLst>
                                          <p:attrName>ppt_x</p:attrName>
                                        </p:attrNameLst>
                                      </p:cBhvr>
                                      <p:tavLst>
                                        <p:tav tm="100000">
                                          <p:val>
                                            <p:strVal val="0-#ppt_w/2"/>
                                          </p:val>
                                        </p:tav>
                                        <p:tav tm="100000">
                                          <p:val>
                                            <p:strVal val="#ppt_x"/>
                                          </p:val>
                                        </p:tav>
                                      </p:tavLst>
                                    </p:anim>
                                    <p:anim calcmode="lin" valueType="num">
                                      <p:cBhvr>
                                        <p:cTn id="34" dur="5000" fill="hold"/>
                                        <p:tgtEl>
                                          <p:spTgt spid="87155"/>
                                        </p:tgtEl>
                                        <p:attrNameLst>
                                          <p:attrName>ppt_y</p:attrName>
                                        </p:attrNameLst>
                                      </p:cBhvr>
                                      <p:tavLst>
                                        <p:tav tm="100000">
                                          <p:val>
                                            <p:strVal val="#ppt_y"/>
                                          </p:val>
                                        </p:tav>
                                        <p:tav tm="100000">
                                          <p:val>
                                            <p:strVal val="#ppt_y"/>
                                          </p:val>
                                        </p:tav>
                                      </p:tavLst>
                                    </p:anim>
                                  </p:childTnLst>
                                </p:cTn>
                              </p:par>
                            </p:childTnLst>
                          </p:cTn>
                        </p:par>
                        <p:par>
                          <p:cTn id="35" fill="hold" nodeType="afterGroup">
                            <p:stCondLst>
                              <p:cond delay="17000"/>
                            </p:stCondLst>
                            <p:childTnLst>
                              <p:par>
                                <p:cTn id="36" presetID="7" presetClass="entr" presetSubtype="8" fill="hold" grpId="0" nodeType="afterEffect">
                                  <p:stCondLst>
                                    <p:cond delay="0"/>
                                  </p:stCondLst>
                                  <p:childTnLst>
                                    <p:set>
                                      <p:cBhvr>
                                        <p:cTn id="37" dur="1" fill="hold">
                                          <p:stCondLst>
                                            <p:cond delay="0"/>
                                          </p:stCondLst>
                                        </p:cTn>
                                        <p:tgtEl>
                                          <p:spTgt spid="87154"/>
                                        </p:tgtEl>
                                        <p:attrNameLst>
                                          <p:attrName>style.visibility</p:attrName>
                                        </p:attrNameLst>
                                      </p:cBhvr>
                                      <p:to>
                                        <p:strVal val="visible"/>
                                      </p:to>
                                    </p:set>
                                    <p:anim calcmode="lin" valueType="num">
                                      <p:cBhvr>
                                        <p:cTn id="38" dur="5000" fill="hold"/>
                                        <p:tgtEl>
                                          <p:spTgt spid="87154"/>
                                        </p:tgtEl>
                                        <p:attrNameLst>
                                          <p:attrName>ppt_x</p:attrName>
                                        </p:attrNameLst>
                                      </p:cBhvr>
                                      <p:tavLst>
                                        <p:tav tm="100000">
                                          <p:val>
                                            <p:strVal val="0-#ppt_w/2"/>
                                          </p:val>
                                        </p:tav>
                                        <p:tav tm="100000">
                                          <p:val>
                                            <p:strVal val="#ppt_x"/>
                                          </p:val>
                                        </p:tav>
                                      </p:tavLst>
                                    </p:anim>
                                    <p:anim calcmode="lin" valueType="num">
                                      <p:cBhvr>
                                        <p:cTn id="39" dur="5000" fill="hold"/>
                                        <p:tgtEl>
                                          <p:spTgt spid="87154"/>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54" grpId="0" animBg="1"/>
      <p:bldP spid="87155" grpId="0" animBg="1"/>
      <p:bldP spid="87156" grpId="0" animBg="1"/>
      <p:bldP spid="8715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14288" y="0"/>
            <a:ext cx="10261600" cy="7772400"/>
          </a:xfrm>
          <a:prstGeom prst="rect">
            <a:avLst/>
          </a:prstGeom>
          <a:blipFill dpi="0" rotWithShape="0">
            <a:blip r:embed="rId3"/>
            <a:srcRect/>
            <a:tile tx="0" ty="0" sx="100000" sy="100000" flip="none" algn="tl"/>
          </a:blipFill>
          <a:ln w="9525">
            <a:noFill/>
            <a:round/>
            <a:headEnd/>
            <a:tailEnd/>
          </a:ln>
        </p:spPr>
        <p:txBody>
          <a:bodyPr wrap="none" lIns="91255" tIns="45626" rIns="91255" bIns="45626" anchor="ctr"/>
          <a:lstStyle/>
          <a:p>
            <a:endParaRPr lang="en-US"/>
          </a:p>
        </p:txBody>
      </p:sp>
      <p:sp>
        <p:nvSpPr>
          <p:cNvPr id="91139" name="Rectangle 2"/>
          <p:cNvSpPr>
            <a:spLocks noChangeArrowheads="1"/>
          </p:cNvSpPr>
          <p:nvPr/>
        </p:nvSpPr>
        <p:spPr bwMode="auto">
          <a:xfrm rot="-5400000">
            <a:off x="8869363" y="5737225"/>
            <a:ext cx="182562" cy="1588"/>
          </a:xfrm>
          <a:prstGeom prst="rect">
            <a:avLst/>
          </a:prstGeom>
          <a:noFill/>
          <a:ln w="9525">
            <a:noFill/>
            <a:round/>
            <a:headEnd/>
            <a:tailEnd/>
          </a:ln>
        </p:spPr>
        <p:txBody>
          <a:bodyPr wrap="none" lIns="91255" tIns="45626" rIns="91255" bIns="45626" anchor="ctr"/>
          <a:lstStyle/>
          <a:p>
            <a:endParaRPr lang="en-US"/>
          </a:p>
        </p:txBody>
      </p:sp>
      <p:sp>
        <p:nvSpPr>
          <p:cNvPr id="91140" name="Rectangle 3"/>
          <p:cNvSpPr>
            <a:spLocks noChangeArrowheads="1"/>
          </p:cNvSpPr>
          <p:nvPr/>
        </p:nvSpPr>
        <p:spPr bwMode="auto">
          <a:xfrm rot="-5400000">
            <a:off x="9024937" y="5751513"/>
            <a:ext cx="182563" cy="1588"/>
          </a:xfrm>
          <a:prstGeom prst="rect">
            <a:avLst/>
          </a:prstGeom>
          <a:noFill/>
          <a:ln w="9525">
            <a:noFill/>
            <a:round/>
            <a:headEnd/>
            <a:tailEnd/>
          </a:ln>
        </p:spPr>
        <p:txBody>
          <a:bodyPr wrap="none" lIns="91255" tIns="45626" rIns="91255" bIns="45626" anchor="ctr"/>
          <a:lstStyle/>
          <a:p>
            <a:endParaRPr lang="en-US"/>
          </a:p>
        </p:txBody>
      </p:sp>
      <p:sp>
        <p:nvSpPr>
          <p:cNvPr id="91141"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91142"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91143"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pic>
        <p:nvPicPr>
          <p:cNvPr id="91144" name="Picture 7"/>
          <p:cNvPicPr>
            <a:picLocks noChangeAspect="1" noChangeArrowheads="1"/>
          </p:cNvPicPr>
          <p:nvPr/>
        </p:nvPicPr>
        <p:blipFill>
          <a:blip r:embed="rId5"/>
          <a:srcRect/>
          <a:stretch>
            <a:fillRect/>
          </a:stretch>
        </p:blipFill>
        <p:spPr bwMode="auto">
          <a:xfrm>
            <a:off x="5222875" y="2409825"/>
            <a:ext cx="331788" cy="5132388"/>
          </a:xfrm>
          <a:prstGeom prst="rect">
            <a:avLst/>
          </a:prstGeom>
          <a:noFill/>
          <a:ln w="9525">
            <a:noFill/>
            <a:round/>
            <a:headEnd/>
            <a:tailEnd/>
          </a:ln>
        </p:spPr>
      </p:pic>
      <p:sp>
        <p:nvSpPr>
          <p:cNvPr id="91145"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91146" name="Rectangle 9"/>
          <p:cNvSpPr>
            <a:spLocks noChangeArrowheads="1"/>
          </p:cNvSpPr>
          <p:nvPr/>
        </p:nvSpPr>
        <p:spPr bwMode="auto">
          <a:xfrm rot="-5400000">
            <a:off x="8869363" y="5737225"/>
            <a:ext cx="182562" cy="1588"/>
          </a:xfrm>
          <a:prstGeom prst="rect">
            <a:avLst/>
          </a:prstGeom>
          <a:noFill/>
          <a:ln w="9525">
            <a:noFill/>
            <a:round/>
            <a:headEnd/>
            <a:tailEnd/>
          </a:ln>
        </p:spPr>
        <p:txBody>
          <a:bodyPr wrap="none" lIns="91255" tIns="45626" rIns="91255" bIns="45626" anchor="ctr"/>
          <a:lstStyle/>
          <a:p>
            <a:endParaRPr lang="en-US"/>
          </a:p>
        </p:txBody>
      </p:sp>
      <p:sp>
        <p:nvSpPr>
          <p:cNvPr id="91147" name="Rectangle 10"/>
          <p:cNvSpPr>
            <a:spLocks noChangeArrowheads="1"/>
          </p:cNvSpPr>
          <p:nvPr/>
        </p:nvSpPr>
        <p:spPr bwMode="auto">
          <a:xfrm rot="-5400000">
            <a:off x="9024937" y="5751513"/>
            <a:ext cx="182563" cy="1588"/>
          </a:xfrm>
          <a:prstGeom prst="rect">
            <a:avLst/>
          </a:prstGeom>
          <a:noFill/>
          <a:ln w="9525">
            <a:noFill/>
            <a:round/>
            <a:headEnd/>
            <a:tailEnd/>
          </a:ln>
        </p:spPr>
        <p:txBody>
          <a:bodyPr wrap="none" lIns="91255" tIns="45626" rIns="91255" bIns="45626" anchor="ctr"/>
          <a:lstStyle/>
          <a:p>
            <a:endParaRPr lang="en-US"/>
          </a:p>
        </p:txBody>
      </p:sp>
      <p:pic>
        <p:nvPicPr>
          <p:cNvPr id="91148" name="Picture 11"/>
          <p:cNvPicPr>
            <a:picLocks noChangeAspect="1" noChangeArrowheads="1"/>
          </p:cNvPicPr>
          <p:nvPr/>
        </p:nvPicPr>
        <p:blipFill>
          <a:blip r:embed="rId6"/>
          <a:srcRect/>
          <a:stretch>
            <a:fillRect/>
          </a:stretch>
        </p:blipFill>
        <p:spPr bwMode="auto">
          <a:xfrm>
            <a:off x="4440238" y="2387600"/>
            <a:ext cx="331787" cy="5146675"/>
          </a:xfrm>
          <a:prstGeom prst="rect">
            <a:avLst/>
          </a:prstGeom>
          <a:noFill/>
          <a:ln w="9525">
            <a:noFill/>
            <a:round/>
            <a:headEnd/>
            <a:tailEnd/>
          </a:ln>
        </p:spPr>
      </p:pic>
      <p:sp>
        <p:nvSpPr>
          <p:cNvPr id="91149" name="Rectangle 12"/>
          <p:cNvSpPr>
            <a:spLocks noChangeArrowheads="1"/>
          </p:cNvSpPr>
          <p:nvPr/>
        </p:nvSpPr>
        <p:spPr bwMode="auto">
          <a:xfrm>
            <a:off x="5727700" y="2090738"/>
            <a:ext cx="1588" cy="609600"/>
          </a:xfrm>
          <a:prstGeom prst="rect">
            <a:avLst/>
          </a:prstGeom>
          <a:noFill/>
          <a:ln w="9525">
            <a:noFill/>
            <a:round/>
            <a:headEnd/>
            <a:tailEnd/>
          </a:ln>
        </p:spPr>
        <p:txBody>
          <a:bodyPr wrap="none" lIns="91255" tIns="45626" rIns="91255" bIns="45626" anchor="ctr"/>
          <a:lstStyle/>
          <a:p>
            <a:endParaRPr lang="en-US"/>
          </a:p>
        </p:txBody>
      </p:sp>
      <p:sp>
        <p:nvSpPr>
          <p:cNvPr id="91150" name="Rectangle 13"/>
          <p:cNvSpPr>
            <a:spLocks noChangeArrowheads="1"/>
          </p:cNvSpPr>
          <p:nvPr/>
        </p:nvSpPr>
        <p:spPr bwMode="auto">
          <a:xfrm>
            <a:off x="5727700" y="2090738"/>
            <a:ext cx="1588" cy="609600"/>
          </a:xfrm>
          <a:prstGeom prst="rect">
            <a:avLst/>
          </a:prstGeom>
          <a:noFill/>
          <a:ln w="9525">
            <a:noFill/>
            <a:round/>
            <a:headEnd/>
            <a:tailEnd/>
          </a:ln>
        </p:spPr>
        <p:txBody>
          <a:bodyPr wrap="none" lIns="91255" tIns="45626" rIns="91255" bIns="45626" anchor="ctr"/>
          <a:lstStyle/>
          <a:p>
            <a:endParaRPr lang="en-US"/>
          </a:p>
        </p:txBody>
      </p:sp>
      <p:pic>
        <p:nvPicPr>
          <p:cNvPr id="88078"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dist="17819" dir="2700000" algn="ctr" rotWithShape="0">
              <a:srgbClr val="00AE00"/>
            </a:outerShdw>
          </a:effectLst>
        </p:spPr>
      </p:pic>
      <p:pic>
        <p:nvPicPr>
          <p:cNvPr id="91152" name="Picture 15"/>
          <p:cNvPicPr>
            <a:picLocks noChangeAspect="1" noChangeArrowheads="1"/>
          </p:cNvPicPr>
          <p:nvPr/>
        </p:nvPicPr>
        <p:blipFill>
          <a:blip r:embed="rId7"/>
          <a:srcRect/>
          <a:stretch>
            <a:fillRect/>
          </a:stretch>
        </p:blipFill>
        <p:spPr bwMode="auto">
          <a:xfrm>
            <a:off x="7966075" y="2117725"/>
            <a:ext cx="331788" cy="5284788"/>
          </a:xfrm>
          <a:prstGeom prst="rect">
            <a:avLst/>
          </a:prstGeom>
          <a:noFill/>
          <a:ln w="9525">
            <a:noFill/>
            <a:round/>
            <a:headEnd/>
            <a:tailEnd/>
          </a:ln>
        </p:spPr>
      </p:pic>
      <p:pic>
        <p:nvPicPr>
          <p:cNvPr id="91153" name="Picture 16"/>
          <p:cNvPicPr>
            <a:picLocks noChangeAspect="1" noChangeArrowheads="1"/>
          </p:cNvPicPr>
          <p:nvPr/>
        </p:nvPicPr>
        <p:blipFill>
          <a:blip r:embed="rId7"/>
          <a:srcRect/>
          <a:stretch>
            <a:fillRect/>
          </a:stretch>
        </p:blipFill>
        <p:spPr bwMode="auto">
          <a:xfrm>
            <a:off x="6911975" y="2392363"/>
            <a:ext cx="331788" cy="5162550"/>
          </a:xfrm>
          <a:prstGeom prst="rect">
            <a:avLst/>
          </a:prstGeom>
          <a:noFill/>
          <a:ln w="9525">
            <a:noFill/>
            <a:round/>
            <a:headEnd/>
            <a:tailEnd/>
          </a:ln>
        </p:spPr>
      </p:pic>
      <p:pic>
        <p:nvPicPr>
          <p:cNvPr id="91154" name="Picture 17"/>
          <p:cNvPicPr>
            <a:picLocks noChangeAspect="1" noChangeArrowheads="1"/>
          </p:cNvPicPr>
          <p:nvPr/>
        </p:nvPicPr>
        <p:blipFill>
          <a:blip r:embed="rId7"/>
          <a:srcRect/>
          <a:stretch>
            <a:fillRect/>
          </a:stretch>
        </p:blipFill>
        <p:spPr bwMode="auto">
          <a:xfrm>
            <a:off x="6048375" y="2335213"/>
            <a:ext cx="331788" cy="5176837"/>
          </a:xfrm>
          <a:prstGeom prst="rect">
            <a:avLst/>
          </a:prstGeom>
          <a:noFill/>
          <a:ln w="9525">
            <a:noFill/>
            <a:round/>
            <a:headEnd/>
            <a:tailEnd/>
          </a:ln>
        </p:spPr>
      </p:pic>
      <p:pic>
        <p:nvPicPr>
          <p:cNvPr id="91155" name="Picture 18"/>
          <p:cNvPicPr>
            <a:picLocks noChangeAspect="1" noChangeArrowheads="1"/>
          </p:cNvPicPr>
          <p:nvPr/>
        </p:nvPicPr>
        <p:blipFill>
          <a:blip r:embed="rId5"/>
          <a:srcRect/>
          <a:stretch>
            <a:fillRect/>
          </a:stretch>
        </p:blipFill>
        <p:spPr bwMode="auto">
          <a:xfrm>
            <a:off x="2847975" y="2451100"/>
            <a:ext cx="331788" cy="5146675"/>
          </a:xfrm>
          <a:prstGeom prst="rect">
            <a:avLst/>
          </a:prstGeom>
          <a:noFill/>
          <a:ln w="9525">
            <a:noFill/>
            <a:round/>
            <a:headEnd/>
            <a:tailEnd/>
          </a:ln>
        </p:spPr>
      </p:pic>
      <p:pic>
        <p:nvPicPr>
          <p:cNvPr id="91156" name="Picture 19"/>
          <p:cNvPicPr>
            <a:picLocks noChangeAspect="1" noChangeArrowheads="1"/>
          </p:cNvPicPr>
          <p:nvPr/>
        </p:nvPicPr>
        <p:blipFill>
          <a:blip r:embed="rId5"/>
          <a:srcRect/>
          <a:stretch>
            <a:fillRect/>
          </a:stretch>
        </p:blipFill>
        <p:spPr bwMode="auto">
          <a:xfrm>
            <a:off x="3619500" y="2406650"/>
            <a:ext cx="331788" cy="4968875"/>
          </a:xfrm>
          <a:prstGeom prst="rect">
            <a:avLst/>
          </a:prstGeom>
          <a:noFill/>
          <a:ln w="9525">
            <a:noFill/>
            <a:round/>
            <a:headEnd/>
            <a:tailEnd/>
          </a:ln>
        </p:spPr>
      </p:pic>
      <p:sp>
        <p:nvSpPr>
          <p:cNvPr id="91157" name="Text Box 20"/>
          <p:cNvSpPr txBox="1">
            <a:spLocks noChangeArrowheads="1"/>
          </p:cNvSpPr>
          <p:nvPr/>
        </p:nvSpPr>
        <p:spPr bwMode="auto">
          <a:xfrm>
            <a:off x="133350" y="120650"/>
            <a:ext cx="3406775" cy="13493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FFFFFF"/>
                </a:solidFill>
                <a:latin typeface="Arial" pitchFamily="34" charset="0"/>
              </a:rPr>
              <a:t>A FABRIC OF THE BIBLE</a:t>
            </a:r>
            <a:r>
              <a:rPr lang="fr-FR" altLang="ja-JP" sz="2700" b="1">
                <a:solidFill>
                  <a:srgbClr val="FFFFFF"/>
                </a:solidFill>
                <a:latin typeface="Arial" pitchFamily="34" charset="0"/>
              </a:rPr>
              <a:t>'</a:t>
            </a:r>
            <a:r>
              <a:rPr lang="en-GB" altLang="ja-JP" sz="2700" b="1">
                <a:solidFill>
                  <a:srgbClr val="FFFFFF"/>
                </a:solidFill>
                <a:latin typeface="Arial" pitchFamily="34" charset="0"/>
              </a:rPr>
              <a:t>S CHRONOLOGY </a:t>
            </a:r>
            <a:endParaRPr lang="en-GB" sz="2700" b="1">
              <a:solidFill>
                <a:srgbClr val="FFFFFF"/>
              </a:solidFill>
              <a:latin typeface="Arial" pitchFamily="34" charset="0"/>
            </a:endParaRPr>
          </a:p>
        </p:txBody>
      </p:sp>
      <p:grpSp>
        <p:nvGrpSpPr>
          <p:cNvPr id="91158" name="Group 21"/>
          <p:cNvGrpSpPr>
            <a:grpSpLocks/>
          </p:cNvGrpSpPr>
          <p:nvPr/>
        </p:nvGrpSpPr>
        <p:grpSpPr bwMode="auto">
          <a:xfrm>
            <a:off x="2308225" y="2933700"/>
            <a:ext cx="7143750" cy="1062038"/>
            <a:chOff x="1454" y="1848"/>
            <a:chExt cx="4500" cy="669"/>
          </a:xfrm>
        </p:grpSpPr>
        <p:pic>
          <p:nvPicPr>
            <p:cNvPr id="88086"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dist="40186" dir="4303642" algn="ctr" rotWithShape="0">
                <a:srgbClr val="808080"/>
              </a:outerShdw>
            </a:effectLst>
          </p:spPr>
        </p:pic>
        <p:pic>
          <p:nvPicPr>
            <p:cNvPr id="88087"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dist="40186" dir="4303642" algn="ctr" rotWithShape="0">
                <a:srgbClr val="808080"/>
              </a:outerShdw>
            </a:effectLst>
          </p:spPr>
        </p:pic>
        <p:pic>
          <p:nvPicPr>
            <p:cNvPr id="88088"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dist="40186" dir="4303642" algn="ctr" rotWithShape="0">
                <a:srgbClr val="808080"/>
              </a:outerShdw>
            </a:effectLst>
          </p:spPr>
        </p:pic>
        <p:pic>
          <p:nvPicPr>
            <p:cNvPr id="88089"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dist="40186" dir="4303642" algn="ctr" rotWithShape="0">
                <a:srgbClr val="808080"/>
              </a:outerShdw>
            </a:effectLst>
          </p:spPr>
        </p:pic>
        <p:pic>
          <p:nvPicPr>
            <p:cNvPr id="88090"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dist="40186" dir="4303642" algn="ctr" rotWithShape="0">
                <a:srgbClr val="808080"/>
              </a:outerShdw>
            </a:effectLst>
          </p:spPr>
        </p:pic>
        <p:pic>
          <p:nvPicPr>
            <p:cNvPr id="88091"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dist="40186" dir="4303642" algn="ctr" rotWithShape="0">
                <a:srgbClr val="808080"/>
              </a:outerShdw>
            </a:effectLst>
          </p:spPr>
        </p:pic>
      </p:grpSp>
      <p:grpSp>
        <p:nvGrpSpPr>
          <p:cNvPr id="91159" name="Group 28"/>
          <p:cNvGrpSpPr>
            <a:grpSpLocks/>
          </p:cNvGrpSpPr>
          <p:nvPr/>
        </p:nvGrpSpPr>
        <p:grpSpPr bwMode="auto">
          <a:xfrm>
            <a:off x="3121025" y="4089400"/>
            <a:ext cx="6229350" cy="758825"/>
            <a:chOff x="1966" y="2576"/>
            <a:chExt cx="3924" cy="478"/>
          </a:xfrm>
        </p:grpSpPr>
        <p:pic>
          <p:nvPicPr>
            <p:cNvPr id="88093"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dist="40186" dir="4303642" algn="ctr" rotWithShape="0">
                <a:srgbClr val="808080"/>
              </a:outerShdw>
            </a:effectLst>
          </p:spPr>
        </p:pic>
        <p:pic>
          <p:nvPicPr>
            <p:cNvPr id="88094"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dist="40186" dir="4303642" algn="ctr" rotWithShape="0">
                <a:srgbClr val="808080"/>
              </a:outerShdw>
            </a:effectLst>
          </p:spPr>
        </p:pic>
        <p:pic>
          <p:nvPicPr>
            <p:cNvPr id="88095"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dist="40186" dir="4303642" algn="ctr" rotWithShape="0">
                <a:srgbClr val="808080"/>
              </a:outerShdw>
            </a:effectLst>
          </p:spPr>
        </p:pic>
        <p:pic>
          <p:nvPicPr>
            <p:cNvPr id="88096"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dist="40186" dir="4303642" algn="ctr" rotWithShape="0">
                <a:srgbClr val="808080"/>
              </a:outerShdw>
            </a:effectLst>
          </p:spPr>
        </p:pic>
      </p:grpSp>
      <p:grpSp>
        <p:nvGrpSpPr>
          <p:cNvPr id="91160" name="Group 33"/>
          <p:cNvGrpSpPr>
            <a:grpSpLocks/>
          </p:cNvGrpSpPr>
          <p:nvPr/>
        </p:nvGrpSpPr>
        <p:grpSpPr bwMode="auto">
          <a:xfrm>
            <a:off x="4335463" y="4962525"/>
            <a:ext cx="5140325" cy="688975"/>
            <a:chOff x="2731" y="3126"/>
            <a:chExt cx="3238" cy="434"/>
          </a:xfrm>
        </p:grpSpPr>
        <p:pic>
          <p:nvPicPr>
            <p:cNvPr id="88098"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dist="40186" dir="4303642" algn="ctr" rotWithShape="0">
                <a:srgbClr val="808080"/>
              </a:outerShdw>
            </a:effectLst>
          </p:spPr>
        </p:pic>
        <p:pic>
          <p:nvPicPr>
            <p:cNvPr id="88099"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dist="40186" dir="4303642" algn="ctr" rotWithShape="0">
                <a:srgbClr val="808080"/>
              </a:outerShdw>
            </a:effectLst>
          </p:spPr>
        </p:pic>
        <p:pic>
          <p:nvPicPr>
            <p:cNvPr id="88100"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dist="40186" dir="4303642" algn="ctr" rotWithShape="0">
                <a:srgbClr val="808080"/>
              </a:outerShdw>
            </a:effectLst>
          </p:spPr>
        </p:pic>
        <p:pic>
          <p:nvPicPr>
            <p:cNvPr id="88101"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dist="40186" dir="4303642" algn="ctr" rotWithShape="0">
                <a:srgbClr val="808080"/>
              </a:outerShdw>
            </a:effectLst>
          </p:spPr>
        </p:pic>
      </p:grpSp>
      <p:pic>
        <p:nvPicPr>
          <p:cNvPr id="91161" name="Picture 38"/>
          <p:cNvPicPr>
            <a:picLocks noChangeAspect="1" noChangeArrowheads="1"/>
          </p:cNvPicPr>
          <p:nvPr/>
        </p:nvPicPr>
        <p:blipFill>
          <a:blip r:embed="rId5"/>
          <a:srcRect/>
          <a:stretch>
            <a:fillRect/>
          </a:stretch>
        </p:blipFill>
        <p:spPr bwMode="auto">
          <a:xfrm>
            <a:off x="4046538" y="2392363"/>
            <a:ext cx="331787" cy="5029200"/>
          </a:xfrm>
          <a:prstGeom prst="rect">
            <a:avLst/>
          </a:prstGeom>
          <a:noFill/>
          <a:ln w="9525">
            <a:noFill/>
            <a:round/>
            <a:headEnd/>
            <a:tailEnd/>
          </a:ln>
        </p:spPr>
      </p:pic>
      <p:grpSp>
        <p:nvGrpSpPr>
          <p:cNvPr id="91162" name="Group 39"/>
          <p:cNvGrpSpPr>
            <a:grpSpLocks/>
          </p:cNvGrpSpPr>
          <p:nvPr/>
        </p:nvGrpSpPr>
        <p:grpSpPr bwMode="auto">
          <a:xfrm>
            <a:off x="4214813" y="5811838"/>
            <a:ext cx="5165725" cy="703262"/>
            <a:chOff x="2655" y="3661"/>
            <a:chExt cx="3254" cy="443"/>
          </a:xfrm>
        </p:grpSpPr>
        <p:pic>
          <p:nvPicPr>
            <p:cNvPr id="88104"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dist="40186" dir="4303642" algn="ctr" rotWithShape="0">
                <a:srgbClr val="808080"/>
              </a:outerShdw>
            </a:effectLst>
          </p:spPr>
        </p:pic>
        <p:pic>
          <p:nvPicPr>
            <p:cNvPr id="88105"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dist="40186" dir="4303642" algn="ctr" rotWithShape="0">
                <a:srgbClr val="808080"/>
              </a:outerShdw>
            </a:effectLst>
          </p:spPr>
        </p:pic>
        <p:pic>
          <p:nvPicPr>
            <p:cNvPr id="88106"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dist="40186" dir="4303642" algn="ctr" rotWithShape="0">
                <a:srgbClr val="808080"/>
              </a:outerShdw>
            </a:effectLst>
          </p:spPr>
        </p:pic>
        <p:pic>
          <p:nvPicPr>
            <p:cNvPr id="88107"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dist="40186" dir="4303642" algn="ctr" rotWithShape="0">
                <a:srgbClr val="808080"/>
              </a:outerShdw>
            </a:effectLst>
          </p:spPr>
        </p:pic>
        <p:sp>
          <p:nvSpPr>
            <p:cNvPr id="91250" name="Text Box 44"/>
            <p:cNvSpPr txBox="1">
              <a:spLocks noChangeArrowheads="1"/>
            </p:cNvSpPr>
            <p:nvPr/>
          </p:nvSpPr>
          <p:spPr bwMode="auto">
            <a:xfrm>
              <a:off x="2655" y="3684"/>
              <a:ext cx="2601" cy="323"/>
            </a:xfrm>
            <a:prstGeom prst="rect">
              <a:avLst/>
            </a:prstGeom>
            <a:noFill/>
            <a:ln w="9525">
              <a:noFill/>
              <a:round/>
              <a:headEnd/>
              <a:tailEnd/>
            </a:ln>
          </p:spPr>
          <p:txBody>
            <a:bodyPr wrap="none" anchor="ctr"/>
            <a:lstStyle/>
            <a:p>
              <a:endParaRPr lang="en-US"/>
            </a:p>
          </p:txBody>
        </p:sp>
      </p:grpSp>
      <p:pic>
        <p:nvPicPr>
          <p:cNvPr id="91163" name="Picture 45"/>
          <p:cNvPicPr>
            <a:picLocks noChangeAspect="1" noChangeArrowheads="1"/>
          </p:cNvPicPr>
          <p:nvPr/>
        </p:nvPicPr>
        <p:blipFill>
          <a:blip r:embed="rId6"/>
          <a:srcRect/>
          <a:stretch>
            <a:fillRect/>
          </a:stretch>
        </p:blipFill>
        <p:spPr bwMode="auto">
          <a:xfrm>
            <a:off x="3238500" y="2328863"/>
            <a:ext cx="331788" cy="5218112"/>
          </a:xfrm>
          <a:prstGeom prst="rect">
            <a:avLst/>
          </a:prstGeom>
          <a:noFill/>
          <a:ln w="9525">
            <a:noFill/>
            <a:round/>
            <a:headEnd/>
            <a:tailEnd/>
          </a:ln>
        </p:spPr>
      </p:pic>
      <p:pic>
        <p:nvPicPr>
          <p:cNvPr id="91164" name="Picture 46"/>
          <p:cNvPicPr>
            <a:picLocks noChangeAspect="1" noChangeArrowheads="1"/>
          </p:cNvPicPr>
          <p:nvPr/>
        </p:nvPicPr>
        <p:blipFill>
          <a:blip r:embed="rId6"/>
          <a:srcRect/>
          <a:stretch>
            <a:fillRect/>
          </a:stretch>
        </p:blipFill>
        <p:spPr bwMode="auto">
          <a:xfrm>
            <a:off x="2413000" y="2460625"/>
            <a:ext cx="331788" cy="5029200"/>
          </a:xfrm>
          <a:prstGeom prst="rect">
            <a:avLst/>
          </a:prstGeom>
          <a:noFill/>
          <a:ln w="9525">
            <a:noFill/>
            <a:round/>
            <a:headEnd/>
            <a:tailEnd/>
          </a:ln>
        </p:spPr>
      </p:pic>
      <p:pic>
        <p:nvPicPr>
          <p:cNvPr id="91165" name="Picture 47"/>
          <p:cNvPicPr>
            <a:picLocks noChangeAspect="1" noChangeArrowheads="1"/>
          </p:cNvPicPr>
          <p:nvPr/>
        </p:nvPicPr>
        <p:blipFill>
          <a:blip r:embed="rId7"/>
          <a:srcRect/>
          <a:stretch>
            <a:fillRect/>
          </a:stretch>
        </p:blipFill>
        <p:spPr bwMode="auto">
          <a:xfrm>
            <a:off x="7299325" y="2349500"/>
            <a:ext cx="331788" cy="5118100"/>
          </a:xfrm>
          <a:prstGeom prst="rect">
            <a:avLst/>
          </a:prstGeom>
          <a:noFill/>
          <a:ln w="9525">
            <a:noFill/>
            <a:round/>
            <a:headEnd/>
            <a:tailEnd/>
          </a:ln>
        </p:spPr>
      </p:pic>
      <p:pic>
        <p:nvPicPr>
          <p:cNvPr id="91166" name="Picture 48"/>
          <p:cNvPicPr>
            <a:picLocks noChangeAspect="1" noChangeArrowheads="1"/>
          </p:cNvPicPr>
          <p:nvPr/>
        </p:nvPicPr>
        <p:blipFill>
          <a:blip r:embed="rId7"/>
          <a:srcRect/>
          <a:stretch>
            <a:fillRect/>
          </a:stretch>
        </p:blipFill>
        <p:spPr bwMode="auto">
          <a:xfrm>
            <a:off x="6505575" y="2378075"/>
            <a:ext cx="331788" cy="5045075"/>
          </a:xfrm>
          <a:prstGeom prst="rect">
            <a:avLst/>
          </a:prstGeom>
          <a:noFill/>
          <a:ln w="9525">
            <a:noFill/>
            <a:round/>
            <a:headEnd/>
            <a:tailEnd/>
          </a:ln>
        </p:spPr>
      </p:pic>
      <p:pic>
        <p:nvPicPr>
          <p:cNvPr id="91167" name="Picture 49"/>
          <p:cNvPicPr>
            <a:picLocks noChangeAspect="1" noChangeArrowheads="1"/>
          </p:cNvPicPr>
          <p:nvPr/>
        </p:nvPicPr>
        <p:blipFill>
          <a:blip r:embed="rId5"/>
          <a:srcRect/>
          <a:stretch>
            <a:fillRect/>
          </a:stretch>
        </p:blipFill>
        <p:spPr bwMode="auto">
          <a:xfrm>
            <a:off x="4827588" y="2398713"/>
            <a:ext cx="331787" cy="5076825"/>
          </a:xfrm>
          <a:prstGeom prst="rect">
            <a:avLst/>
          </a:prstGeom>
          <a:noFill/>
          <a:ln w="9525">
            <a:noFill/>
            <a:round/>
            <a:headEnd/>
            <a:tailEnd/>
          </a:ln>
        </p:spPr>
      </p:pic>
      <p:pic>
        <p:nvPicPr>
          <p:cNvPr id="91168" name="Picture 50"/>
          <p:cNvPicPr>
            <a:picLocks noChangeAspect="1" noChangeArrowheads="1"/>
          </p:cNvPicPr>
          <p:nvPr/>
        </p:nvPicPr>
        <p:blipFill>
          <a:blip r:embed="rId12"/>
          <a:srcRect/>
          <a:stretch>
            <a:fillRect/>
          </a:stretch>
        </p:blipFill>
        <p:spPr bwMode="auto">
          <a:xfrm>
            <a:off x="5656263" y="2460625"/>
            <a:ext cx="331787" cy="4883150"/>
          </a:xfrm>
          <a:prstGeom prst="rect">
            <a:avLst/>
          </a:prstGeom>
          <a:noFill/>
          <a:ln w="9525">
            <a:noFill/>
            <a:round/>
            <a:headEnd/>
            <a:tailEnd/>
          </a:ln>
        </p:spPr>
      </p:pic>
      <p:sp>
        <p:nvSpPr>
          <p:cNvPr id="91169" name="Rectangle 51"/>
          <p:cNvSpPr>
            <a:spLocks noChangeArrowheads="1"/>
          </p:cNvSpPr>
          <p:nvPr/>
        </p:nvSpPr>
        <p:spPr bwMode="auto">
          <a:xfrm rot="-3660000">
            <a:off x="5747544" y="1547019"/>
            <a:ext cx="1884363" cy="339725"/>
          </a:xfrm>
          <a:prstGeom prst="rect">
            <a:avLst/>
          </a:prstGeom>
          <a:noFill/>
          <a:ln w="9525">
            <a:noFill/>
            <a:round/>
            <a:headEnd/>
            <a:tailEnd/>
          </a:ln>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pitchFamily="34" charset="0"/>
              </a:rPr>
              <a:t> MARRIAGE SUPPER OF </a:t>
            </a:r>
          </a:p>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EA18"/>
                </a:solidFill>
                <a:latin typeface="Arial" pitchFamily="34" charset="0"/>
              </a:rPr>
              <a:t>           THE LAMB</a:t>
            </a:r>
          </a:p>
        </p:txBody>
      </p:sp>
      <p:sp>
        <p:nvSpPr>
          <p:cNvPr id="91170" name="Rectangle 52"/>
          <p:cNvSpPr>
            <a:spLocks noChangeArrowheads="1"/>
          </p:cNvSpPr>
          <p:nvPr/>
        </p:nvSpPr>
        <p:spPr bwMode="auto">
          <a:xfrm rot="-3660000">
            <a:off x="6188870" y="1685131"/>
            <a:ext cx="1751012" cy="155575"/>
          </a:xfrm>
          <a:prstGeom prst="rect">
            <a:avLst/>
          </a:prstGeom>
          <a:noFill/>
          <a:ln w="9525">
            <a:noFill/>
            <a:round/>
            <a:headEnd/>
            <a:tailEnd/>
          </a:ln>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11B0C5"/>
                </a:solidFill>
                <a:latin typeface="Arial" pitchFamily="34" charset="0"/>
              </a:rPr>
              <a:t>THE SECOND COMING</a:t>
            </a:r>
          </a:p>
        </p:txBody>
      </p:sp>
      <p:sp>
        <p:nvSpPr>
          <p:cNvPr id="91171" name="Rectangle 53"/>
          <p:cNvSpPr>
            <a:spLocks noChangeArrowheads="1"/>
          </p:cNvSpPr>
          <p:nvPr/>
        </p:nvSpPr>
        <p:spPr bwMode="auto">
          <a:xfrm rot="-3660000">
            <a:off x="6469063" y="1449388"/>
            <a:ext cx="2193925" cy="155575"/>
          </a:xfrm>
          <a:prstGeom prst="rect">
            <a:avLst/>
          </a:prstGeom>
          <a:noFill/>
          <a:ln w="9525">
            <a:noFill/>
            <a:round/>
            <a:headEnd/>
            <a:tailEnd/>
          </a:ln>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08F220"/>
                </a:solidFill>
                <a:latin typeface="Arial" pitchFamily="34" charset="0"/>
              </a:rPr>
              <a:t>EARTHLY REIGN OF CHRIST</a:t>
            </a:r>
          </a:p>
        </p:txBody>
      </p:sp>
      <p:sp>
        <p:nvSpPr>
          <p:cNvPr id="91172" name="Rectangle 54"/>
          <p:cNvSpPr>
            <a:spLocks noChangeArrowheads="1"/>
          </p:cNvSpPr>
          <p:nvPr/>
        </p:nvSpPr>
        <p:spPr bwMode="auto">
          <a:xfrm rot="-3660000">
            <a:off x="6984207" y="1500981"/>
            <a:ext cx="1827212" cy="339725"/>
          </a:xfrm>
          <a:prstGeom prst="rect">
            <a:avLst/>
          </a:prstGeom>
          <a:noFill/>
          <a:ln w="9525">
            <a:noFill/>
            <a:round/>
            <a:headEnd/>
            <a:tailEnd/>
          </a:ln>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pitchFamily="34" charset="0"/>
              </a:rPr>
              <a:t>GREAT WHITE THRONE </a:t>
            </a:r>
          </a:p>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FFFFF"/>
                </a:solidFill>
                <a:latin typeface="Arial" pitchFamily="34" charset="0"/>
              </a:rPr>
              <a:t>          JUDGMENT</a:t>
            </a:r>
          </a:p>
        </p:txBody>
      </p:sp>
      <p:sp>
        <p:nvSpPr>
          <p:cNvPr id="91173" name="Rectangle 55"/>
          <p:cNvSpPr>
            <a:spLocks noChangeArrowheads="1"/>
          </p:cNvSpPr>
          <p:nvPr/>
        </p:nvSpPr>
        <p:spPr bwMode="auto">
          <a:xfrm rot="-3660000">
            <a:off x="7276307" y="1434306"/>
            <a:ext cx="2128838" cy="155575"/>
          </a:xfrm>
          <a:prstGeom prst="rect">
            <a:avLst/>
          </a:prstGeom>
          <a:noFill/>
          <a:ln w="9525">
            <a:noFill/>
            <a:round/>
            <a:headEnd/>
            <a:tailEnd/>
          </a:ln>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a:solidFill>
                  <a:srgbClr val="F87B57"/>
                </a:solidFill>
                <a:latin typeface="Arial" pitchFamily="34" charset="0"/>
              </a:rPr>
              <a:t>NEW HEAVEN, NEW EARTH</a:t>
            </a:r>
          </a:p>
        </p:txBody>
      </p:sp>
      <p:grpSp>
        <p:nvGrpSpPr>
          <p:cNvPr id="91174" name="Group 56"/>
          <p:cNvGrpSpPr>
            <a:grpSpLocks/>
          </p:cNvGrpSpPr>
          <p:nvPr/>
        </p:nvGrpSpPr>
        <p:grpSpPr bwMode="auto">
          <a:xfrm>
            <a:off x="2111375" y="2506663"/>
            <a:ext cx="5861050" cy="4468812"/>
            <a:chOff x="1330" y="1579"/>
            <a:chExt cx="3692" cy="2815"/>
          </a:xfrm>
        </p:grpSpPr>
        <p:grpSp>
          <p:nvGrpSpPr>
            <p:cNvPr id="91214" name="Group 57"/>
            <p:cNvGrpSpPr>
              <a:grpSpLocks/>
            </p:cNvGrpSpPr>
            <p:nvPr/>
          </p:nvGrpSpPr>
          <p:grpSpPr bwMode="auto">
            <a:xfrm>
              <a:off x="1330" y="1579"/>
              <a:ext cx="3674" cy="169"/>
              <a:chOff x="1330" y="1579"/>
              <a:chExt cx="3674" cy="169"/>
            </a:xfrm>
          </p:grpSpPr>
          <p:sp>
            <p:nvSpPr>
              <p:cNvPr id="88122" name="AutoShape 58"/>
              <p:cNvSpPr>
                <a:spLocks noChangeArrowheads="1"/>
              </p:cNvSpPr>
              <p:nvPr/>
            </p:nvSpPr>
            <p:spPr bwMode="auto">
              <a:xfrm rot="-186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23" name="AutoShape 59"/>
              <p:cNvSpPr>
                <a:spLocks noChangeArrowheads="1"/>
              </p:cNvSpPr>
              <p:nvPr/>
            </p:nvSpPr>
            <p:spPr bwMode="auto">
              <a:xfrm rot="-186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24" name="AutoShape 60"/>
              <p:cNvSpPr>
                <a:spLocks noChangeArrowheads="1"/>
              </p:cNvSpPr>
              <p:nvPr/>
            </p:nvSpPr>
            <p:spPr bwMode="auto">
              <a:xfrm rot="-186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25" name="AutoShape 61"/>
              <p:cNvSpPr>
                <a:spLocks noChangeArrowheads="1"/>
              </p:cNvSpPr>
              <p:nvPr/>
            </p:nvSpPr>
            <p:spPr bwMode="auto">
              <a:xfrm rot="-186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26" name="AutoShape 62"/>
              <p:cNvSpPr>
                <a:spLocks noChangeArrowheads="1"/>
              </p:cNvSpPr>
              <p:nvPr/>
            </p:nvSpPr>
            <p:spPr bwMode="auto">
              <a:xfrm rot="-186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27" name="AutoShape 63"/>
              <p:cNvSpPr>
                <a:spLocks noChangeArrowheads="1"/>
              </p:cNvSpPr>
              <p:nvPr/>
            </p:nvSpPr>
            <p:spPr bwMode="auto">
              <a:xfrm rot="-186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8128" name="AutoShape 64"/>
              <p:cNvSpPr>
                <a:spLocks noChangeArrowheads="1"/>
              </p:cNvSpPr>
              <p:nvPr/>
            </p:nvSpPr>
            <p:spPr bwMode="auto">
              <a:xfrm rot="-186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8129" name="AutoShape 65"/>
              <p:cNvSpPr>
                <a:spLocks noChangeArrowheads="1"/>
              </p:cNvSpPr>
              <p:nvPr/>
            </p:nvSpPr>
            <p:spPr bwMode="auto">
              <a:xfrm rot="-186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8130" name="AutoShape 66"/>
              <p:cNvSpPr>
                <a:spLocks noChangeArrowheads="1"/>
              </p:cNvSpPr>
              <p:nvPr/>
            </p:nvSpPr>
            <p:spPr bwMode="auto">
              <a:xfrm rot="-186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8131" name="AutoShape 67"/>
              <p:cNvSpPr>
                <a:spLocks noChangeArrowheads="1"/>
              </p:cNvSpPr>
              <p:nvPr/>
            </p:nvSpPr>
            <p:spPr bwMode="auto">
              <a:xfrm rot="-186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6238">
                  <a:buFont typeface="Times New Roman" charset="0"/>
                  <a:buNone/>
                  <a:defRPr/>
                </a:pPr>
                <a:endParaRPr lang="en-US" dirty="0">
                  <a:latin typeface="Times New Roman" pitchFamily="-112" charset="0"/>
                  <a:ea typeface="+mn-ea"/>
                </a:endParaRPr>
              </a:p>
            </p:txBody>
          </p:sp>
          <p:sp>
            <p:nvSpPr>
              <p:cNvPr id="88132" name="AutoShape 68"/>
              <p:cNvSpPr>
                <a:spLocks noChangeArrowheads="1"/>
              </p:cNvSpPr>
              <p:nvPr/>
            </p:nvSpPr>
            <p:spPr bwMode="auto">
              <a:xfrm rot="-186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33" name="AutoShape 69"/>
              <p:cNvSpPr>
                <a:spLocks noChangeArrowheads="1"/>
              </p:cNvSpPr>
              <p:nvPr/>
            </p:nvSpPr>
            <p:spPr bwMode="auto">
              <a:xfrm rot="-186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34" name="AutoShape 70"/>
              <p:cNvSpPr>
                <a:spLocks noChangeArrowheads="1"/>
              </p:cNvSpPr>
              <p:nvPr/>
            </p:nvSpPr>
            <p:spPr bwMode="auto">
              <a:xfrm rot="-186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35" name="AutoShape 71"/>
              <p:cNvSpPr>
                <a:spLocks noChangeArrowheads="1"/>
              </p:cNvSpPr>
              <p:nvPr/>
            </p:nvSpPr>
            <p:spPr bwMode="auto">
              <a:xfrm rot="-186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36" name="AutoShape 72"/>
              <p:cNvSpPr>
                <a:spLocks noChangeArrowheads="1"/>
              </p:cNvSpPr>
              <p:nvPr/>
            </p:nvSpPr>
            <p:spPr bwMode="auto">
              <a:xfrm rot="-186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grpSp>
        <p:grpSp>
          <p:nvGrpSpPr>
            <p:cNvPr id="91215" name="Group 73"/>
            <p:cNvGrpSpPr>
              <a:grpSpLocks/>
            </p:cNvGrpSpPr>
            <p:nvPr/>
          </p:nvGrpSpPr>
          <p:grpSpPr bwMode="auto">
            <a:xfrm>
              <a:off x="1349" y="4246"/>
              <a:ext cx="3674" cy="148"/>
              <a:chOff x="1349" y="4246"/>
              <a:chExt cx="3674" cy="148"/>
            </a:xfrm>
          </p:grpSpPr>
          <p:sp>
            <p:nvSpPr>
              <p:cNvPr id="88138" name="AutoShape 74"/>
              <p:cNvSpPr>
                <a:spLocks noChangeArrowheads="1"/>
              </p:cNvSpPr>
              <p:nvPr/>
            </p:nvSpPr>
            <p:spPr bwMode="auto">
              <a:xfrm rot="-912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39" name="AutoShape 75"/>
              <p:cNvSpPr>
                <a:spLocks noChangeArrowheads="1"/>
              </p:cNvSpPr>
              <p:nvPr/>
            </p:nvSpPr>
            <p:spPr bwMode="auto">
              <a:xfrm rot="-912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0" name="AutoShape 76"/>
              <p:cNvSpPr>
                <a:spLocks noChangeArrowheads="1"/>
              </p:cNvSpPr>
              <p:nvPr/>
            </p:nvSpPr>
            <p:spPr bwMode="auto">
              <a:xfrm rot="-912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1" name="AutoShape 77"/>
              <p:cNvSpPr>
                <a:spLocks noChangeArrowheads="1"/>
              </p:cNvSpPr>
              <p:nvPr/>
            </p:nvSpPr>
            <p:spPr bwMode="auto">
              <a:xfrm rot="-912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2" name="AutoShape 78"/>
              <p:cNvSpPr>
                <a:spLocks noChangeArrowheads="1"/>
              </p:cNvSpPr>
              <p:nvPr/>
            </p:nvSpPr>
            <p:spPr bwMode="auto">
              <a:xfrm rot="-912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3" name="AutoShape 79"/>
              <p:cNvSpPr>
                <a:spLocks noChangeArrowheads="1"/>
              </p:cNvSpPr>
              <p:nvPr/>
            </p:nvSpPr>
            <p:spPr bwMode="auto">
              <a:xfrm rot="-912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4" name="AutoShape 80"/>
              <p:cNvSpPr>
                <a:spLocks noChangeArrowheads="1"/>
              </p:cNvSpPr>
              <p:nvPr/>
            </p:nvSpPr>
            <p:spPr bwMode="auto">
              <a:xfrm rot="-912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5" name="AutoShape 81"/>
              <p:cNvSpPr>
                <a:spLocks noChangeArrowheads="1"/>
              </p:cNvSpPr>
              <p:nvPr/>
            </p:nvSpPr>
            <p:spPr bwMode="auto">
              <a:xfrm rot="-912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6" name="AutoShape 82"/>
              <p:cNvSpPr>
                <a:spLocks noChangeArrowheads="1"/>
              </p:cNvSpPr>
              <p:nvPr/>
            </p:nvSpPr>
            <p:spPr bwMode="auto">
              <a:xfrm rot="-912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7" name="AutoShape 83"/>
              <p:cNvSpPr>
                <a:spLocks noChangeArrowheads="1"/>
              </p:cNvSpPr>
              <p:nvPr/>
            </p:nvSpPr>
            <p:spPr bwMode="auto">
              <a:xfrm rot="-912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8" name="AutoShape 84"/>
              <p:cNvSpPr>
                <a:spLocks noChangeArrowheads="1"/>
              </p:cNvSpPr>
              <p:nvPr/>
            </p:nvSpPr>
            <p:spPr bwMode="auto">
              <a:xfrm rot="-912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49" name="AutoShape 85"/>
              <p:cNvSpPr>
                <a:spLocks noChangeArrowheads="1"/>
              </p:cNvSpPr>
              <p:nvPr/>
            </p:nvSpPr>
            <p:spPr bwMode="auto">
              <a:xfrm rot="-912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50" name="AutoShape 86"/>
              <p:cNvSpPr>
                <a:spLocks noChangeArrowheads="1"/>
              </p:cNvSpPr>
              <p:nvPr/>
            </p:nvSpPr>
            <p:spPr bwMode="auto">
              <a:xfrm rot="-912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51" name="AutoShape 87"/>
              <p:cNvSpPr>
                <a:spLocks noChangeArrowheads="1"/>
              </p:cNvSpPr>
              <p:nvPr/>
            </p:nvSpPr>
            <p:spPr bwMode="auto">
              <a:xfrm rot="-912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sp>
            <p:nvSpPr>
              <p:cNvPr id="88152" name="AutoShape 88"/>
              <p:cNvSpPr>
                <a:spLocks noChangeArrowheads="1"/>
              </p:cNvSpPr>
              <p:nvPr/>
            </p:nvSpPr>
            <p:spPr bwMode="auto">
              <a:xfrm rot="-912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6238">
                  <a:buFont typeface="Times New Roman" charset="0"/>
                  <a:buNone/>
                  <a:defRPr/>
                </a:pPr>
                <a:endParaRPr lang="en-US" dirty="0">
                  <a:latin typeface="Times New Roman" pitchFamily="-112" charset="0"/>
                  <a:ea typeface="+mn-ea"/>
                </a:endParaRPr>
              </a:p>
            </p:txBody>
          </p:sp>
        </p:grpSp>
      </p:grpSp>
      <p:sp>
        <p:nvSpPr>
          <p:cNvPr id="91175" name="Text Box 89"/>
          <p:cNvSpPr txBox="1">
            <a:spLocks noChangeArrowheads="1"/>
          </p:cNvSpPr>
          <p:nvPr/>
        </p:nvSpPr>
        <p:spPr bwMode="auto">
          <a:xfrm>
            <a:off x="5219700" y="1811338"/>
            <a:ext cx="874713" cy="1263650"/>
          </a:xfrm>
          <a:prstGeom prst="rect">
            <a:avLst/>
          </a:prstGeom>
          <a:noFill/>
          <a:ln w="9525">
            <a:noFill/>
            <a:round/>
            <a:headEnd/>
            <a:tailEnd/>
          </a:ln>
        </p:spPr>
        <p:txBody>
          <a:bodyPr lIns="414567" tIns="207281" rIns="414567" bIns="207281">
            <a:spAutoFit/>
          </a:bodyPr>
          <a:lstStyle/>
          <a:p>
            <a:pPr>
              <a:lnSpc>
                <a:spcPct val="100000"/>
              </a:lnSpc>
              <a:spcBef>
                <a:spcPts val="331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5300" b="1">
                <a:solidFill>
                  <a:srgbClr val="FFFFFF"/>
                </a:solidFill>
              </a:rPr>
              <a:t>J</a:t>
            </a:r>
          </a:p>
        </p:txBody>
      </p:sp>
      <p:sp>
        <p:nvSpPr>
          <p:cNvPr id="91176" name="Rectangle 90"/>
          <p:cNvSpPr>
            <a:spLocks noChangeArrowheads="1"/>
          </p:cNvSpPr>
          <p:nvPr/>
        </p:nvSpPr>
        <p:spPr bwMode="auto">
          <a:xfrm>
            <a:off x="2522538" y="1536700"/>
            <a:ext cx="1490662" cy="1054100"/>
          </a:xfrm>
          <a:prstGeom prst="rect">
            <a:avLst/>
          </a:prstGeom>
          <a:noFill/>
          <a:ln w="9525">
            <a:noFill/>
            <a:round/>
            <a:headEnd/>
            <a:tailEnd/>
          </a:ln>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4P</a:t>
            </a:r>
          </a:p>
        </p:txBody>
      </p:sp>
      <p:sp>
        <p:nvSpPr>
          <p:cNvPr id="91177" name="Rectangle 91"/>
          <p:cNvSpPr>
            <a:spLocks noChangeArrowheads="1"/>
          </p:cNvSpPr>
          <p:nvPr/>
        </p:nvSpPr>
        <p:spPr bwMode="auto">
          <a:xfrm>
            <a:off x="3763963" y="1520825"/>
            <a:ext cx="1685925" cy="1054100"/>
          </a:xfrm>
          <a:prstGeom prst="rect">
            <a:avLst/>
          </a:prstGeom>
          <a:noFill/>
          <a:ln w="9525">
            <a:noFill/>
            <a:round/>
            <a:headEnd/>
            <a:tailEnd/>
          </a:ln>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 3S</a:t>
            </a:r>
          </a:p>
        </p:txBody>
      </p:sp>
      <p:grpSp>
        <p:nvGrpSpPr>
          <p:cNvPr id="91178" name="Group 92"/>
          <p:cNvGrpSpPr>
            <a:grpSpLocks/>
          </p:cNvGrpSpPr>
          <p:nvPr/>
        </p:nvGrpSpPr>
        <p:grpSpPr bwMode="auto">
          <a:xfrm>
            <a:off x="1658938" y="2114550"/>
            <a:ext cx="4059237" cy="863600"/>
            <a:chOff x="1045" y="1332"/>
            <a:chExt cx="2557" cy="544"/>
          </a:xfrm>
        </p:grpSpPr>
        <p:grpSp>
          <p:nvGrpSpPr>
            <p:cNvPr id="91204" name="Group 93"/>
            <p:cNvGrpSpPr>
              <a:grpSpLocks/>
            </p:cNvGrpSpPr>
            <p:nvPr/>
          </p:nvGrpSpPr>
          <p:grpSpPr bwMode="auto">
            <a:xfrm>
              <a:off x="1045" y="1332"/>
              <a:ext cx="2294" cy="544"/>
              <a:chOff x="1045" y="1332"/>
              <a:chExt cx="2294" cy="544"/>
            </a:xfrm>
          </p:grpSpPr>
          <p:sp>
            <p:nvSpPr>
              <p:cNvPr id="91206" name="Rectangle 94"/>
              <p:cNvSpPr>
                <a:spLocks noChangeArrowheads="1"/>
              </p:cNvSpPr>
              <p:nvPr/>
            </p:nvSpPr>
            <p:spPr bwMode="auto">
              <a:xfrm>
                <a:off x="1045" y="1337"/>
                <a:ext cx="532" cy="526"/>
              </a:xfrm>
              <a:prstGeom prst="rect">
                <a:avLst/>
              </a:prstGeom>
              <a:noFill/>
              <a:ln w="9525">
                <a:noFill/>
                <a:round/>
                <a:headEnd/>
                <a:tailEnd/>
              </a:ln>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09F32"/>
                    </a:solidFill>
                  </a:rPr>
                  <a:t>C</a:t>
                </a:r>
              </a:p>
            </p:txBody>
          </p:sp>
          <p:sp>
            <p:nvSpPr>
              <p:cNvPr id="91207" name="Rectangle 95"/>
              <p:cNvSpPr>
                <a:spLocks noChangeArrowheads="1"/>
              </p:cNvSpPr>
              <p:nvPr/>
            </p:nvSpPr>
            <p:spPr bwMode="auto">
              <a:xfrm>
                <a:off x="1296"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A</a:t>
                </a:r>
              </a:p>
            </p:txBody>
          </p:sp>
          <p:sp>
            <p:nvSpPr>
              <p:cNvPr id="91208" name="Rectangle 96"/>
              <p:cNvSpPr>
                <a:spLocks noChangeArrowheads="1"/>
              </p:cNvSpPr>
              <p:nvPr/>
            </p:nvSpPr>
            <p:spPr bwMode="auto">
              <a:xfrm>
                <a:off x="1558" y="1339"/>
                <a:ext cx="527"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91209" name="Rectangle 97"/>
              <p:cNvSpPr>
                <a:spLocks noChangeArrowheads="1"/>
              </p:cNvSpPr>
              <p:nvPr/>
            </p:nvSpPr>
            <p:spPr bwMode="auto">
              <a:xfrm>
                <a:off x="1809"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M</a:t>
                </a:r>
              </a:p>
            </p:txBody>
          </p:sp>
          <p:sp>
            <p:nvSpPr>
              <p:cNvPr id="91210" name="Rectangle 98"/>
              <p:cNvSpPr>
                <a:spLocks noChangeArrowheads="1"/>
              </p:cNvSpPr>
              <p:nvPr/>
            </p:nvSpPr>
            <p:spPr bwMode="auto">
              <a:xfrm>
                <a:off x="2054" y="1332"/>
                <a:ext cx="529"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91211" name="Rectangle 99"/>
              <p:cNvSpPr>
                <a:spLocks noChangeArrowheads="1"/>
              </p:cNvSpPr>
              <p:nvPr/>
            </p:nvSpPr>
            <p:spPr bwMode="auto">
              <a:xfrm>
                <a:off x="2318" y="1341"/>
                <a:ext cx="529"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A</a:t>
                </a:r>
              </a:p>
            </p:txBody>
          </p:sp>
          <p:sp>
            <p:nvSpPr>
              <p:cNvPr id="91212" name="Rectangle 100"/>
              <p:cNvSpPr>
                <a:spLocks noChangeArrowheads="1"/>
              </p:cNvSpPr>
              <p:nvPr/>
            </p:nvSpPr>
            <p:spPr bwMode="auto">
              <a:xfrm>
                <a:off x="2558" y="1341"/>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R</a:t>
                </a:r>
              </a:p>
            </p:txBody>
          </p:sp>
          <p:sp>
            <p:nvSpPr>
              <p:cNvPr id="91213" name="Rectangle 101"/>
              <p:cNvSpPr>
                <a:spLocks noChangeArrowheads="1"/>
              </p:cNvSpPr>
              <p:nvPr/>
            </p:nvSpPr>
            <p:spPr bwMode="auto">
              <a:xfrm>
                <a:off x="2812" y="1350"/>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C</a:t>
                </a:r>
              </a:p>
            </p:txBody>
          </p:sp>
        </p:grpSp>
        <p:sp>
          <p:nvSpPr>
            <p:cNvPr id="91205" name="Rectangle 102"/>
            <p:cNvSpPr>
              <a:spLocks noChangeArrowheads="1"/>
            </p:cNvSpPr>
            <p:nvPr/>
          </p:nvSpPr>
          <p:spPr bwMode="auto">
            <a:xfrm>
              <a:off x="3075" y="1342"/>
              <a:ext cx="527" cy="526"/>
            </a:xfrm>
            <a:prstGeom prst="rect">
              <a:avLst/>
            </a:prstGeom>
            <a:noFill/>
            <a:ln w="9525">
              <a:noFill/>
              <a:round/>
              <a:headEnd/>
              <a:tailEnd/>
            </a:ln>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11B0C5"/>
                  </a:solidFill>
                </a:rPr>
                <a:t>S</a:t>
              </a:r>
            </a:p>
          </p:txBody>
        </p:sp>
      </p:grpSp>
      <p:grpSp>
        <p:nvGrpSpPr>
          <p:cNvPr id="91179" name="Group 103"/>
          <p:cNvGrpSpPr>
            <a:grpSpLocks/>
          </p:cNvGrpSpPr>
          <p:nvPr/>
        </p:nvGrpSpPr>
        <p:grpSpPr bwMode="auto">
          <a:xfrm>
            <a:off x="3432175" y="717550"/>
            <a:ext cx="952500" cy="1558925"/>
            <a:chOff x="2162" y="452"/>
            <a:chExt cx="600" cy="982"/>
          </a:xfrm>
        </p:grpSpPr>
        <p:grpSp>
          <p:nvGrpSpPr>
            <p:cNvPr id="91200" name="Group 104"/>
            <p:cNvGrpSpPr>
              <a:grpSpLocks/>
            </p:cNvGrpSpPr>
            <p:nvPr/>
          </p:nvGrpSpPr>
          <p:grpSpPr bwMode="auto">
            <a:xfrm>
              <a:off x="2162" y="452"/>
              <a:ext cx="551" cy="982"/>
              <a:chOff x="2162" y="452"/>
              <a:chExt cx="551" cy="982"/>
            </a:xfrm>
          </p:grpSpPr>
          <p:sp>
            <p:nvSpPr>
              <p:cNvPr id="91202" name="Text Box 105"/>
              <p:cNvSpPr txBox="1">
                <a:spLocks noChangeArrowheads="1"/>
              </p:cNvSpPr>
              <p:nvPr/>
            </p:nvSpPr>
            <p:spPr bwMode="auto">
              <a:xfrm>
                <a:off x="2162" y="452"/>
                <a:ext cx="551" cy="982"/>
              </a:xfrm>
              <a:prstGeom prst="rect">
                <a:avLst/>
              </a:prstGeom>
              <a:noFill/>
              <a:ln w="9525">
                <a:noFill/>
                <a:round/>
                <a:headEnd/>
                <a:tailEnd/>
              </a:ln>
            </p:spPr>
            <p:txBody>
              <a:bodyPr lIns="415440" tIns="207720" rIns="415440" bIns="207720">
                <a:spAutoFit/>
              </a:bodyPr>
              <a:lstStyle/>
              <a:p>
                <a:pPr>
                  <a:lnSpc>
                    <a:spcPct val="100000"/>
                  </a:lnSpc>
                  <a:spcBef>
                    <a:spcPts val="4625"/>
                  </a:spcBef>
                  <a:buClr>
                    <a:srgbClr val="FF262D"/>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7400" b="1" i="1">
                    <a:solidFill>
                      <a:srgbClr val="FF262D"/>
                    </a:solidFill>
                  </a:rPr>
                  <a:t>7</a:t>
                </a:r>
              </a:p>
            </p:txBody>
          </p:sp>
          <p:sp>
            <p:nvSpPr>
              <p:cNvPr id="91203" name="Line 106"/>
              <p:cNvSpPr>
                <a:spLocks noChangeShapeType="1"/>
              </p:cNvSpPr>
              <p:nvPr/>
            </p:nvSpPr>
            <p:spPr bwMode="auto">
              <a:xfrm>
                <a:off x="2291" y="719"/>
                <a:ext cx="149" cy="1"/>
              </a:xfrm>
              <a:prstGeom prst="line">
                <a:avLst/>
              </a:prstGeom>
              <a:noFill/>
              <a:ln w="9525">
                <a:noFill/>
                <a:round/>
                <a:headEnd/>
                <a:tailEnd/>
              </a:ln>
            </p:spPr>
            <p:txBody>
              <a:bodyPr/>
              <a:lstStyle/>
              <a:p>
                <a:endParaRPr lang="en-SG"/>
              </a:p>
            </p:txBody>
          </p:sp>
        </p:grpSp>
        <p:sp>
          <p:nvSpPr>
            <p:cNvPr id="88171" name="Line 107"/>
            <p:cNvSpPr>
              <a:spLocks noChangeShapeType="1"/>
            </p:cNvSpPr>
            <p:nvPr/>
          </p:nvSpPr>
          <p:spPr bwMode="auto">
            <a:xfrm>
              <a:off x="2554" y="972"/>
              <a:ext cx="208" cy="1"/>
            </a:xfrm>
            <a:prstGeom prst="line">
              <a:avLst/>
            </a:prstGeom>
            <a:noFill/>
            <a:ln w="76320">
              <a:solidFill>
                <a:srgbClr val="FF262D"/>
              </a:solidFill>
              <a:miter lim="800000"/>
              <a:headEnd/>
              <a:tailEnd/>
            </a:ln>
            <a:effectLst>
              <a:outerShdw dist="17819" dir="2700000" algn="ctr" rotWithShape="0">
                <a:srgbClr val="808080"/>
              </a:outerShdw>
            </a:effectLst>
          </p:spPr>
          <p:txBody>
            <a:bodyPr/>
            <a:lstStyle/>
            <a:p>
              <a:pPr>
                <a:defRPr/>
              </a:pPr>
              <a:endParaRPr lang="en-US"/>
            </a:p>
          </p:txBody>
        </p:sp>
      </p:grpSp>
      <p:sp>
        <p:nvSpPr>
          <p:cNvPr id="88172" name="Rectangle 108"/>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8173" name="Rectangle 109"/>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88174" name="AutoShape 110"/>
          <p:cNvSpPr>
            <a:spLocks noChangeArrowheads="1"/>
          </p:cNvSpPr>
          <p:nvPr/>
        </p:nvSpPr>
        <p:spPr bwMode="auto">
          <a:xfrm>
            <a:off x="4545013" y="6084888"/>
            <a:ext cx="4149725" cy="942975"/>
          </a:xfrm>
          <a:custGeom>
            <a:avLst/>
            <a:gdLst>
              <a:gd name="T0" fmla="*/ 3433321 w 21600"/>
              <a:gd name="T1" fmla="*/ 0 h 21600"/>
              <a:gd name="T2" fmla="*/ 0 w 21600"/>
              <a:gd name="T3" fmla="*/ 471488 h 21600"/>
              <a:gd name="T4" fmla="*/ 3433321 w 21600"/>
              <a:gd name="T5" fmla="*/ 942975 h 21600"/>
              <a:gd name="T6" fmla="*/ 4149725 w 21600"/>
              <a:gd name="T7" fmla="*/ 471488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FC0128"/>
              </a:gs>
              <a:gs pos="100000">
                <a:srgbClr val="000000"/>
              </a:gs>
            </a:gsLst>
            <a:lin ang="0" scaled="1"/>
          </a:gradFill>
          <a:ln w="12600">
            <a:solidFill>
              <a:srgbClr val="000000"/>
            </a:solidFill>
            <a:miter lim="800000"/>
            <a:headEnd/>
            <a:tailEnd/>
          </a:ln>
          <a:effectLst>
            <a:outerShdw dist="125752" dir="2700000" algn="ctr" rotWithShape="0">
              <a:srgbClr val="000000"/>
            </a:outerShdw>
          </a:effectLst>
        </p:spPr>
        <p:txBody>
          <a:bodyPr wrap="none" lIns="91255" tIns="45626" rIns="91255" bIns="45626" anchor="ctr"/>
          <a:lstStyle/>
          <a:p>
            <a:pPr>
              <a:defRPr/>
            </a:pPr>
            <a:endParaRPr lang="en-US"/>
          </a:p>
        </p:txBody>
      </p:sp>
      <p:sp>
        <p:nvSpPr>
          <p:cNvPr id="88175" name="AutoShape 111"/>
          <p:cNvSpPr>
            <a:spLocks noChangeArrowheads="1"/>
          </p:cNvSpPr>
          <p:nvPr/>
        </p:nvSpPr>
        <p:spPr bwMode="auto">
          <a:xfrm>
            <a:off x="4567238" y="5265738"/>
            <a:ext cx="4143375" cy="850900"/>
          </a:xfrm>
          <a:custGeom>
            <a:avLst/>
            <a:gdLst>
              <a:gd name="T0" fmla="*/ 3428067 w 21600"/>
              <a:gd name="T1" fmla="*/ 0 h 21600"/>
              <a:gd name="T2" fmla="*/ 0 w 21600"/>
              <a:gd name="T3" fmla="*/ 425450 h 21600"/>
              <a:gd name="T4" fmla="*/ 3428067 w 21600"/>
              <a:gd name="T5" fmla="*/ 850900 h 21600"/>
              <a:gd name="T6" fmla="*/ 4143375 w 21600"/>
              <a:gd name="T7" fmla="*/ 425450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3973D6"/>
              </a:gs>
              <a:gs pos="100000">
                <a:srgbClr val="000000"/>
              </a:gs>
            </a:gsLst>
            <a:lin ang="0" scaled="1"/>
          </a:gradFill>
          <a:ln w="12600">
            <a:solidFill>
              <a:srgbClr val="000000"/>
            </a:solidFill>
            <a:miter lim="800000"/>
            <a:headEnd/>
            <a:tailEnd/>
          </a:ln>
          <a:effectLst>
            <a:outerShdw dist="125752" dir="2700000" algn="ctr" rotWithShape="0">
              <a:srgbClr val="000000"/>
            </a:outerShdw>
          </a:effectLst>
        </p:spPr>
        <p:txBody>
          <a:bodyPr wrap="none" lIns="91255" tIns="45626" rIns="91255" bIns="45626" anchor="ctr"/>
          <a:lstStyle/>
          <a:p>
            <a:pPr>
              <a:defRPr/>
            </a:pPr>
            <a:endParaRPr lang="en-US"/>
          </a:p>
        </p:txBody>
      </p:sp>
      <p:sp>
        <p:nvSpPr>
          <p:cNvPr id="88176" name="AutoShape 112"/>
          <p:cNvSpPr>
            <a:spLocks noChangeArrowheads="1"/>
          </p:cNvSpPr>
          <p:nvPr/>
        </p:nvSpPr>
        <p:spPr bwMode="auto">
          <a:xfrm>
            <a:off x="3119438" y="4468813"/>
            <a:ext cx="5632450" cy="850900"/>
          </a:xfrm>
          <a:custGeom>
            <a:avLst/>
            <a:gdLst>
              <a:gd name="T0" fmla="*/ 4660070 w 21600"/>
              <a:gd name="T1" fmla="*/ 0 h 21600"/>
              <a:gd name="T2" fmla="*/ 0 w 21600"/>
              <a:gd name="T3" fmla="*/ 425450 h 21600"/>
              <a:gd name="T4" fmla="*/ 4660070 w 21600"/>
              <a:gd name="T5" fmla="*/ 850900 h 21600"/>
              <a:gd name="T6" fmla="*/ 5632450 w 21600"/>
              <a:gd name="T7" fmla="*/ 425450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10300"/>
              </a:gs>
              <a:gs pos="50000">
                <a:srgbClr val="2F8B20"/>
              </a:gs>
              <a:gs pos="100000">
                <a:srgbClr val="010300"/>
              </a:gs>
            </a:gsLst>
            <a:lin ang="0" scaled="1"/>
          </a:gradFill>
          <a:ln w="12600">
            <a:solidFill>
              <a:srgbClr val="2F8B20"/>
            </a:solidFill>
            <a:miter lim="800000"/>
            <a:headEnd/>
            <a:tailEnd/>
          </a:ln>
          <a:effectLst>
            <a:outerShdw dist="125752" dir="2700000" algn="ctr" rotWithShape="0">
              <a:srgbClr val="000000"/>
            </a:outerShdw>
          </a:effectLst>
        </p:spPr>
        <p:txBody>
          <a:bodyPr wrap="none" lIns="91255" tIns="45626" rIns="91255" bIns="45626" anchor="ctr"/>
          <a:lstStyle/>
          <a:p>
            <a:pPr>
              <a:defRPr/>
            </a:pPr>
            <a:endParaRPr lang="en-US"/>
          </a:p>
        </p:txBody>
      </p:sp>
      <p:sp>
        <p:nvSpPr>
          <p:cNvPr id="88177" name="AutoShape 113"/>
          <p:cNvSpPr>
            <a:spLocks noChangeArrowheads="1"/>
          </p:cNvSpPr>
          <p:nvPr/>
        </p:nvSpPr>
        <p:spPr bwMode="auto">
          <a:xfrm>
            <a:off x="2058988" y="3621088"/>
            <a:ext cx="6645275" cy="850900"/>
          </a:xfrm>
          <a:custGeom>
            <a:avLst/>
            <a:gdLst>
              <a:gd name="T0" fmla="*/ 5498042 w 21600"/>
              <a:gd name="T1" fmla="*/ 0 h 21600"/>
              <a:gd name="T2" fmla="*/ 0 w 21600"/>
              <a:gd name="T3" fmla="*/ 425450 h 21600"/>
              <a:gd name="T4" fmla="*/ 5498042 w 21600"/>
              <a:gd name="T5" fmla="*/ 850900 h 21600"/>
              <a:gd name="T6" fmla="*/ 6645275 w 21600"/>
              <a:gd name="T7" fmla="*/ 425450 h 21600"/>
              <a:gd name="T8" fmla="*/ 17694720 60000 65536"/>
              <a:gd name="T9" fmla="*/ 11796480 60000 65536"/>
              <a:gd name="T10" fmla="*/ 5898240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lnTo>
                  <a:pt x="17871" y="0"/>
                </a:lnTo>
                <a:close/>
              </a:path>
              <a:path w="21600" h="21600">
                <a:moveTo>
                  <a:pt x="1350" y="7718"/>
                </a:moveTo>
                <a:lnTo>
                  <a:pt x="1350" y="13882"/>
                </a:lnTo>
                <a:lnTo>
                  <a:pt x="2700" y="13882"/>
                </a:lnTo>
                <a:lnTo>
                  <a:pt x="2700" y="7718"/>
                </a:lnTo>
                <a:lnTo>
                  <a:pt x="1350" y="7718"/>
                </a:lnTo>
                <a:close/>
              </a:path>
              <a:path w="21600" h="21600">
                <a:moveTo>
                  <a:pt x="0" y="7718"/>
                </a:moveTo>
                <a:lnTo>
                  <a:pt x="0" y="13882"/>
                </a:lnTo>
                <a:lnTo>
                  <a:pt x="675" y="13882"/>
                </a:lnTo>
                <a:lnTo>
                  <a:pt x="675" y="7718"/>
                </a:lnTo>
                <a:lnTo>
                  <a:pt x="0" y="7718"/>
                </a:lnTo>
                <a:close/>
              </a:path>
            </a:pathLst>
          </a:custGeom>
          <a:gradFill rotWithShape="0">
            <a:gsLst>
              <a:gs pos="0">
                <a:srgbClr val="000000"/>
              </a:gs>
              <a:gs pos="50000">
                <a:srgbClr val="FFFF05"/>
              </a:gs>
              <a:gs pos="100000">
                <a:srgbClr val="000000"/>
              </a:gs>
            </a:gsLst>
            <a:lin ang="0" scaled="1"/>
          </a:gradFill>
          <a:ln w="12600">
            <a:solidFill>
              <a:srgbClr val="000000"/>
            </a:solidFill>
            <a:miter lim="800000"/>
            <a:headEnd/>
            <a:tailEnd/>
          </a:ln>
          <a:effectLst>
            <a:outerShdw dist="125752" dir="2700000" algn="ctr" rotWithShape="0">
              <a:srgbClr val="000000"/>
            </a:outerShdw>
          </a:effectLst>
        </p:spPr>
        <p:txBody>
          <a:bodyPr wrap="none" lIns="91255" tIns="45626" rIns="91255" bIns="45626" anchor="ctr"/>
          <a:lstStyle/>
          <a:p>
            <a:pPr>
              <a:defRPr/>
            </a:pPr>
            <a:endParaRPr lang="en-US"/>
          </a:p>
        </p:txBody>
      </p:sp>
      <p:sp>
        <p:nvSpPr>
          <p:cNvPr id="88178" name="Line 114"/>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88179" name="Line 115"/>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88180" name="Line 116"/>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255" tIns="45626" rIns="91255" bIns="45626"/>
          <a:lstStyle/>
          <a:p>
            <a:pPr>
              <a:defRPr/>
            </a:pPr>
            <a:endParaRPr lang="en-US"/>
          </a:p>
        </p:txBody>
      </p:sp>
      <p:sp>
        <p:nvSpPr>
          <p:cNvPr id="91189" name="Text Box 117"/>
          <p:cNvSpPr txBox="1">
            <a:spLocks noChangeArrowheads="1"/>
          </p:cNvSpPr>
          <p:nvPr/>
        </p:nvSpPr>
        <p:spPr bwMode="auto">
          <a:xfrm>
            <a:off x="828675" y="7435850"/>
            <a:ext cx="982663"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 </a:t>
            </a:r>
            <a:r>
              <a:rPr lang="en-GB" sz="1000" b="1">
                <a:solidFill>
                  <a:srgbClr val="FFFFFF"/>
                </a:solidFill>
                <a:latin typeface="Arial" pitchFamily="34" charset="0"/>
              </a:rPr>
              <a:t>2006</a:t>
            </a:r>
            <a:r>
              <a:rPr lang="en-GB" sz="900" b="1">
                <a:solidFill>
                  <a:srgbClr val="FFFFFF"/>
                </a:solidFill>
                <a:latin typeface="Arial" pitchFamily="34" charset="0"/>
              </a:rPr>
              <a:t> TBBMI</a:t>
            </a:r>
          </a:p>
        </p:txBody>
      </p:sp>
      <p:sp>
        <p:nvSpPr>
          <p:cNvPr id="91190" name="Text Box 118"/>
          <p:cNvSpPr txBox="1">
            <a:spLocks noChangeArrowheads="1"/>
          </p:cNvSpPr>
          <p:nvPr/>
        </p:nvSpPr>
        <p:spPr bwMode="auto">
          <a:xfrm>
            <a:off x="3355975" y="4157663"/>
            <a:ext cx="3557588" cy="523875"/>
          </a:xfrm>
          <a:prstGeom prst="rect">
            <a:avLst/>
          </a:prstGeom>
          <a:noFill/>
          <a:ln w="9525">
            <a:noFill/>
            <a:round/>
            <a:headEnd/>
            <a:tailEnd/>
          </a:ln>
        </p:spPr>
        <p:txBody>
          <a:bodyPr lIns="101667" tIns="51015" rIns="101667" bIns="51015">
            <a:spAutoFit/>
          </a:bodyPr>
          <a:lstStyle/>
          <a:p>
            <a:pPr algn="r">
              <a:lnSpc>
                <a:spcPct val="100000"/>
              </a:lnSpc>
              <a:spcBef>
                <a:spcPts val="1688"/>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a:solidFill>
                  <a:srgbClr val="00AE00"/>
                </a:solidFill>
                <a:latin typeface="Arial Black" pitchFamily="34" charset="0"/>
              </a:rPr>
              <a:t>LAND COVENANT</a:t>
            </a:r>
          </a:p>
        </p:txBody>
      </p:sp>
      <p:sp>
        <p:nvSpPr>
          <p:cNvPr id="91191" name="Text Box 119"/>
          <p:cNvSpPr txBox="1">
            <a:spLocks noChangeArrowheads="1"/>
          </p:cNvSpPr>
          <p:nvPr/>
        </p:nvSpPr>
        <p:spPr bwMode="auto">
          <a:xfrm>
            <a:off x="2524125" y="3105150"/>
            <a:ext cx="6937375" cy="663575"/>
          </a:xfrm>
          <a:prstGeom prst="rect">
            <a:avLst/>
          </a:prstGeom>
          <a:noFill/>
          <a:ln w="9525">
            <a:noFill/>
            <a:round/>
            <a:headEnd/>
            <a:tailEnd/>
          </a:ln>
        </p:spPr>
        <p:txBody>
          <a:bodyPr lIns="101667" tIns="51015" rIns="101667" bIns="51015">
            <a:spAutoFit/>
          </a:bodyPr>
          <a:lstStyle/>
          <a:p>
            <a:pPr>
              <a:lnSpc>
                <a:spcPct val="100000"/>
              </a:lnSpc>
              <a:spcBef>
                <a:spcPts val="2250"/>
              </a:spcBef>
              <a:buClr>
                <a:srgbClr val="618FFD"/>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a:solidFill>
                  <a:srgbClr val="618FFD"/>
                </a:solidFill>
                <a:latin typeface="Arial Black" pitchFamily="34" charset="0"/>
              </a:rPr>
              <a:t>ABRAHAMIC COVENANT</a:t>
            </a:r>
          </a:p>
        </p:txBody>
      </p:sp>
      <p:sp>
        <p:nvSpPr>
          <p:cNvPr id="91192" name="Text Box 120"/>
          <p:cNvSpPr txBox="1">
            <a:spLocks noChangeArrowheads="1"/>
          </p:cNvSpPr>
          <p:nvPr/>
        </p:nvSpPr>
        <p:spPr bwMode="auto">
          <a:xfrm>
            <a:off x="4214813" y="5880100"/>
            <a:ext cx="4129087" cy="523875"/>
          </a:xfrm>
          <a:prstGeom prst="rect">
            <a:avLst/>
          </a:prstGeom>
          <a:noFill/>
          <a:ln w="9525">
            <a:noFill/>
            <a:round/>
            <a:headEnd/>
            <a:tailEnd/>
          </a:ln>
        </p:spPr>
        <p:txBody>
          <a:bodyPr lIns="101667" tIns="51015" rIns="101667" bIns="51015">
            <a:spAutoFit/>
          </a:bodyPr>
          <a:lstStyle/>
          <a:p>
            <a:pPr algn="ctr">
              <a:lnSpc>
                <a:spcPct val="100000"/>
              </a:lnSpc>
              <a:spcBef>
                <a:spcPts val="1688"/>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a:solidFill>
                  <a:srgbClr val="00AE00"/>
                </a:solidFill>
                <a:latin typeface="Arial Black" pitchFamily="34" charset="0"/>
              </a:rPr>
              <a:t>NEW COVENANT</a:t>
            </a:r>
          </a:p>
        </p:txBody>
      </p:sp>
      <p:sp>
        <p:nvSpPr>
          <p:cNvPr id="91193" name="Text Box 121"/>
          <p:cNvSpPr txBox="1">
            <a:spLocks noChangeArrowheads="1"/>
          </p:cNvSpPr>
          <p:nvPr/>
        </p:nvSpPr>
        <p:spPr bwMode="auto">
          <a:xfrm>
            <a:off x="4189413" y="5027613"/>
            <a:ext cx="4864100" cy="523875"/>
          </a:xfrm>
          <a:prstGeom prst="rect">
            <a:avLst/>
          </a:prstGeom>
          <a:noFill/>
          <a:ln w="9525">
            <a:noFill/>
            <a:round/>
            <a:headEnd/>
            <a:tailEnd/>
          </a:ln>
        </p:spPr>
        <p:txBody>
          <a:bodyPr lIns="101667" tIns="51015" rIns="101667" bIns="51015">
            <a:spAutoFit/>
          </a:bodyPr>
          <a:lstStyle/>
          <a:p>
            <a:pPr algn="ctr">
              <a:lnSpc>
                <a:spcPct val="100000"/>
              </a:lnSpc>
              <a:spcBef>
                <a:spcPts val="1688"/>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a:solidFill>
                  <a:srgbClr val="00AE00"/>
                </a:solidFill>
                <a:latin typeface="Arial Black" pitchFamily="34" charset="0"/>
              </a:rPr>
              <a:t>DAVIDIC COVENANT</a:t>
            </a:r>
          </a:p>
        </p:txBody>
      </p:sp>
      <p:sp>
        <p:nvSpPr>
          <p:cNvPr id="88186" name="Rectangle 122"/>
          <p:cNvSpPr>
            <a:spLocks noChangeArrowheads="1"/>
          </p:cNvSpPr>
          <p:nvPr/>
        </p:nvSpPr>
        <p:spPr bwMode="auto">
          <a:xfrm>
            <a:off x="0" y="0"/>
            <a:ext cx="10304463" cy="7772400"/>
          </a:xfrm>
          <a:prstGeom prst="rect">
            <a:avLst/>
          </a:prstGeom>
          <a:solidFill>
            <a:srgbClr val="000000">
              <a:alpha val="79999"/>
            </a:srgbClr>
          </a:solidFill>
          <a:ln w="12600">
            <a:solidFill>
              <a:srgbClr val="000000"/>
            </a:solidFill>
            <a:miter lim="800000"/>
            <a:headEnd/>
            <a:tailEnd/>
          </a:ln>
        </p:spPr>
        <p:txBody>
          <a:bodyPr wrap="none" lIns="91255" tIns="45626" rIns="91255" bIns="45626" anchor="ctr"/>
          <a:lstStyle/>
          <a:p>
            <a:endParaRPr lang="en-US"/>
          </a:p>
        </p:txBody>
      </p:sp>
      <p:sp>
        <p:nvSpPr>
          <p:cNvPr id="88187" name="Text Box 123"/>
          <p:cNvSpPr txBox="1">
            <a:spLocks noChangeArrowheads="1"/>
          </p:cNvSpPr>
          <p:nvPr/>
        </p:nvSpPr>
        <p:spPr bwMode="auto">
          <a:xfrm>
            <a:off x="728663" y="179388"/>
            <a:ext cx="8982075" cy="4751387"/>
          </a:xfrm>
          <a:prstGeom prst="rect">
            <a:avLst/>
          </a:prstGeom>
          <a:noFill/>
          <a:ln w="9525">
            <a:noFill/>
            <a:round/>
            <a:headEnd/>
            <a:tailEnd/>
          </a:ln>
        </p:spPr>
        <p:txBody>
          <a:bodyPr lIns="89816" tIns="46699" rIns="89816" bIns="46699">
            <a:spAutoFit/>
          </a:bodyPr>
          <a:lstStyle/>
          <a:p>
            <a:pPr algn="ctr">
              <a:lnSpc>
                <a:spcPct val="95000"/>
              </a:lnSpc>
              <a:spcBef>
                <a:spcPts val="5500"/>
              </a:spcBef>
              <a:buClr>
                <a:srgbClr val="FC012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8800" b="1">
              <a:solidFill>
                <a:srgbClr val="FC0128"/>
              </a:solidFill>
              <a:latin typeface="Kosher-Normal" charset="0"/>
            </a:endParaRPr>
          </a:p>
          <a:p>
            <a:pPr algn="ctr">
              <a:lnSpc>
                <a:spcPct val="95000"/>
              </a:lnSpc>
              <a:spcBef>
                <a:spcPts val="5500"/>
              </a:spcBef>
              <a:buClr>
                <a:srgbClr val="FC012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8800" b="1">
                <a:solidFill>
                  <a:srgbClr val="FC0128"/>
                </a:solidFill>
                <a:latin typeface="Kosher-Normal" charset="0"/>
              </a:rPr>
              <a:t>LET</a:t>
            </a:r>
            <a:r>
              <a:rPr lang="fr-FR" altLang="ja-JP" sz="8800" b="1">
                <a:solidFill>
                  <a:srgbClr val="FC0128"/>
                </a:solidFill>
                <a:latin typeface="Kosher-Normal" charset="0"/>
              </a:rPr>
              <a:t>'</a:t>
            </a:r>
            <a:r>
              <a:rPr lang="en-GB" altLang="ja-JP" sz="8800" b="1">
                <a:solidFill>
                  <a:srgbClr val="FC0128"/>
                </a:solidFill>
                <a:latin typeface="Kosher-Normal" charset="0"/>
              </a:rPr>
              <a:t>S GET ON WITH THE JOB AT HAND!</a:t>
            </a:r>
            <a:endParaRPr lang="en-GB" sz="8800" b="1">
              <a:solidFill>
                <a:srgbClr val="FC0128"/>
              </a:solidFill>
              <a:latin typeface="Kosher-Normal" charset="0"/>
            </a:endParaRPr>
          </a:p>
        </p:txBody>
      </p:sp>
      <p:sp>
        <p:nvSpPr>
          <p:cNvPr id="88188" name="Text Box 124"/>
          <p:cNvSpPr txBox="1">
            <a:spLocks noChangeArrowheads="1"/>
          </p:cNvSpPr>
          <p:nvPr/>
        </p:nvSpPr>
        <p:spPr bwMode="auto">
          <a:xfrm>
            <a:off x="0" y="2120900"/>
            <a:ext cx="10058400" cy="3800475"/>
          </a:xfrm>
          <a:prstGeom prst="rect">
            <a:avLst/>
          </a:prstGeom>
          <a:noFill/>
          <a:ln w="9525">
            <a:noFill/>
            <a:round/>
            <a:headEnd/>
            <a:tailEnd/>
          </a:ln>
        </p:spPr>
        <p:txBody>
          <a:bodyPr lIns="89816" tIns="46699" rIns="89816" bIns="46699">
            <a:spAutoFit/>
          </a:bodyPr>
          <a:lstStyle/>
          <a:p>
            <a:pPr algn="ctr">
              <a:lnSpc>
                <a:spcPct val="70000"/>
              </a:lnSpc>
              <a:spcBef>
                <a:spcPts val="10738"/>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7200" b="1">
                <a:solidFill>
                  <a:srgbClr val="FFFFFF"/>
                </a:solidFill>
                <a:latin typeface="Kosher-Normal" charset="0"/>
              </a:rPr>
              <a:t>JISU KHRISTA</a:t>
            </a:r>
          </a:p>
        </p:txBody>
      </p:sp>
      <p:sp>
        <p:nvSpPr>
          <p:cNvPr id="91197" name="Rectangle 125"/>
          <p:cNvSpPr>
            <a:spLocks noChangeArrowheads="1"/>
          </p:cNvSpPr>
          <p:nvPr/>
        </p:nvSpPr>
        <p:spPr bwMode="auto">
          <a:xfrm>
            <a:off x="8696325" y="7412038"/>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1198" name="Text Box 126"/>
          <p:cNvSpPr txBox="1">
            <a:spLocks noChangeArrowheads="1"/>
          </p:cNvSpPr>
          <p:nvPr/>
        </p:nvSpPr>
        <p:spPr bwMode="auto">
          <a:xfrm>
            <a:off x="92297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84</a:t>
            </a:r>
          </a:p>
        </p:txBody>
      </p:sp>
      <p:sp>
        <p:nvSpPr>
          <p:cNvPr id="91199" name="Text Box 127"/>
          <p:cNvSpPr txBox="1">
            <a:spLocks noChangeArrowheads="1"/>
          </p:cNvSpPr>
          <p:nvPr/>
        </p:nvSpPr>
        <p:spPr bwMode="auto">
          <a:xfrm>
            <a:off x="9507538" y="7353300"/>
            <a:ext cx="423862" cy="339725"/>
          </a:xfrm>
          <a:prstGeom prst="rect">
            <a:avLst/>
          </a:prstGeom>
          <a:noFill/>
          <a:ln w="9525">
            <a:noFill/>
            <a:round/>
            <a:headEnd/>
            <a:tailEnd/>
          </a:ln>
        </p:spPr>
        <p:txBody>
          <a:bodyPr lIns="89816" tIns="46699" rIns="89816" bIns="46699">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p:cTn id="6" dur="1" fill="hold">
                                          <p:stCondLst>
                                            <p:cond delay="0"/>
                                          </p:stCondLst>
                                        </p:cTn>
                                        <p:tgtEl>
                                          <p:spTgt spid="88186"/>
                                        </p:tgtEl>
                                        <p:attrNameLst>
                                          <p:attrName>style.visibility</p:attrName>
                                        </p:attrNameLst>
                                      </p:cBhvr>
                                      <p:to>
                                        <p:strVal val="visible"/>
                                      </p:to>
                                    </p:set>
                                    <p:animEffect transition="in" filter="fade">
                                      <p:cBhvr>
                                        <p:cTn id="7" dur="500"/>
                                        <p:tgtEl>
                                          <p:spTgt spid="88186"/>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p:cTn id="10" dur="1" fill="hold">
                                          <p:stCondLst>
                                            <p:cond delay="0"/>
                                          </p:stCondLst>
                                        </p:cTn>
                                        <p:tgtEl>
                                          <p:spTgt spid="88188"/>
                                        </p:tgtEl>
                                        <p:attrNameLst>
                                          <p:attrName>style.visibility</p:attrName>
                                        </p:attrNameLst>
                                      </p:cBhvr>
                                      <p:to>
                                        <p:strVal val="visible"/>
                                      </p:to>
                                    </p:set>
                                    <p:animEffect transition="in" filter="fade">
                                      <p:cBhvr>
                                        <p:cTn id="11" dur="2000"/>
                                        <p:tgtEl>
                                          <p:spTgt spid="881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fill="hold" nodeType="clickEffect">
                                  <p:stCondLst>
                                    <p:cond delay="0"/>
                                  </p:stCondLst>
                                  <p:childTnLst>
                                    <p:animEffect transition="out" filter="fade">
                                      <p:cBhvr>
                                        <p:cTn id="15" dur="1000"/>
                                        <p:tgtEl>
                                          <p:spTgt spid="88188"/>
                                        </p:tgtEl>
                                      </p:cBhvr>
                                    </p:animEffect>
                                    <p:set>
                                      <p:cBhvr>
                                        <p:cTn id="16" dur="1" fill="hold">
                                          <p:stCondLst>
                                            <p:cond delay="0"/>
                                          </p:stCondLst>
                                        </p:cTn>
                                        <p:tgtEl>
                                          <p:spTgt spid="88188"/>
                                        </p:tgtEl>
                                        <p:attrNameLst>
                                          <p:attrName>style.visibility</p:attrName>
                                        </p:attrNameLst>
                                      </p:cBhvr>
                                      <p:to>
                                        <p:strVal val="hidden"/>
                                      </p:to>
                                    </p:set>
                                  </p:childTnLst>
                                </p:cTn>
                              </p:par>
                              <p:par>
                                <p:cTn id="17" presetID="10" presetClass="entr" fill="hold" nodeType="withEffect">
                                  <p:stCondLst>
                                    <p:cond delay="0"/>
                                  </p:stCondLst>
                                  <p:childTnLst>
                                    <p:set>
                                      <p:cBhvr>
                                        <p:cTn id="18" dur="1" fill="hold">
                                          <p:stCondLst>
                                            <p:cond delay="0"/>
                                          </p:stCondLst>
                                        </p:cTn>
                                        <p:tgtEl>
                                          <p:spTgt spid="88187"/>
                                        </p:tgtEl>
                                        <p:attrNameLst>
                                          <p:attrName>style.visibility</p:attrName>
                                        </p:attrNameLst>
                                      </p:cBhvr>
                                      <p:to>
                                        <p:strVal val="visible"/>
                                      </p:to>
                                    </p:set>
                                    <p:animEffect transition="in" filter="fade">
                                      <p:cBhvr>
                                        <p:cTn id="19" dur="1000"/>
                                        <p:tgtEl>
                                          <p:spTgt spid="88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8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00AE00"/>
                </a:solidFill>
                <a:latin typeface="Comic Sans MS" pitchFamily="66" charset="0"/>
              </a:rPr>
              <a:t> </a:t>
            </a:r>
          </a:p>
        </p:txBody>
      </p:sp>
      <p:sp>
        <p:nvSpPr>
          <p:cNvPr id="92163"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92164" name="Text Box 3"/>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92165" name="Rectangle 4"/>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2166" name="Text Box 5"/>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92167" name="Text Box 6"/>
          <p:cNvSpPr txBox="1">
            <a:spLocks noChangeArrowheads="1"/>
          </p:cNvSpPr>
          <p:nvPr/>
        </p:nvSpPr>
        <p:spPr bwMode="auto">
          <a:xfrm>
            <a:off x="9229725" y="7410450"/>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85</a:t>
            </a:r>
          </a:p>
        </p:txBody>
      </p:sp>
      <p:sp>
        <p:nvSpPr>
          <p:cNvPr id="92168" name="Text Box 7"/>
          <p:cNvSpPr txBox="1">
            <a:spLocks noChangeArrowheads="1"/>
          </p:cNvSpPr>
          <p:nvPr/>
        </p:nvSpPr>
        <p:spPr bwMode="auto">
          <a:xfrm>
            <a:off x="101600" y="769938"/>
            <a:ext cx="9956800" cy="5627687"/>
          </a:xfrm>
          <a:prstGeom prst="rect">
            <a:avLst/>
          </a:prstGeom>
          <a:noFill/>
          <a:ln w="9525">
            <a:noFill/>
            <a:round/>
            <a:headEnd/>
            <a:tailEnd/>
          </a:ln>
        </p:spPr>
        <p:txBody>
          <a:bodyPr lIns="89816" tIns="46699" rIns="89816" bIns="46699">
            <a:spAutoFit/>
          </a:bodyPr>
          <a:lstStyle/>
          <a:p>
            <a:pPr algn="ctr">
              <a:lnSpc>
                <a:spcPct val="125000"/>
              </a:lnSpc>
              <a:spcBef>
                <a:spcPts val="3375"/>
              </a:spcBef>
              <a:buClr>
                <a:srgbClr val="FBFBFB"/>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5300" b="1" dirty="0">
                <a:solidFill>
                  <a:srgbClr val="FBFBFB"/>
                </a:solidFill>
                <a:latin typeface="Comic Sans MS" pitchFamily="66" charset="0"/>
              </a:rPr>
              <a:t>CIE </a:t>
            </a:r>
            <a:r>
              <a:rPr lang="en-GB" sz="5300" b="1" dirty="0" err="1">
                <a:solidFill>
                  <a:srgbClr val="FBFBFB"/>
                </a:solidFill>
                <a:latin typeface="Comic Sans MS" pitchFamily="66" charset="0"/>
              </a:rPr>
              <a:t>KETHOLESHü</a:t>
            </a:r>
            <a:r>
              <a:rPr lang="en-GB" sz="5300" b="1" dirty="0">
                <a:solidFill>
                  <a:srgbClr val="FBFBFB"/>
                </a:solidFill>
                <a:latin typeface="Comic Sans MS" pitchFamily="66" charset="0"/>
              </a:rPr>
              <a:t> THELAU NU VOR THATE ... </a:t>
            </a:r>
            <a:r>
              <a:rPr lang="en-GB" sz="5300" b="1" dirty="0" smtClean="0">
                <a:solidFill>
                  <a:srgbClr val="FBFBFB"/>
                </a:solidFill>
                <a:latin typeface="Comic Sans MS" pitchFamily="66" charset="0"/>
              </a:rPr>
              <a:t>PUO SEDE MVUDZE </a:t>
            </a:r>
            <a:r>
              <a:rPr lang="en-GB" sz="5300" b="1" dirty="0" smtClean="0">
                <a:solidFill>
                  <a:srgbClr val="FFFFFF"/>
                </a:solidFill>
                <a:latin typeface="Comic Sans MS" pitchFamily="66" charset="0"/>
              </a:rPr>
              <a:t>KEPETHA…</a:t>
            </a:r>
            <a:r>
              <a:rPr lang="en-GB" sz="5300" b="1" dirty="0" smtClean="0">
                <a:solidFill>
                  <a:srgbClr val="FBFBFB"/>
                </a:solidFill>
                <a:latin typeface="Comic Sans MS" pitchFamily="66" charset="0"/>
              </a:rPr>
              <a:t> </a:t>
            </a:r>
            <a:endParaRPr lang="en-GB" sz="5300" b="1" dirty="0">
              <a:solidFill>
                <a:srgbClr val="FBFBFB"/>
              </a:solidFill>
              <a:latin typeface="Comic Sans MS" pitchFamily="66" charset="0"/>
            </a:endParaRPr>
          </a:p>
          <a:p>
            <a:pPr algn="ctr">
              <a:lnSpc>
                <a:spcPct val="125000"/>
              </a:lnSpc>
              <a:spcBef>
                <a:spcPts val="3375"/>
              </a:spcBef>
              <a:buClr>
                <a:srgbClr val="FBFBFB"/>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5300" b="1" dirty="0">
                <a:solidFill>
                  <a:srgbClr val="FFEA18"/>
                </a:solidFill>
                <a:latin typeface="Comic Sans MS" pitchFamily="66" charset="0"/>
              </a:rPr>
              <a:t>HANU KEDI PUO MHIE </a:t>
            </a:r>
            <a:r>
              <a:rPr lang="en-GB" sz="5300" b="1" dirty="0" err="1">
                <a:solidFill>
                  <a:srgbClr val="FFEA18"/>
                </a:solidFill>
                <a:latin typeface="Comic Sans MS" pitchFamily="66" charset="0"/>
              </a:rPr>
              <a:t>ZHüGA</a:t>
            </a:r>
            <a:r>
              <a:rPr lang="en-GB" sz="5300" b="1" dirty="0">
                <a:solidFill>
                  <a:srgbClr val="FFEA18"/>
                </a:solidFill>
                <a:latin typeface="Comic Sans MS" pitchFamily="66"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00AE00"/>
                </a:solidFill>
                <a:latin typeface="Comic Sans MS" pitchFamily="66" charset="0"/>
              </a:rPr>
              <a:t> </a:t>
            </a:r>
          </a:p>
        </p:txBody>
      </p:sp>
      <p:sp>
        <p:nvSpPr>
          <p:cNvPr id="93187"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pic>
        <p:nvPicPr>
          <p:cNvPr id="93188" name="Picture 3"/>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93190" name="Text Box 5"/>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93191" name="Rectangle 6"/>
          <p:cNvSpPr>
            <a:spLocks noChangeArrowheads="1"/>
          </p:cNvSpPr>
          <p:nvPr/>
        </p:nvSpPr>
        <p:spPr bwMode="auto">
          <a:xfrm>
            <a:off x="8696325" y="7410450"/>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3192" name="Text Box 7"/>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93193" name="Text Box 8"/>
          <p:cNvSpPr txBox="1">
            <a:spLocks noChangeArrowheads="1"/>
          </p:cNvSpPr>
          <p:nvPr/>
        </p:nvSpPr>
        <p:spPr bwMode="auto">
          <a:xfrm>
            <a:off x="9277350" y="7408863"/>
            <a:ext cx="338138" cy="249237"/>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86</a:t>
            </a:r>
          </a:p>
        </p:txBody>
      </p:sp>
      <p:sp>
        <p:nvSpPr>
          <p:cNvPr id="93194" name="Text Box 9"/>
          <p:cNvSpPr txBox="1">
            <a:spLocks noChangeArrowheads="1"/>
          </p:cNvSpPr>
          <p:nvPr/>
        </p:nvSpPr>
        <p:spPr bwMode="auto">
          <a:xfrm>
            <a:off x="9690100" y="7359650"/>
            <a:ext cx="182563" cy="311150"/>
          </a:xfrm>
          <a:prstGeom prst="rect">
            <a:avLst/>
          </a:prstGeom>
          <a:noFill/>
          <a:ln w="9525">
            <a:noFill/>
            <a:round/>
            <a:headEnd/>
            <a:tailEnd/>
          </a:ln>
        </p:spPr>
        <p:txBody>
          <a:bodyPr wrap="none" lIns="89816" tIns="46699" rIns="89816" bIns="46699" anchor="ctr">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Comic Sans MS" pitchFamily="66" charset="0"/>
              </a:rPr>
              <a:t> </a:t>
            </a:r>
          </a:p>
        </p:txBody>
      </p:sp>
      <p:grpSp>
        <p:nvGrpSpPr>
          <p:cNvPr id="93195" name="Group 10"/>
          <p:cNvGrpSpPr>
            <a:grpSpLocks/>
          </p:cNvGrpSpPr>
          <p:nvPr/>
        </p:nvGrpSpPr>
        <p:grpSpPr bwMode="auto">
          <a:xfrm>
            <a:off x="3454400" y="304800"/>
            <a:ext cx="6418263" cy="1152525"/>
            <a:chOff x="2176" y="192"/>
            <a:chExt cx="4043" cy="726"/>
          </a:xfrm>
        </p:grpSpPr>
        <p:sp>
          <p:nvSpPr>
            <p:cNvPr id="93199" name="Text Box 11"/>
            <p:cNvSpPr txBox="1">
              <a:spLocks noChangeArrowheads="1"/>
            </p:cNvSpPr>
            <p:nvPr/>
          </p:nvSpPr>
          <p:spPr bwMode="auto">
            <a:xfrm>
              <a:off x="2176" y="213"/>
              <a:ext cx="4043" cy="705"/>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FFFFFF"/>
                  </a:solidFill>
                  <a:latin typeface="Comic Sans MS" pitchFamily="66" charset="0"/>
                </a:rPr>
                <a:t>The Bible…Basically  is ending. Now you have in your thinking…</a:t>
              </a:r>
            </a:p>
          </p:txBody>
        </p:sp>
        <p:sp>
          <p:nvSpPr>
            <p:cNvPr id="93200" name="Text Box 12"/>
            <p:cNvSpPr txBox="1">
              <a:spLocks noChangeArrowheads="1"/>
            </p:cNvSpPr>
            <p:nvPr/>
          </p:nvSpPr>
          <p:spPr bwMode="auto">
            <a:xfrm>
              <a:off x="4464" y="192"/>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Comic Sans MS" pitchFamily="66" charset="0"/>
                </a:rPr>
                <a:t>®</a:t>
              </a:r>
            </a:p>
          </p:txBody>
        </p:sp>
      </p:grpSp>
      <p:sp>
        <p:nvSpPr>
          <p:cNvPr id="93196" name="Text Box 13"/>
          <p:cNvSpPr txBox="1">
            <a:spLocks noChangeArrowheads="1"/>
          </p:cNvSpPr>
          <p:nvPr/>
        </p:nvSpPr>
        <p:spPr bwMode="auto">
          <a:xfrm>
            <a:off x="3590925" y="2046288"/>
            <a:ext cx="5854700" cy="5238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dirty="0">
                <a:solidFill>
                  <a:srgbClr val="FFFF00"/>
                </a:solidFill>
                <a:latin typeface="Comic Sans MS" pitchFamily="66" charset="0"/>
              </a:rPr>
              <a:t>•An Idea Called </a:t>
            </a:r>
            <a:r>
              <a:rPr lang="ja-JP" altLang="en-GB" sz="2700" b="1">
                <a:latin typeface="Comic Sans MS" pitchFamily="66" charset="0"/>
              </a:rPr>
              <a:t>“</a:t>
            </a:r>
            <a:r>
              <a:rPr lang="en-GB" altLang="ja-JP" sz="2700" b="1" i="1" u="sng" dirty="0">
                <a:latin typeface="Comic Sans MS" pitchFamily="66" charset="0"/>
              </a:rPr>
              <a:t>The Bible File</a:t>
            </a:r>
            <a:r>
              <a:rPr lang="ja-JP" altLang="en-GB" sz="2700" b="1" i="1" u="sng">
                <a:latin typeface="Comic Sans MS" pitchFamily="66" charset="0"/>
              </a:rPr>
              <a:t>”</a:t>
            </a:r>
            <a:endParaRPr lang="en-GB" sz="2700" b="1" i="1" u="sng" dirty="0">
              <a:latin typeface="Comic Sans MS" pitchFamily="66" charset="0"/>
            </a:endParaRPr>
          </a:p>
        </p:txBody>
      </p:sp>
      <p:pic>
        <p:nvPicPr>
          <p:cNvPr id="91151" name="Picture 15"/>
          <p:cNvPicPr>
            <a:picLocks noChangeAspect="1" noChangeArrowheads="1"/>
          </p:cNvPicPr>
          <p:nvPr/>
        </p:nvPicPr>
        <p:blipFill>
          <a:blip r:embed="rId4"/>
          <a:srcRect l="13533" t="10225" r="13448" b="6815"/>
          <a:stretch>
            <a:fillRect/>
          </a:stretch>
        </p:blipFill>
        <p:spPr bwMode="auto">
          <a:xfrm>
            <a:off x="519113" y="3984625"/>
            <a:ext cx="4264025" cy="3230563"/>
          </a:xfrm>
          <a:prstGeom prst="rect">
            <a:avLst/>
          </a:prstGeom>
          <a:noFill/>
          <a:ln w="9525">
            <a:noFill/>
            <a:round/>
            <a:headEnd/>
            <a:tailEnd/>
          </a:ln>
          <a:effectLst>
            <a:outerShdw dist="99193" dir="3018056" algn="ctr" rotWithShape="0">
              <a:srgbClr val="808080"/>
            </a:outerShdw>
          </a:effectLst>
        </p:spPr>
      </p:pic>
      <p:sp>
        <p:nvSpPr>
          <p:cNvPr id="91153" name="Rectangle 17"/>
          <p:cNvSpPr>
            <a:spLocks noChangeArrowheads="1"/>
          </p:cNvSpPr>
          <p:nvPr/>
        </p:nvSpPr>
        <p:spPr bwMode="auto">
          <a:xfrm>
            <a:off x="533400" y="4038600"/>
            <a:ext cx="4162425" cy="3190875"/>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tm="100000">
                                          <p:val>
                                            <p:strVal val="#ppt_w"/>
                                          </p:val>
                                        </p:tav>
                                      </p:tavLst>
                                    </p:anim>
                                    <p:anim calcmode="lin" valueType="num">
                                      <p:cBhvr>
                                        <p:cTn id="8" dur="500" fill="hold"/>
                                        <p:tgtEl>
                                          <p:spTgt spid="91153"/>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00AE00"/>
                </a:solidFill>
                <a:latin typeface="Comic Sans MS" pitchFamily="66" charset="0"/>
              </a:rPr>
              <a:t> </a:t>
            </a:r>
          </a:p>
        </p:txBody>
      </p:sp>
      <p:sp>
        <p:nvSpPr>
          <p:cNvPr id="94211"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pic>
        <p:nvPicPr>
          <p:cNvPr id="94212" name="Picture 3"/>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94214" name="Text Box 5"/>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94215" name="Rectangle 6"/>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4216" name="Text Box 7"/>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94217" name="Text Box 8"/>
          <p:cNvSpPr txBox="1">
            <a:spLocks noChangeArrowheads="1"/>
          </p:cNvSpPr>
          <p:nvPr/>
        </p:nvSpPr>
        <p:spPr bwMode="auto">
          <a:xfrm>
            <a:off x="922972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87</a:t>
            </a:r>
          </a:p>
        </p:txBody>
      </p:sp>
      <p:sp>
        <p:nvSpPr>
          <p:cNvPr id="94218" name="Text Box 9"/>
          <p:cNvSpPr txBox="1">
            <a:spLocks noChangeArrowheads="1"/>
          </p:cNvSpPr>
          <p:nvPr/>
        </p:nvSpPr>
        <p:spPr bwMode="auto">
          <a:xfrm>
            <a:off x="9690100" y="7359650"/>
            <a:ext cx="182563" cy="311150"/>
          </a:xfrm>
          <a:prstGeom prst="rect">
            <a:avLst/>
          </a:prstGeom>
          <a:noFill/>
          <a:ln w="9525">
            <a:noFill/>
            <a:round/>
            <a:headEnd/>
            <a:tailEnd/>
          </a:ln>
        </p:spPr>
        <p:txBody>
          <a:bodyPr wrap="none" lIns="89816" tIns="46699" rIns="89816" bIns="46699" anchor="ctr">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Comic Sans MS" pitchFamily="66" charset="0"/>
              </a:rPr>
              <a:t> </a:t>
            </a:r>
          </a:p>
        </p:txBody>
      </p:sp>
      <p:grpSp>
        <p:nvGrpSpPr>
          <p:cNvPr id="94219" name="Group 10"/>
          <p:cNvGrpSpPr>
            <a:grpSpLocks/>
          </p:cNvGrpSpPr>
          <p:nvPr/>
        </p:nvGrpSpPr>
        <p:grpSpPr bwMode="auto">
          <a:xfrm>
            <a:off x="3454400" y="304800"/>
            <a:ext cx="6418263" cy="1152525"/>
            <a:chOff x="2176" y="192"/>
            <a:chExt cx="4043" cy="726"/>
          </a:xfrm>
        </p:grpSpPr>
        <p:sp>
          <p:nvSpPr>
            <p:cNvPr id="94225" name="Text Box 11"/>
            <p:cNvSpPr txBox="1">
              <a:spLocks noChangeArrowheads="1"/>
            </p:cNvSpPr>
            <p:nvPr/>
          </p:nvSpPr>
          <p:spPr bwMode="auto">
            <a:xfrm>
              <a:off x="2176" y="213"/>
              <a:ext cx="4043" cy="705"/>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FFFFFF"/>
                  </a:solidFill>
                  <a:latin typeface="Comic Sans MS" pitchFamily="66" charset="0"/>
                </a:rPr>
                <a:t>The Bible…Basically  is ending. Now you have in your thinking…</a:t>
              </a:r>
            </a:p>
          </p:txBody>
        </p:sp>
        <p:sp>
          <p:nvSpPr>
            <p:cNvPr id="94226" name="Text Box 12"/>
            <p:cNvSpPr txBox="1">
              <a:spLocks noChangeArrowheads="1"/>
            </p:cNvSpPr>
            <p:nvPr/>
          </p:nvSpPr>
          <p:spPr bwMode="auto">
            <a:xfrm>
              <a:off x="4464" y="192"/>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Comic Sans MS" pitchFamily="66" charset="0"/>
                </a:rPr>
                <a:t>®</a:t>
              </a:r>
            </a:p>
          </p:txBody>
        </p:sp>
      </p:grpSp>
      <p:sp>
        <p:nvSpPr>
          <p:cNvPr id="94220" name="Text Box 13"/>
          <p:cNvSpPr txBox="1">
            <a:spLocks noChangeArrowheads="1"/>
          </p:cNvSpPr>
          <p:nvPr/>
        </p:nvSpPr>
        <p:spPr bwMode="auto">
          <a:xfrm>
            <a:off x="3590925" y="2046288"/>
            <a:ext cx="5854700" cy="5238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•An Idea Called </a:t>
            </a:r>
            <a:r>
              <a:rPr lang="ja-JP" altLang="en-GB" sz="2700" b="1">
                <a:solidFill>
                  <a:srgbClr val="005DC0"/>
                </a:solidFill>
                <a:latin typeface="Comic Sans MS" pitchFamily="66" charset="0"/>
              </a:rPr>
              <a:t>“</a:t>
            </a:r>
            <a:r>
              <a:rPr lang="en-GB" altLang="ja-JP" sz="2700" b="1" i="1" u="sng">
                <a:solidFill>
                  <a:srgbClr val="005DC0"/>
                </a:solidFill>
                <a:latin typeface="Comic Sans MS" pitchFamily="66" charset="0"/>
              </a:rPr>
              <a:t>The Bible File</a:t>
            </a:r>
            <a:r>
              <a:rPr lang="ja-JP" altLang="en-GB" sz="2700" b="1" i="1" u="sng">
                <a:solidFill>
                  <a:srgbClr val="005DC0"/>
                </a:solidFill>
                <a:latin typeface="Comic Sans MS" pitchFamily="66" charset="0"/>
              </a:rPr>
              <a:t>”</a:t>
            </a:r>
            <a:endParaRPr lang="en-GB" sz="2700" b="1" i="1" u="sng">
              <a:solidFill>
                <a:srgbClr val="005DC0"/>
              </a:solidFill>
              <a:latin typeface="Comic Sans MS" pitchFamily="66" charset="0"/>
            </a:endParaRPr>
          </a:p>
        </p:txBody>
      </p:sp>
      <p:sp>
        <p:nvSpPr>
          <p:cNvPr id="94221" name="Text Box 14"/>
          <p:cNvSpPr txBox="1">
            <a:spLocks noChangeArrowheads="1"/>
          </p:cNvSpPr>
          <p:nvPr/>
        </p:nvSpPr>
        <p:spPr bwMode="auto">
          <a:xfrm>
            <a:off x="606425" y="2771775"/>
            <a:ext cx="902017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FFEA18"/>
                </a:solidFill>
                <a:latin typeface="Comic Sans MS" pitchFamily="66" charset="0"/>
              </a:rPr>
              <a:t>•The Mental Key to Open </a:t>
            </a:r>
            <a:r>
              <a:rPr lang="ja-JP" altLang="en-GB" sz="2700" b="1">
                <a:solidFill>
                  <a:srgbClr val="FFEA18"/>
                </a:solidFill>
                <a:latin typeface="Comic Sans MS" pitchFamily="66" charset="0"/>
              </a:rPr>
              <a:t>“</a:t>
            </a:r>
            <a:r>
              <a:rPr lang="en-GB" altLang="ja-JP" sz="2700" b="1">
                <a:solidFill>
                  <a:srgbClr val="FFEA18"/>
                </a:solidFill>
                <a:latin typeface="Comic Sans MS" pitchFamily="66" charset="0"/>
              </a:rPr>
              <a:t>The Bible File</a:t>
            </a:r>
            <a:r>
              <a:rPr lang="ja-JP" altLang="en-GB" sz="2700" b="1">
                <a:solidFill>
                  <a:srgbClr val="FFEA18"/>
                </a:solidFill>
                <a:latin typeface="Comic Sans MS" pitchFamily="66" charset="0"/>
              </a:rPr>
              <a:t>”</a:t>
            </a:r>
            <a:r>
              <a:rPr lang="en-GB" altLang="ja-JP" sz="2700" b="1">
                <a:solidFill>
                  <a:srgbClr val="FFEA18"/>
                </a:solidFill>
                <a:latin typeface="Comic Sans MS" pitchFamily="66" charset="0"/>
              </a:rPr>
              <a:t>…</a:t>
            </a:r>
            <a:r>
              <a:rPr lang="en-GB" altLang="ja-JP" sz="2700" b="1" i="1" u="sng">
                <a:solidFill>
                  <a:srgbClr val="FFFFFF"/>
                </a:solidFill>
                <a:latin typeface="Comic Sans MS" pitchFamily="66" charset="0"/>
              </a:rPr>
              <a:t>C 7 S J</a:t>
            </a:r>
            <a:endParaRPr lang="en-GB" sz="2700" b="1" i="1" u="sng">
              <a:solidFill>
                <a:srgbClr val="FFFFFF"/>
              </a:solidFill>
              <a:latin typeface="Comic Sans MS" pitchFamily="66" charset="0"/>
            </a:endParaRPr>
          </a:p>
        </p:txBody>
      </p:sp>
      <p:pic>
        <p:nvPicPr>
          <p:cNvPr id="91151" name="Picture 15"/>
          <p:cNvPicPr>
            <a:picLocks noChangeAspect="1" noChangeArrowheads="1"/>
          </p:cNvPicPr>
          <p:nvPr/>
        </p:nvPicPr>
        <p:blipFill>
          <a:blip r:embed="rId4"/>
          <a:srcRect l="13533" t="10225" r="13448" b="6815"/>
          <a:stretch>
            <a:fillRect/>
          </a:stretch>
        </p:blipFill>
        <p:spPr bwMode="auto">
          <a:xfrm>
            <a:off x="519113" y="3984625"/>
            <a:ext cx="4264025" cy="3230563"/>
          </a:xfrm>
          <a:prstGeom prst="rect">
            <a:avLst/>
          </a:prstGeom>
          <a:noFill/>
          <a:ln w="9525">
            <a:noFill/>
            <a:round/>
            <a:headEnd/>
            <a:tailEnd/>
          </a:ln>
          <a:effectLst>
            <a:outerShdw dist="99193" dir="3018056" algn="ctr" rotWithShape="0">
              <a:srgbClr val="808080"/>
            </a:outerShdw>
          </a:effectLst>
        </p:spPr>
      </p:pic>
      <p:pic>
        <p:nvPicPr>
          <p:cNvPr id="91152" name="Picture 16"/>
          <p:cNvPicPr>
            <a:picLocks noChangeAspect="1" noChangeArrowheads="1"/>
          </p:cNvPicPr>
          <p:nvPr/>
        </p:nvPicPr>
        <p:blipFill>
          <a:blip r:embed="rId5"/>
          <a:srcRect l="22496" t="14581" r="13887" b="13577"/>
          <a:stretch>
            <a:fillRect/>
          </a:stretch>
        </p:blipFill>
        <p:spPr bwMode="auto">
          <a:xfrm>
            <a:off x="2887663" y="4478338"/>
            <a:ext cx="4071937" cy="3065462"/>
          </a:xfrm>
          <a:prstGeom prst="rect">
            <a:avLst/>
          </a:prstGeom>
          <a:noFill/>
          <a:ln w="9525">
            <a:noFill/>
            <a:round/>
            <a:headEnd/>
            <a:tailEnd/>
          </a:ln>
          <a:effectLst>
            <a:outerShdw dist="99193" dir="3018056" algn="ctr" rotWithShape="0">
              <a:srgbClr val="808080"/>
            </a:outerShdw>
          </a:effectLst>
        </p:spPr>
      </p:pic>
      <p:sp>
        <p:nvSpPr>
          <p:cNvPr id="91153" name="Rectangle 17"/>
          <p:cNvSpPr>
            <a:spLocks noChangeArrowheads="1"/>
          </p:cNvSpPr>
          <p:nvPr/>
        </p:nvSpPr>
        <p:spPr bwMode="auto">
          <a:xfrm>
            <a:off x="2851150" y="4400550"/>
            <a:ext cx="4162425" cy="3190875"/>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tm="100000">
                                          <p:val>
                                            <p:strVal val="#ppt_w"/>
                                          </p:val>
                                        </p:tav>
                                      </p:tavLst>
                                    </p:anim>
                                    <p:anim calcmode="lin" valueType="num">
                                      <p:cBhvr>
                                        <p:cTn id="8" dur="500" fill="hold"/>
                                        <p:tgtEl>
                                          <p:spTgt spid="91153"/>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00AE00"/>
                </a:solidFill>
                <a:latin typeface="Comic Sans MS" pitchFamily="66" charset="0"/>
              </a:rPr>
              <a:t> </a:t>
            </a:r>
          </a:p>
        </p:txBody>
      </p:sp>
      <p:sp>
        <p:nvSpPr>
          <p:cNvPr id="95235"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pic>
        <p:nvPicPr>
          <p:cNvPr id="95236" name="Picture 3"/>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2164"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95238" name="Text Box 5"/>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95239" name="Rectangle 6"/>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5240" name="Text Box 7"/>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95241" name="Text Box 8"/>
          <p:cNvSpPr txBox="1">
            <a:spLocks noChangeArrowheads="1"/>
          </p:cNvSpPr>
          <p:nvPr/>
        </p:nvSpPr>
        <p:spPr bwMode="auto">
          <a:xfrm>
            <a:off x="922972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88</a:t>
            </a:r>
          </a:p>
        </p:txBody>
      </p:sp>
      <p:sp>
        <p:nvSpPr>
          <p:cNvPr id="95242" name="Text Box 9"/>
          <p:cNvSpPr txBox="1">
            <a:spLocks noChangeArrowheads="1"/>
          </p:cNvSpPr>
          <p:nvPr/>
        </p:nvSpPr>
        <p:spPr bwMode="auto">
          <a:xfrm>
            <a:off x="9690100" y="7359650"/>
            <a:ext cx="182563" cy="311150"/>
          </a:xfrm>
          <a:prstGeom prst="rect">
            <a:avLst/>
          </a:prstGeom>
          <a:noFill/>
          <a:ln w="9525">
            <a:noFill/>
            <a:round/>
            <a:headEnd/>
            <a:tailEnd/>
          </a:ln>
        </p:spPr>
        <p:txBody>
          <a:bodyPr wrap="none" lIns="89816" tIns="46699" rIns="89816" bIns="46699" anchor="ctr">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Comic Sans MS" pitchFamily="66" charset="0"/>
              </a:rPr>
              <a:t> </a:t>
            </a:r>
          </a:p>
        </p:txBody>
      </p:sp>
      <p:pic>
        <p:nvPicPr>
          <p:cNvPr id="92170" name="Picture 10"/>
          <p:cNvPicPr>
            <a:picLocks noChangeAspect="1" noChangeArrowheads="1"/>
          </p:cNvPicPr>
          <p:nvPr/>
        </p:nvPicPr>
        <p:blipFill>
          <a:blip r:embed="rId4"/>
          <a:srcRect l="13533" t="10225" r="13448" b="6815"/>
          <a:stretch>
            <a:fillRect/>
          </a:stretch>
        </p:blipFill>
        <p:spPr bwMode="auto">
          <a:xfrm>
            <a:off x="519113" y="3984625"/>
            <a:ext cx="4264025" cy="3230563"/>
          </a:xfrm>
          <a:prstGeom prst="rect">
            <a:avLst/>
          </a:prstGeom>
          <a:noFill/>
          <a:ln w="9525">
            <a:noFill/>
            <a:round/>
            <a:headEnd/>
            <a:tailEnd/>
          </a:ln>
          <a:effectLst>
            <a:outerShdw dist="99193" dir="3018056" algn="ctr" rotWithShape="0">
              <a:srgbClr val="808080"/>
            </a:outerShdw>
          </a:effectLst>
        </p:spPr>
      </p:pic>
      <p:pic>
        <p:nvPicPr>
          <p:cNvPr id="92171" name="Picture 11"/>
          <p:cNvPicPr>
            <a:picLocks noChangeAspect="1" noChangeArrowheads="1"/>
          </p:cNvPicPr>
          <p:nvPr/>
        </p:nvPicPr>
        <p:blipFill>
          <a:blip r:embed="rId5"/>
          <a:srcRect l="22496" t="14581" r="13887" b="13577"/>
          <a:stretch>
            <a:fillRect/>
          </a:stretch>
        </p:blipFill>
        <p:spPr bwMode="auto">
          <a:xfrm>
            <a:off x="2671746" y="4529142"/>
            <a:ext cx="4071937" cy="3065462"/>
          </a:xfrm>
          <a:prstGeom prst="rect">
            <a:avLst/>
          </a:prstGeom>
          <a:noFill/>
          <a:ln w="9525">
            <a:noFill/>
            <a:round/>
            <a:headEnd/>
            <a:tailEnd/>
          </a:ln>
          <a:effectLst>
            <a:outerShdw dist="99193" dir="3018056" algn="ctr" rotWithShape="0">
              <a:srgbClr val="808080"/>
            </a:outerShdw>
          </a:effectLst>
        </p:spPr>
      </p:pic>
      <p:pic>
        <p:nvPicPr>
          <p:cNvPr id="92172" name="Picture 12"/>
          <p:cNvPicPr>
            <a:picLocks noChangeAspect="1" noChangeArrowheads="1"/>
          </p:cNvPicPr>
          <p:nvPr/>
        </p:nvPicPr>
        <p:blipFill>
          <a:blip r:embed="rId6"/>
          <a:srcRect l="16811" t="10846" r="11063" b="8331"/>
          <a:stretch>
            <a:fillRect/>
          </a:stretch>
        </p:blipFill>
        <p:spPr bwMode="auto">
          <a:xfrm>
            <a:off x="5610225" y="4105275"/>
            <a:ext cx="3836988" cy="2867025"/>
          </a:xfrm>
          <a:prstGeom prst="rect">
            <a:avLst/>
          </a:prstGeom>
          <a:noFill/>
          <a:ln w="9525">
            <a:noFill/>
            <a:round/>
            <a:headEnd/>
            <a:tailEnd/>
          </a:ln>
          <a:effectLst>
            <a:outerShdw dist="99193" dir="3018056" algn="ctr" rotWithShape="0">
              <a:srgbClr val="808080"/>
            </a:outerShdw>
          </a:effectLst>
        </p:spPr>
      </p:pic>
      <p:sp>
        <p:nvSpPr>
          <p:cNvPr id="92173" name="Rectangle 13"/>
          <p:cNvSpPr>
            <a:spLocks noChangeArrowheads="1"/>
          </p:cNvSpPr>
          <p:nvPr/>
        </p:nvSpPr>
        <p:spPr bwMode="auto">
          <a:xfrm>
            <a:off x="5575300" y="4044950"/>
            <a:ext cx="3922713" cy="2970213"/>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grpSp>
        <p:nvGrpSpPr>
          <p:cNvPr id="95247" name="Group 14"/>
          <p:cNvGrpSpPr>
            <a:grpSpLocks/>
          </p:cNvGrpSpPr>
          <p:nvPr/>
        </p:nvGrpSpPr>
        <p:grpSpPr bwMode="auto">
          <a:xfrm>
            <a:off x="3454400" y="304800"/>
            <a:ext cx="6418263" cy="1152525"/>
            <a:chOff x="2176" y="192"/>
            <a:chExt cx="4043" cy="726"/>
          </a:xfrm>
        </p:grpSpPr>
        <p:sp>
          <p:nvSpPr>
            <p:cNvPr id="95251" name="Text Box 15"/>
            <p:cNvSpPr txBox="1">
              <a:spLocks noChangeArrowheads="1"/>
            </p:cNvSpPr>
            <p:nvPr/>
          </p:nvSpPr>
          <p:spPr bwMode="auto">
            <a:xfrm>
              <a:off x="2176" y="213"/>
              <a:ext cx="4043" cy="705"/>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FFFFFF"/>
                  </a:solidFill>
                  <a:latin typeface="Comic Sans MS" pitchFamily="66" charset="0"/>
                </a:rPr>
                <a:t>The Bible…Basically  is ending. Now you have in your thinking…</a:t>
              </a:r>
            </a:p>
          </p:txBody>
        </p:sp>
        <p:sp>
          <p:nvSpPr>
            <p:cNvPr id="95252" name="Text Box 16"/>
            <p:cNvSpPr txBox="1">
              <a:spLocks noChangeArrowheads="1"/>
            </p:cNvSpPr>
            <p:nvPr/>
          </p:nvSpPr>
          <p:spPr bwMode="auto">
            <a:xfrm>
              <a:off x="4464" y="192"/>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Comic Sans MS" pitchFamily="66" charset="0"/>
                </a:rPr>
                <a:t>®</a:t>
              </a:r>
            </a:p>
          </p:txBody>
        </p:sp>
      </p:grpSp>
      <p:sp>
        <p:nvSpPr>
          <p:cNvPr id="95248" name="Text Box 17"/>
          <p:cNvSpPr txBox="1">
            <a:spLocks noChangeArrowheads="1"/>
          </p:cNvSpPr>
          <p:nvPr/>
        </p:nvSpPr>
        <p:spPr bwMode="auto">
          <a:xfrm>
            <a:off x="3590925" y="2046288"/>
            <a:ext cx="5854700" cy="5238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•An Idea Called </a:t>
            </a:r>
            <a:r>
              <a:rPr lang="ja-JP" altLang="en-GB" sz="2700" b="1">
                <a:solidFill>
                  <a:srgbClr val="005DC0"/>
                </a:solidFill>
                <a:latin typeface="Comic Sans MS" pitchFamily="66" charset="0"/>
              </a:rPr>
              <a:t>“</a:t>
            </a:r>
            <a:r>
              <a:rPr lang="en-GB" altLang="ja-JP" sz="2700" b="1" i="1" u="sng">
                <a:solidFill>
                  <a:srgbClr val="005DC0"/>
                </a:solidFill>
                <a:latin typeface="Comic Sans MS" pitchFamily="66" charset="0"/>
              </a:rPr>
              <a:t>The Bible File</a:t>
            </a:r>
            <a:r>
              <a:rPr lang="ja-JP" altLang="en-GB" sz="2700" b="1" i="1" u="sng">
                <a:solidFill>
                  <a:srgbClr val="005DC0"/>
                </a:solidFill>
                <a:latin typeface="Comic Sans MS" pitchFamily="66" charset="0"/>
              </a:rPr>
              <a:t>”</a:t>
            </a:r>
            <a:endParaRPr lang="en-GB" sz="2700" b="1" i="1" u="sng">
              <a:solidFill>
                <a:srgbClr val="005DC0"/>
              </a:solidFill>
              <a:latin typeface="Comic Sans MS" pitchFamily="66" charset="0"/>
            </a:endParaRPr>
          </a:p>
        </p:txBody>
      </p:sp>
      <p:sp>
        <p:nvSpPr>
          <p:cNvPr id="95249" name="Text Box 18"/>
          <p:cNvSpPr txBox="1">
            <a:spLocks noChangeArrowheads="1"/>
          </p:cNvSpPr>
          <p:nvPr/>
        </p:nvSpPr>
        <p:spPr bwMode="auto">
          <a:xfrm>
            <a:off x="617538" y="3471863"/>
            <a:ext cx="858678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FFEA18"/>
                </a:solidFill>
                <a:latin typeface="Comic Sans MS" pitchFamily="66" charset="0"/>
              </a:rPr>
              <a:t>•A </a:t>
            </a:r>
            <a:r>
              <a:rPr lang="en-GB" sz="2700" b="1" i="1" u="sng">
                <a:solidFill>
                  <a:srgbClr val="FFFFFF"/>
                </a:solidFill>
                <a:latin typeface="Comic Sans MS" pitchFamily="66" charset="0"/>
              </a:rPr>
              <a:t>Mental Map</a:t>
            </a:r>
            <a:r>
              <a:rPr lang="en-GB" sz="2700" b="1">
                <a:solidFill>
                  <a:srgbClr val="FFEA18"/>
                </a:solidFill>
                <a:latin typeface="Comic Sans MS" pitchFamily="66" charset="0"/>
              </a:rPr>
              <a:t> locating Major Biblical Events</a:t>
            </a:r>
          </a:p>
        </p:txBody>
      </p:sp>
      <p:sp>
        <p:nvSpPr>
          <p:cNvPr id="95250" name="Text Box 19"/>
          <p:cNvSpPr txBox="1">
            <a:spLocks noChangeArrowheads="1"/>
          </p:cNvSpPr>
          <p:nvPr/>
        </p:nvSpPr>
        <p:spPr bwMode="auto">
          <a:xfrm>
            <a:off x="606425" y="2771775"/>
            <a:ext cx="902017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•The Mental Key to Open </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The Bible File</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a:t>
            </a:r>
            <a:r>
              <a:rPr lang="en-GB" altLang="ja-JP" sz="2700" b="1" i="1" u="sng">
                <a:solidFill>
                  <a:srgbClr val="005DC0"/>
                </a:solidFill>
                <a:latin typeface="Comic Sans MS" pitchFamily="66" charset="0"/>
              </a:rPr>
              <a:t>C 7 S J</a:t>
            </a:r>
            <a:endParaRPr lang="en-GB" sz="2700" b="1" i="1" u="sng">
              <a:solidFill>
                <a:srgbClr val="005DC0"/>
              </a:solidFill>
              <a:latin typeface="Comic Sans MS" pitchFamily="66"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2173"/>
                                        </p:tgtEl>
                                        <p:attrNameLst>
                                          <p:attrName>style.visibility</p:attrName>
                                        </p:attrNameLst>
                                      </p:cBhvr>
                                      <p:to>
                                        <p:strVal val="visible"/>
                                      </p:to>
                                    </p:set>
                                    <p:anim calcmode="lin" valueType="num">
                                      <p:cBhvr>
                                        <p:cTn id="7" dur="500" fill="hold"/>
                                        <p:tgtEl>
                                          <p:spTgt spid="92173"/>
                                        </p:tgtEl>
                                        <p:attrNameLst>
                                          <p:attrName>ppt_w</p:attrName>
                                        </p:attrNameLst>
                                      </p:cBhvr>
                                      <p:tavLst>
                                        <p:tav tm="100000">
                                          <p:val>
                                            <p:strVal val="2/3*#ppt_w"/>
                                          </p:val>
                                        </p:tav>
                                        <p:tav tm="100000">
                                          <p:val>
                                            <p:strVal val="#ppt_w"/>
                                          </p:val>
                                        </p:tav>
                                      </p:tavLst>
                                    </p:anim>
                                    <p:anim calcmode="lin" valueType="num">
                                      <p:cBhvr>
                                        <p:cTn id="8" dur="500" fill="hold"/>
                                        <p:tgtEl>
                                          <p:spTgt spid="92173"/>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96259" name="Text Box 2"/>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00AE00"/>
                </a:solidFill>
                <a:latin typeface="Comic Sans MS" pitchFamily="66" charset="0"/>
              </a:rPr>
              <a:t> </a:t>
            </a:r>
          </a:p>
        </p:txBody>
      </p:sp>
      <p:grpSp>
        <p:nvGrpSpPr>
          <p:cNvPr id="96260" name="Group 3"/>
          <p:cNvGrpSpPr>
            <a:grpSpLocks/>
          </p:cNvGrpSpPr>
          <p:nvPr/>
        </p:nvGrpSpPr>
        <p:grpSpPr bwMode="auto">
          <a:xfrm>
            <a:off x="3454400" y="338138"/>
            <a:ext cx="6418263" cy="1119187"/>
            <a:chOff x="2176" y="213"/>
            <a:chExt cx="4043" cy="705"/>
          </a:xfrm>
        </p:grpSpPr>
        <p:sp>
          <p:nvSpPr>
            <p:cNvPr id="96274" name="Text Box 4"/>
            <p:cNvSpPr txBox="1">
              <a:spLocks noChangeArrowheads="1"/>
            </p:cNvSpPr>
            <p:nvPr/>
          </p:nvSpPr>
          <p:spPr bwMode="auto">
            <a:xfrm>
              <a:off x="2176" y="213"/>
              <a:ext cx="4043" cy="705"/>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FFFFFF"/>
                  </a:solidFill>
                  <a:latin typeface="Comic Sans MS" pitchFamily="66" charset="0"/>
                </a:rPr>
                <a:t>The Bible…Basically  is ending. Now you have in your thinking…</a:t>
              </a:r>
            </a:p>
          </p:txBody>
        </p:sp>
        <p:sp>
          <p:nvSpPr>
            <p:cNvPr id="96275" name="Text Box 5"/>
            <p:cNvSpPr txBox="1">
              <a:spLocks noChangeArrowheads="1"/>
            </p:cNvSpPr>
            <p:nvPr/>
          </p:nvSpPr>
          <p:spPr bwMode="auto">
            <a:xfrm>
              <a:off x="4611"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Comic Sans MS" pitchFamily="66" charset="0"/>
                </a:rPr>
                <a:t>®</a:t>
              </a:r>
            </a:p>
          </p:txBody>
        </p:sp>
      </p:grpSp>
      <p:pic>
        <p:nvPicPr>
          <p:cNvPr id="96261" name="Picture 6"/>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3191" name="Oval 7"/>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96263" name="Text Box 8"/>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96264" name="Rectangle 9"/>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6265" name="Text Box 10"/>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96266" name="Text Box 11"/>
          <p:cNvSpPr txBox="1">
            <a:spLocks noChangeArrowheads="1"/>
          </p:cNvSpPr>
          <p:nvPr/>
        </p:nvSpPr>
        <p:spPr bwMode="auto">
          <a:xfrm>
            <a:off x="922972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89</a:t>
            </a:r>
          </a:p>
        </p:txBody>
      </p:sp>
      <p:sp>
        <p:nvSpPr>
          <p:cNvPr id="96267" name="Text Box 12"/>
          <p:cNvSpPr txBox="1">
            <a:spLocks noChangeArrowheads="1"/>
          </p:cNvSpPr>
          <p:nvPr/>
        </p:nvSpPr>
        <p:spPr bwMode="auto">
          <a:xfrm>
            <a:off x="9690100" y="7359650"/>
            <a:ext cx="182563" cy="311150"/>
          </a:xfrm>
          <a:prstGeom prst="rect">
            <a:avLst/>
          </a:prstGeom>
          <a:noFill/>
          <a:ln w="9525">
            <a:noFill/>
            <a:round/>
            <a:headEnd/>
            <a:tailEnd/>
          </a:ln>
        </p:spPr>
        <p:txBody>
          <a:bodyPr wrap="none" lIns="89816" tIns="46699" rIns="89816" bIns="46699" anchor="ctr">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Comic Sans MS" pitchFamily="66" charset="0"/>
              </a:rPr>
              <a:t> </a:t>
            </a:r>
          </a:p>
        </p:txBody>
      </p:sp>
      <p:sp>
        <p:nvSpPr>
          <p:cNvPr id="96268" name="Text Box 13"/>
          <p:cNvSpPr txBox="1">
            <a:spLocks noChangeArrowheads="1"/>
          </p:cNvSpPr>
          <p:nvPr/>
        </p:nvSpPr>
        <p:spPr bwMode="auto">
          <a:xfrm>
            <a:off x="3590925" y="2046288"/>
            <a:ext cx="5854700" cy="5238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•An Idea Called </a:t>
            </a:r>
            <a:r>
              <a:rPr lang="ja-JP" altLang="en-GB" sz="2700" b="1">
                <a:solidFill>
                  <a:srgbClr val="005DC0"/>
                </a:solidFill>
                <a:latin typeface="Comic Sans MS" pitchFamily="66" charset="0"/>
              </a:rPr>
              <a:t>“</a:t>
            </a:r>
            <a:r>
              <a:rPr lang="en-GB" altLang="ja-JP" sz="2700" b="1" i="1" u="sng">
                <a:solidFill>
                  <a:srgbClr val="005DC0"/>
                </a:solidFill>
                <a:latin typeface="Comic Sans MS" pitchFamily="66" charset="0"/>
              </a:rPr>
              <a:t>The Bible File</a:t>
            </a:r>
            <a:r>
              <a:rPr lang="ja-JP" altLang="en-GB" sz="2700" b="1" i="1" u="sng">
                <a:solidFill>
                  <a:srgbClr val="005DC0"/>
                </a:solidFill>
                <a:latin typeface="Comic Sans MS" pitchFamily="66" charset="0"/>
              </a:rPr>
              <a:t>”</a:t>
            </a:r>
            <a:endParaRPr lang="en-GB" sz="2700" b="1" i="1" u="sng">
              <a:solidFill>
                <a:srgbClr val="005DC0"/>
              </a:solidFill>
              <a:latin typeface="Comic Sans MS" pitchFamily="66" charset="0"/>
            </a:endParaRPr>
          </a:p>
        </p:txBody>
      </p:sp>
      <p:sp>
        <p:nvSpPr>
          <p:cNvPr id="96269" name="Text Box 14"/>
          <p:cNvSpPr txBox="1">
            <a:spLocks noChangeArrowheads="1"/>
          </p:cNvSpPr>
          <p:nvPr/>
        </p:nvSpPr>
        <p:spPr bwMode="auto">
          <a:xfrm>
            <a:off x="601663" y="4197350"/>
            <a:ext cx="932973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FFEA18"/>
                </a:solidFill>
                <a:latin typeface="Comic Sans MS" pitchFamily="66" charset="0"/>
              </a:rPr>
              <a:t>•The Bible</a:t>
            </a:r>
            <a:r>
              <a:rPr lang="fr-FR" altLang="ja-JP" sz="2700" b="1">
                <a:solidFill>
                  <a:srgbClr val="FFEA18"/>
                </a:solidFill>
                <a:latin typeface="Comic Sans MS" pitchFamily="66" charset="0"/>
              </a:rPr>
              <a:t>'</a:t>
            </a:r>
            <a:r>
              <a:rPr lang="en-GB" altLang="ja-JP" sz="2700" b="1">
                <a:solidFill>
                  <a:srgbClr val="FFEA18"/>
                </a:solidFill>
                <a:latin typeface="Comic Sans MS" pitchFamily="66" charset="0"/>
              </a:rPr>
              <a:t>s </a:t>
            </a:r>
            <a:r>
              <a:rPr lang="ja-JP" altLang="en-GB" sz="2700" b="1" i="1" u="sng">
                <a:solidFill>
                  <a:srgbClr val="FFFFFF"/>
                </a:solidFill>
                <a:latin typeface="Comic Sans MS" pitchFamily="66" charset="0"/>
              </a:rPr>
              <a:t>“</a:t>
            </a:r>
            <a:r>
              <a:rPr lang="en-GB" altLang="ja-JP" sz="2700" b="1" i="1" u="sng">
                <a:solidFill>
                  <a:srgbClr val="FFFFFF"/>
                </a:solidFill>
                <a:latin typeface="Comic Sans MS" pitchFamily="66" charset="0"/>
              </a:rPr>
              <a:t>STORY</a:t>
            </a:r>
            <a:r>
              <a:rPr lang="ja-JP" altLang="en-GB" sz="2700" b="1" i="1" u="sng">
                <a:solidFill>
                  <a:srgbClr val="FFFFFF"/>
                </a:solidFill>
                <a:latin typeface="Comic Sans MS" pitchFamily="66" charset="0"/>
              </a:rPr>
              <a:t>”</a:t>
            </a:r>
            <a:r>
              <a:rPr lang="en-GB" altLang="ja-JP" sz="2700" b="1" i="1" u="sng">
                <a:solidFill>
                  <a:srgbClr val="FFFFFF"/>
                </a:solidFill>
                <a:latin typeface="Comic Sans MS" pitchFamily="66" charset="0"/>
              </a:rPr>
              <a:t> Core</a:t>
            </a:r>
            <a:r>
              <a:rPr lang="en-GB" altLang="ja-JP" sz="2700" b="1">
                <a:solidFill>
                  <a:srgbClr val="FFEA18"/>
                </a:solidFill>
                <a:latin typeface="Comic Sans MS" pitchFamily="66" charset="0"/>
              </a:rPr>
              <a:t>: </a:t>
            </a:r>
            <a:r>
              <a:rPr lang="ja-JP" altLang="en-GB" sz="2700" b="1">
                <a:solidFill>
                  <a:srgbClr val="FFEA18"/>
                </a:solidFill>
                <a:latin typeface="Comic Sans MS" pitchFamily="66" charset="0"/>
              </a:rPr>
              <a:t>“</a:t>
            </a:r>
            <a:r>
              <a:rPr lang="en-GB" altLang="ja-JP" sz="2700" b="1">
                <a:solidFill>
                  <a:srgbClr val="FFEA18"/>
                </a:solidFill>
                <a:latin typeface="Comic Sans MS" pitchFamily="66" charset="0"/>
              </a:rPr>
              <a:t>The Quick Chronology</a:t>
            </a:r>
            <a:r>
              <a:rPr lang="ja-JP" altLang="en-GB" sz="2700" b="1">
                <a:solidFill>
                  <a:srgbClr val="FFEA18"/>
                </a:solidFill>
                <a:latin typeface="Comic Sans MS" pitchFamily="66" charset="0"/>
              </a:rPr>
              <a:t>”</a:t>
            </a:r>
            <a:r>
              <a:rPr lang="en-GB" altLang="ja-JP" sz="2700" b="1">
                <a:solidFill>
                  <a:srgbClr val="FFEA18"/>
                </a:solidFill>
                <a:latin typeface="Comic Sans MS" pitchFamily="66" charset="0"/>
              </a:rPr>
              <a:t> </a:t>
            </a:r>
            <a:endParaRPr lang="en-GB" sz="2700" b="1">
              <a:solidFill>
                <a:srgbClr val="FFEA18"/>
              </a:solidFill>
              <a:latin typeface="Comic Sans MS" pitchFamily="66" charset="0"/>
            </a:endParaRPr>
          </a:p>
        </p:txBody>
      </p:sp>
      <p:sp>
        <p:nvSpPr>
          <p:cNvPr id="96270" name="Text Box 15"/>
          <p:cNvSpPr txBox="1">
            <a:spLocks noChangeArrowheads="1"/>
          </p:cNvSpPr>
          <p:nvPr/>
        </p:nvSpPr>
        <p:spPr bwMode="auto">
          <a:xfrm>
            <a:off x="617538" y="3471863"/>
            <a:ext cx="858678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 </a:t>
            </a:r>
            <a:r>
              <a:rPr lang="en-GB" sz="2700" b="1" i="1" u="sng">
                <a:solidFill>
                  <a:srgbClr val="005DC0"/>
                </a:solidFill>
                <a:latin typeface="Comic Sans MS" pitchFamily="66" charset="0"/>
              </a:rPr>
              <a:t>Mental Map</a:t>
            </a:r>
            <a:r>
              <a:rPr lang="en-GB" sz="2700" b="1">
                <a:solidFill>
                  <a:srgbClr val="005DC0"/>
                </a:solidFill>
                <a:latin typeface="Comic Sans MS" pitchFamily="66" charset="0"/>
              </a:rPr>
              <a:t> locating Major Biblical Events</a:t>
            </a:r>
          </a:p>
        </p:txBody>
      </p:sp>
      <p:sp>
        <p:nvSpPr>
          <p:cNvPr id="96271" name="Text Box 16"/>
          <p:cNvSpPr txBox="1">
            <a:spLocks noChangeArrowheads="1"/>
          </p:cNvSpPr>
          <p:nvPr/>
        </p:nvSpPr>
        <p:spPr bwMode="auto">
          <a:xfrm>
            <a:off x="606425" y="2771775"/>
            <a:ext cx="902017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•The Mental Key to Open </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The Bible File</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a:t>
            </a:r>
            <a:r>
              <a:rPr lang="en-GB" altLang="ja-JP" sz="2700" b="1" i="1" u="sng">
                <a:solidFill>
                  <a:srgbClr val="005DC0"/>
                </a:solidFill>
                <a:latin typeface="Comic Sans MS" pitchFamily="66" charset="0"/>
              </a:rPr>
              <a:t>C 7 S J</a:t>
            </a:r>
            <a:endParaRPr lang="en-GB" sz="2700" b="1" i="1" u="sng">
              <a:solidFill>
                <a:srgbClr val="005DC0"/>
              </a:solidFill>
              <a:latin typeface="Comic Sans MS" pitchFamily="66" charset="0"/>
            </a:endParaRPr>
          </a:p>
        </p:txBody>
      </p:sp>
      <p:pic>
        <p:nvPicPr>
          <p:cNvPr id="93201" name="Picture 17"/>
          <p:cNvPicPr>
            <a:picLocks noChangeAspect="1" noChangeArrowheads="1"/>
          </p:cNvPicPr>
          <p:nvPr/>
        </p:nvPicPr>
        <p:blipFill>
          <a:blip r:embed="rId4"/>
          <a:srcRect l="15105" t="10979" r="11676" b="6210"/>
          <a:stretch>
            <a:fillRect/>
          </a:stretch>
        </p:blipFill>
        <p:spPr bwMode="auto">
          <a:xfrm>
            <a:off x="4960938" y="317500"/>
            <a:ext cx="4240212" cy="3197225"/>
          </a:xfrm>
          <a:prstGeom prst="rect">
            <a:avLst/>
          </a:prstGeom>
          <a:noFill/>
          <a:ln w="9525">
            <a:noFill/>
            <a:round/>
            <a:headEnd/>
            <a:tailEnd/>
          </a:ln>
          <a:effectLst>
            <a:outerShdw dist="117182" dir="2438369" algn="ctr" rotWithShape="0">
              <a:srgbClr val="808080"/>
            </a:outerShdw>
          </a:effectLst>
        </p:spPr>
      </p:pic>
      <p:sp>
        <p:nvSpPr>
          <p:cNvPr id="93202" name="Rectangle 18"/>
          <p:cNvSpPr>
            <a:spLocks noChangeArrowheads="1"/>
          </p:cNvSpPr>
          <p:nvPr/>
        </p:nvSpPr>
        <p:spPr bwMode="auto">
          <a:xfrm>
            <a:off x="4899025" y="268288"/>
            <a:ext cx="4346575" cy="3308350"/>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500" fill="hold"/>
                                        <p:tgtEl>
                                          <p:spTgt spid="93202"/>
                                        </p:tgtEl>
                                        <p:attrNameLst>
                                          <p:attrName>ppt_w</p:attrName>
                                        </p:attrNameLst>
                                      </p:cBhvr>
                                      <p:tavLst>
                                        <p:tav tm="100000">
                                          <p:val>
                                            <p:strVal val="2/3*#ppt_w"/>
                                          </p:val>
                                        </p:tav>
                                        <p:tav tm="100000">
                                          <p:val>
                                            <p:strVal val="#ppt_w"/>
                                          </p:val>
                                        </p:tav>
                                      </p:tavLst>
                                    </p:anim>
                                    <p:anim calcmode="lin" valueType="num">
                                      <p:cBhvr>
                                        <p:cTn id="8" dur="500" fill="hold"/>
                                        <p:tgtEl>
                                          <p:spTgt spid="93202"/>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87425" y="1350963"/>
            <a:ext cx="4257675" cy="5559425"/>
            <a:chOff x="552" y="921"/>
            <a:chExt cx="2682" cy="3502"/>
          </a:xfrm>
        </p:grpSpPr>
        <p:pic>
          <p:nvPicPr>
            <p:cNvPr id="15" name="Picture 3"/>
            <p:cNvPicPr>
              <a:picLocks noChangeAspect="1" noChangeArrowheads="1"/>
            </p:cNvPicPr>
            <p:nvPr/>
          </p:nvPicPr>
          <p:blipFill>
            <a:blip r:embed="rId3"/>
            <a:srcRect l="29514" t="20314" r="34377" b="10156"/>
            <a:stretch>
              <a:fillRect/>
            </a:stretch>
          </p:blipFill>
          <p:spPr bwMode="auto">
            <a:xfrm>
              <a:off x="552" y="921"/>
              <a:ext cx="2683" cy="3503"/>
            </a:xfrm>
            <a:prstGeom prst="rect">
              <a:avLst/>
            </a:prstGeom>
            <a:noFill/>
            <a:ln w="76320">
              <a:solidFill>
                <a:srgbClr val="00AE00"/>
              </a:solidFill>
              <a:miter lim="800000"/>
              <a:headEnd/>
              <a:tailEnd/>
            </a:ln>
            <a:effectLst>
              <a:outerShdw dist="109185" dir="3271692" algn="ctr" rotWithShape="0">
                <a:srgbClr val="808080"/>
              </a:outerShdw>
            </a:effectLst>
          </p:spPr>
        </p:pic>
        <p:sp>
          <p:nvSpPr>
            <p:cNvPr id="15373" name="Rectangle 4"/>
            <p:cNvSpPr>
              <a:spLocks noChangeArrowheads="1"/>
            </p:cNvSpPr>
            <p:nvPr/>
          </p:nvSpPr>
          <p:spPr bwMode="auto">
            <a:xfrm>
              <a:off x="2984" y="963"/>
              <a:ext cx="214" cy="122"/>
            </a:xfrm>
            <a:prstGeom prst="rect">
              <a:avLst/>
            </a:prstGeom>
            <a:solidFill>
              <a:srgbClr val="FFFFFF"/>
            </a:solidFill>
            <a:ln w="9525">
              <a:noFill/>
              <a:round/>
              <a:headEnd/>
              <a:tailEnd/>
            </a:ln>
          </p:spPr>
          <p:txBody>
            <a:bodyPr wrap="none" anchor="ctr"/>
            <a:lstStyle/>
            <a:p>
              <a:endParaRPr lang="en-US"/>
            </a:p>
          </p:txBody>
        </p:sp>
      </p:grpSp>
      <p:sp>
        <p:nvSpPr>
          <p:cNvPr id="15363" name="Rectangle 1"/>
          <p:cNvSpPr>
            <a:spLocks noChangeArrowheads="1"/>
          </p:cNvSpPr>
          <p:nvPr/>
        </p:nvSpPr>
        <p:spPr bwMode="auto">
          <a:xfrm>
            <a:off x="169863" y="7427913"/>
            <a:ext cx="1454150" cy="241300"/>
          </a:xfrm>
          <a:prstGeom prst="rect">
            <a:avLst/>
          </a:prstGeom>
          <a:noFill/>
          <a:ln w="9525">
            <a:noFill/>
            <a:round/>
            <a:headEnd/>
            <a:tailEnd/>
          </a:ln>
        </p:spPr>
        <p:txBody>
          <a:bodyPr wrap="none" lIns="91255" tIns="45626" rIns="91255" bIns="45626" anchor="ctr"/>
          <a:lstStyle/>
          <a:p>
            <a:endParaRPr lang="en-US"/>
          </a:p>
        </p:txBody>
      </p:sp>
      <p:sp>
        <p:nvSpPr>
          <p:cNvPr id="15364" name="Text Box 5"/>
          <p:cNvSpPr txBox="1">
            <a:spLocks noChangeArrowheads="1"/>
          </p:cNvSpPr>
          <p:nvPr/>
        </p:nvSpPr>
        <p:spPr bwMode="auto">
          <a:xfrm>
            <a:off x="9696450" y="1588"/>
            <a:ext cx="180975" cy="403225"/>
          </a:xfrm>
          <a:prstGeom prst="rect">
            <a:avLst/>
          </a:prstGeom>
          <a:noFill/>
          <a:ln w="9525">
            <a:noFill/>
            <a:round/>
            <a:headEnd/>
            <a:tailEnd/>
          </a:ln>
        </p:spPr>
        <p:txBody>
          <a:bodyPr wrap="none" lIns="89816" tIns="46699" rIns="89816" bIns="46699" anchor="ctr">
            <a:spAutoFit/>
          </a:bodyPr>
          <a:lstStyle/>
          <a:p>
            <a:pPr algn="ctr">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pitchFamily="66" charset="0"/>
              </a:rPr>
              <a:t> </a:t>
            </a:r>
          </a:p>
        </p:txBody>
      </p:sp>
      <p:sp>
        <p:nvSpPr>
          <p:cNvPr id="15365" name="Text Box 6"/>
          <p:cNvSpPr txBox="1">
            <a:spLocks noChangeArrowheads="1"/>
          </p:cNvSpPr>
          <p:nvPr/>
        </p:nvSpPr>
        <p:spPr bwMode="auto">
          <a:xfrm>
            <a:off x="5969000" y="1804988"/>
            <a:ext cx="30226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Dieliekevi</a:t>
            </a:r>
          </a:p>
        </p:txBody>
      </p:sp>
      <p:sp>
        <p:nvSpPr>
          <p:cNvPr id="15366" name="Text Box 7"/>
          <p:cNvSpPr txBox="1">
            <a:spLocks noChangeArrowheads="1"/>
          </p:cNvSpPr>
          <p:nvPr/>
        </p:nvSpPr>
        <p:spPr bwMode="auto">
          <a:xfrm>
            <a:off x="5957888" y="3171825"/>
            <a:ext cx="3357562"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Mhakechüko</a:t>
            </a:r>
          </a:p>
        </p:txBody>
      </p:sp>
      <p:sp>
        <p:nvSpPr>
          <p:cNvPr id="15367" name="Text Box 8"/>
          <p:cNvSpPr txBox="1">
            <a:spLocks noChangeArrowheads="1"/>
          </p:cNvSpPr>
          <p:nvPr/>
        </p:nvSpPr>
        <p:spPr bwMode="auto">
          <a:xfrm>
            <a:off x="6032500" y="4702175"/>
            <a:ext cx="3035300" cy="1201738"/>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Apostelko kethu</a:t>
            </a:r>
          </a:p>
        </p:txBody>
      </p:sp>
      <p:sp>
        <p:nvSpPr>
          <p:cNvPr id="15368" name="Text Box 9"/>
          <p:cNvSpPr txBox="1">
            <a:spLocks noChangeArrowheads="1"/>
          </p:cNvSpPr>
          <p:nvPr/>
        </p:nvSpPr>
        <p:spPr bwMode="auto">
          <a:xfrm>
            <a:off x="5867400" y="6149975"/>
            <a:ext cx="3378200" cy="647700"/>
          </a:xfrm>
          <a:prstGeom prst="rect">
            <a:avLst/>
          </a:prstGeom>
          <a:noFill/>
          <a:ln w="9525">
            <a:noFill/>
            <a:round/>
            <a:headEnd/>
            <a:tailEnd/>
          </a:ln>
        </p:spPr>
        <p:txBody>
          <a:bodyPr lIns="89816" tIns="46699" rIns="89816" bIns="46699">
            <a:spAutoFit/>
          </a:bodyPr>
          <a:lstStyle/>
          <a:p>
            <a:pPr algn="ctr">
              <a:lnSpc>
                <a:spcPct val="100000"/>
              </a:lnSpc>
              <a:spcBef>
                <a:spcPts val="2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FFEA18"/>
                </a:solidFill>
                <a:latin typeface="Helvetica" charset="0"/>
              </a:rPr>
              <a:t>Pesikeshü</a:t>
            </a:r>
          </a:p>
        </p:txBody>
      </p:sp>
      <p:sp>
        <p:nvSpPr>
          <p:cNvPr id="15369" name="Text Box 10"/>
          <p:cNvSpPr txBox="1">
            <a:spLocks noChangeArrowheads="1"/>
          </p:cNvSpPr>
          <p:nvPr/>
        </p:nvSpPr>
        <p:spPr bwMode="auto">
          <a:xfrm>
            <a:off x="919797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09</a:t>
            </a:r>
          </a:p>
        </p:txBody>
      </p:sp>
      <p:sp>
        <p:nvSpPr>
          <p:cNvPr id="11275" name="AutoShape 11"/>
          <p:cNvSpPr>
            <a:spLocks noChangeArrowheads="1"/>
          </p:cNvSpPr>
          <p:nvPr/>
        </p:nvSpPr>
        <p:spPr bwMode="auto">
          <a:xfrm>
            <a:off x="5753100" y="1746250"/>
            <a:ext cx="3565525" cy="5748338"/>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11276" name="AutoShape 12"/>
          <p:cNvSpPr>
            <a:spLocks noChangeArrowheads="1"/>
          </p:cNvSpPr>
          <p:nvPr/>
        </p:nvSpPr>
        <p:spPr bwMode="auto">
          <a:xfrm>
            <a:off x="1089025" y="2835275"/>
            <a:ext cx="4294188" cy="619125"/>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fade">
                                      <p:cBhvr>
                                        <p:cTn id="7" dur="1000"/>
                                        <p:tgtEl>
                                          <p:spTgt spid="11275"/>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11276"/>
                                        </p:tgtEl>
                                        <p:attrNameLst>
                                          <p:attrName>style.visibility</p:attrName>
                                        </p:attrNameLst>
                                      </p:cBhvr>
                                      <p:to>
                                        <p:strVal val="visible"/>
                                      </p:to>
                                    </p:set>
                                    <p:animEffect transition="in" filter="fade">
                                      <p:cBhvr>
                                        <p:cTn id="11" dur="10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nimBg="1"/>
      <p:bldP spid="1127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97283" name="Text Box 2"/>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00AE00"/>
                </a:solidFill>
                <a:latin typeface="Comic Sans MS" pitchFamily="66" charset="0"/>
              </a:rPr>
              <a:t> </a:t>
            </a:r>
          </a:p>
        </p:txBody>
      </p:sp>
      <p:sp>
        <p:nvSpPr>
          <p:cNvPr id="97284" name="Text Box 3"/>
          <p:cNvSpPr txBox="1">
            <a:spLocks noChangeArrowheads="1"/>
          </p:cNvSpPr>
          <p:nvPr/>
        </p:nvSpPr>
        <p:spPr bwMode="auto">
          <a:xfrm>
            <a:off x="3590925" y="2046288"/>
            <a:ext cx="5854700" cy="5238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•An Idea Called </a:t>
            </a:r>
            <a:r>
              <a:rPr lang="ja-JP" altLang="en-GB" sz="2700" b="1">
                <a:solidFill>
                  <a:srgbClr val="005DC0"/>
                </a:solidFill>
                <a:latin typeface="Comic Sans MS" pitchFamily="66" charset="0"/>
              </a:rPr>
              <a:t>“</a:t>
            </a:r>
            <a:r>
              <a:rPr lang="en-GB" altLang="ja-JP" sz="2700" b="1" i="1" u="sng">
                <a:solidFill>
                  <a:srgbClr val="005DC0"/>
                </a:solidFill>
                <a:latin typeface="Comic Sans MS" pitchFamily="66" charset="0"/>
              </a:rPr>
              <a:t>The Bible File</a:t>
            </a:r>
            <a:r>
              <a:rPr lang="ja-JP" altLang="en-GB" sz="2700" b="1" i="1" u="sng">
                <a:solidFill>
                  <a:srgbClr val="005DC0"/>
                </a:solidFill>
                <a:latin typeface="Comic Sans MS" pitchFamily="66" charset="0"/>
              </a:rPr>
              <a:t>”</a:t>
            </a:r>
            <a:endParaRPr lang="en-GB" sz="2700" b="1" i="1" u="sng">
              <a:solidFill>
                <a:srgbClr val="005DC0"/>
              </a:solidFill>
              <a:latin typeface="Comic Sans MS" pitchFamily="66" charset="0"/>
            </a:endParaRPr>
          </a:p>
        </p:txBody>
      </p:sp>
      <p:sp>
        <p:nvSpPr>
          <p:cNvPr id="97285" name="Text Box 4"/>
          <p:cNvSpPr txBox="1">
            <a:spLocks noChangeArrowheads="1"/>
          </p:cNvSpPr>
          <p:nvPr/>
        </p:nvSpPr>
        <p:spPr bwMode="auto">
          <a:xfrm>
            <a:off x="601663" y="4197350"/>
            <a:ext cx="932973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•The Bible</a:t>
            </a:r>
            <a:r>
              <a:rPr lang="fr-FR" altLang="ja-JP" sz="2700" b="1">
                <a:solidFill>
                  <a:srgbClr val="005DC0"/>
                </a:solidFill>
                <a:latin typeface="Comic Sans MS" pitchFamily="66" charset="0"/>
              </a:rPr>
              <a:t>'</a:t>
            </a:r>
            <a:r>
              <a:rPr lang="en-GB" altLang="ja-JP" sz="2700" b="1">
                <a:solidFill>
                  <a:srgbClr val="005DC0"/>
                </a:solidFill>
                <a:latin typeface="Comic Sans MS" pitchFamily="66" charset="0"/>
              </a:rPr>
              <a:t>s </a:t>
            </a:r>
            <a:r>
              <a:rPr lang="ja-JP" altLang="en-GB" sz="2700" b="1" i="1" u="sng">
                <a:solidFill>
                  <a:srgbClr val="005DC0"/>
                </a:solidFill>
                <a:latin typeface="Comic Sans MS" pitchFamily="66" charset="0"/>
              </a:rPr>
              <a:t>“</a:t>
            </a:r>
            <a:r>
              <a:rPr lang="en-GB" altLang="ja-JP" sz="2700" b="1" i="1" u="sng">
                <a:solidFill>
                  <a:srgbClr val="005DC0"/>
                </a:solidFill>
                <a:latin typeface="Comic Sans MS" pitchFamily="66" charset="0"/>
              </a:rPr>
              <a:t>STORY</a:t>
            </a:r>
            <a:r>
              <a:rPr lang="ja-JP" altLang="en-GB" sz="2700" b="1" i="1" u="sng">
                <a:solidFill>
                  <a:srgbClr val="005DC0"/>
                </a:solidFill>
                <a:latin typeface="Comic Sans MS" pitchFamily="66" charset="0"/>
              </a:rPr>
              <a:t>”</a:t>
            </a:r>
            <a:r>
              <a:rPr lang="en-GB" altLang="ja-JP" sz="2700" b="1" i="1" u="sng">
                <a:solidFill>
                  <a:srgbClr val="005DC0"/>
                </a:solidFill>
                <a:latin typeface="Comic Sans MS" pitchFamily="66" charset="0"/>
              </a:rPr>
              <a:t> Core</a:t>
            </a:r>
            <a:r>
              <a:rPr lang="en-GB" altLang="ja-JP" sz="2700" b="1">
                <a:solidFill>
                  <a:srgbClr val="005DC0"/>
                </a:solidFill>
                <a:latin typeface="Comic Sans MS" pitchFamily="66" charset="0"/>
              </a:rPr>
              <a:t>: </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The Quick Chronology</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 </a:t>
            </a:r>
            <a:endParaRPr lang="en-GB" sz="2700" b="1">
              <a:solidFill>
                <a:srgbClr val="005DC0"/>
              </a:solidFill>
              <a:latin typeface="Comic Sans MS" pitchFamily="66" charset="0"/>
            </a:endParaRPr>
          </a:p>
        </p:txBody>
      </p:sp>
      <p:sp>
        <p:nvSpPr>
          <p:cNvPr id="97286" name="Text Box 5"/>
          <p:cNvSpPr txBox="1">
            <a:spLocks noChangeArrowheads="1"/>
          </p:cNvSpPr>
          <p:nvPr/>
        </p:nvSpPr>
        <p:spPr bwMode="auto">
          <a:xfrm>
            <a:off x="617538" y="3471863"/>
            <a:ext cx="858678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 </a:t>
            </a:r>
            <a:r>
              <a:rPr lang="en-GB" sz="2700" b="1" i="1" u="sng">
                <a:solidFill>
                  <a:srgbClr val="005DC0"/>
                </a:solidFill>
                <a:latin typeface="Comic Sans MS" pitchFamily="66" charset="0"/>
              </a:rPr>
              <a:t>Mental Map</a:t>
            </a:r>
            <a:r>
              <a:rPr lang="en-GB" sz="2700" b="1">
                <a:solidFill>
                  <a:srgbClr val="005DC0"/>
                </a:solidFill>
                <a:latin typeface="Comic Sans MS" pitchFamily="66" charset="0"/>
              </a:rPr>
              <a:t> locating Major Biblical Events</a:t>
            </a:r>
          </a:p>
        </p:txBody>
      </p:sp>
      <p:sp>
        <p:nvSpPr>
          <p:cNvPr id="97287" name="Text Box 6"/>
          <p:cNvSpPr txBox="1">
            <a:spLocks noChangeArrowheads="1"/>
          </p:cNvSpPr>
          <p:nvPr/>
        </p:nvSpPr>
        <p:spPr bwMode="auto">
          <a:xfrm>
            <a:off x="606425" y="2771775"/>
            <a:ext cx="902017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•The Mental Key to Open </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The Bible File</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a:t>
            </a:r>
            <a:r>
              <a:rPr lang="en-GB" altLang="ja-JP" sz="2700" b="1" i="1" u="sng">
                <a:solidFill>
                  <a:srgbClr val="005DC0"/>
                </a:solidFill>
                <a:latin typeface="Comic Sans MS" pitchFamily="66" charset="0"/>
              </a:rPr>
              <a:t>C 7 S J</a:t>
            </a:r>
            <a:endParaRPr lang="en-GB" sz="2700" b="1" i="1" u="sng">
              <a:solidFill>
                <a:srgbClr val="005DC0"/>
              </a:solidFill>
              <a:latin typeface="Comic Sans MS" pitchFamily="66" charset="0"/>
            </a:endParaRPr>
          </a:p>
        </p:txBody>
      </p:sp>
      <p:grpSp>
        <p:nvGrpSpPr>
          <p:cNvPr id="97288" name="Group 7"/>
          <p:cNvGrpSpPr>
            <a:grpSpLocks/>
          </p:cNvGrpSpPr>
          <p:nvPr/>
        </p:nvGrpSpPr>
        <p:grpSpPr bwMode="auto">
          <a:xfrm>
            <a:off x="3454400" y="338138"/>
            <a:ext cx="6418263" cy="1119187"/>
            <a:chOff x="2176" y="213"/>
            <a:chExt cx="4043" cy="705"/>
          </a:xfrm>
        </p:grpSpPr>
        <p:sp>
          <p:nvSpPr>
            <p:cNvPr id="97300" name="Text Box 8"/>
            <p:cNvSpPr txBox="1">
              <a:spLocks noChangeArrowheads="1"/>
            </p:cNvSpPr>
            <p:nvPr/>
          </p:nvSpPr>
          <p:spPr bwMode="auto">
            <a:xfrm>
              <a:off x="2176" y="213"/>
              <a:ext cx="4043" cy="705"/>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FFFFFF"/>
                  </a:solidFill>
                  <a:latin typeface="Comic Sans MS" pitchFamily="66" charset="0"/>
                </a:rPr>
                <a:t>The Bible…Basically  is ending. Now you have in your thinking…</a:t>
              </a:r>
            </a:p>
          </p:txBody>
        </p:sp>
        <p:sp>
          <p:nvSpPr>
            <p:cNvPr id="97301" name="Text Box 9"/>
            <p:cNvSpPr txBox="1">
              <a:spLocks noChangeArrowheads="1"/>
            </p:cNvSpPr>
            <p:nvPr/>
          </p:nvSpPr>
          <p:spPr bwMode="auto">
            <a:xfrm>
              <a:off x="4611"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Comic Sans MS" pitchFamily="66" charset="0"/>
                </a:rPr>
                <a:t>®</a:t>
              </a:r>
            </a:p>
          </p:txBody>
        </p:sp>
      </p:grpSp>
      <p:pic>
        <p:nvPicPr>
          <p:cNvPr id="97289" name="Picture 10"/>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4219" name="Oval 11"/>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97291" name="Text Box 12"/>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97292" name="Rectangle 13"/>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7293" name="Text Box 14"/>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97294" name="Text Box 15"/>
          <p:cNvSpPr txBox="1">
            <a:spLocks noChangeArrowheads="1"/>
          </p:cNvSpPr>
          <p:nvPr/>
        </p:nvSpPr>
        <p:spPr bwMode="auto">
          <a:xfrm>
            <a:off x="922972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90</a:t>
            </a:r>
          </a:p>
        </p:txBody>
      </p:sp>
      <p:sp>
        <p:nvSpPr>
          <p:cNvPr id="97295" name="Text Box 16"/>
          <p:cNvSpPr txBox="1">
            <a:spLocks noChangeArrowheads="1"/>
          </p:cNvSpPr>
          <p:nvPr/>
        </p:nvSpPr>
        <p:spPr bwMode="auto">
          <a:xfrm>
            <a:off x="9690100" y="7359650"/>
            <a:ext cx="182563" cy="311150"/>
          </a:xfrm>
          <a:prstGeom prst="rect">
            <a:avLst/>
          </a:prstGeom>
          <a:noFill/>
          <a:ln w="9525">
            <a:noFill/>
            <a:round/>
            <a:headEnd/>
            <a:tailEnd/>
          </a:ln>
        </p:spPr>
        <p:txBody>
          <a:bodyPr wrap="none" lIns="89816" tIns="46699" rIns="89816" bIns="46699" anchor="ctr">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Comic Sans MS" pitchFamily="66" charset="0"/>
              </a:rPr>
              <a:t> </a:t>
            </a:r>
          </a:p>
        </p:txBody>
      </p:sp>
      <p:sp>
        <p:nvSpPr>
          <p:cNvPr id="97296" name="Text Box 17"/>
          <p:cNvSpPr txBox="1">
            <a:spLocks noChangeArrowheads="1"/>
          </p:cNvSpPr>
          <p:nvPr/>
        </p:nvSpPr>
        <p:spPr bwMode="auto">
          <a:xfrm>
            <a:off x="604838" y="4924425"/>
            <a:ext cx="9453562" cy="925513"/>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FFEA18"/>
                </a:solidFill>
                <a:latin typeface="Comic Sans MS" pitchFamily="66" charset="0"/>
              </a:rPr>
              <a:t>•</a:t>
            </a:r>
            <a:r>
              <a:rPr lang="en-GB" sz="2700" b="1" i="1" u="sng">
                <a:solidFill>
                  <a:srgbClr val="FFFFFF"/>
                </a:solidFill>
                <a:latin typeface="Comic Sans MS" pitchFamily="66" charset="0"/>
              </a:rPr>
              <a:t>Abrahamic Foundations</a:t>
            </a:r>
            <a:r>
              <a:rPr lang="en-GB" sz="2700" b="1">
                <a:solidFill>
                  <a:srgbClr val="FFEA18"/>
                </a:solidFill>
                <a:latin typeface="Comic Sans MS" pitchFamily="66" charset="0"/>
              </a:rPr>
              <a:t> of Scripture leading directly      	to The Ministry of The Lord Jesus Christ</a:t>
            </a:r>
          </a:p>
        </p:txBody>
      </p:sp>
      <p:pic>
        <p:nvPicPr>
          <p:cNvPr id="94226" name="Picture 18"/>
          <p:cNvPicPr>
            <a:picLocks noChangeAspect="1" noChangeArrowheads="1"/>
          </p:cNvPicPr>
          <p:nvPr/>
        </p:nvPicPr>
        <p:blipFill>
          <a:blip r:embed="rId4"/>
          <a:srcRect l="15105" t="10979" r="11676" b="6210"/>
          <a:stretch>
            <a:fillRect/>
          </a:stretch>
        </p:blipFill>
        <p:spPr bwMode="auto">
          <a:xfrm>
            <a:off x="4960938" y="317500"/>
            <a:ext cx="4240212" cy="3197225"/>
          </a:xfrm>
          <a:prstGeom prst="rect">
            <a:avLst/>
          </a:prstGeom>
          <a:noFill/>
          <a:ln w="9525">
            <a:noFill/>
            <a:round/>
            <a:headEnd/>
            <a:tailEnd/>
          </a:ln>
          <a:effectLst>
            <a:outerShdw dist="117182" dir="2438369" algn="ctr" rotWithShape="0">
              <a:srgbClr val="808080"/>
            </a:outerShdw>
          </a:effectLst>
        </p:spPr>
      </p:pic>
      <p:pic>
        <p:nvPicPr>
          <p:cNvPr id="94227" name="Picture 19"/>
          <p:cNvPicPr>
            <a:picLocks noChangeAspect="1" noChangeArrowheads="1"/>
          </p:cNvPicPr>
          <p:nvPr/>
        </p:nvPicPr>
        <p:blipFill>
          <a:blip r:embed="rId5"/>
          <a:srcRect l="12962" t="10207" r="12755" b="8646"/>
          <a:stretch>
            <a:fillRect/>
          </a:stretch>
        </p:blipFill>
        <p:spPr bwMode="auto">
          <a:xfrm>
            <a:off x="2352675" y="1319213"/>
            <a:ext cx="3965575" cy="2887662"/>
          </a:xfrm>
          <a:prstGeom prst="rect">
            <a:avLst/>
          </a:prstGeom>
          <a:noFill/>
          <a:ln w="9525">
            <a:noFill/>
            <a:round/>
            <a:headEnd/>
            <a:tailEnd/>
          </a:ln>
          <a:effectLst>
            <a:outerShdw dist="117182" dir="2438369" algn="ctr" rotWithShape="0">
              <a:srgbClr val="808080"/>
            </a:outerShdw>
          </a:effectLst>
        </p:spPr>
      </p:pic>
      <p:sp>
        <p:nvSpPr>
          <p:cNvPr id="94228" name="Rectangle 20"/>
          <p:cNvSpPr>
            <a:spLocks noChangeArrowheads="1"/>
          </p:cNvSpPr>
          <p:nvPr/>
        </p:nvSpPr>
        <p:spPr bwMode="auto">
          <a:xfrm>
            <a:off x="2303463" y="1306513"/>
            <a:ext cx="4092575" cy="2941637"/>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4228"/>
                                        </p:tgtEl>
                                        <p:attrNameLst>
                                          <p:attrName>style.visibility</p:attrName>
                                        </p:attrNameLst>
                                      </p:cBhvr>
                                      <p:to>
                                        <p:strVal val="visible"/>
                                      </p:to>
                                    </p:set>
                                    <p:anim calcmode="lin" valueType="num">
                                      <p:cBhvr>
                                        <p:cTn id="7" dur="500" fill="hold"/>
                                        <p:tgtEl>
                                          <p:spTgt spid="94228"/>
                                        </p:tgtEl>
                                        <p:attrNameLst>
                                          <p:attrName>ppt_w</p:attrName>
                                        </p:attrNameLst>
                                      </p:cBhvr>
                                      <p:tavLst>
                                        <p:tav tm="100000">
                                          <p:val>
                                            <p:strVal val="2/3*#ppt_w"/>
                                          </p:val>
                                        </p:tav>
                                        <p:tav tm="100000">
                                          <p:val>
                                            <p:strVal val="#ppt_w"/>
                                          </p:val>
                                        </p:tav>
                                      </p:tavLst>
                                    </p:anim>
                                    <p:anim calcmode="lin" valueType="num">
                                      <p:cBhvr>
                                        <p:cTn id="8" dur="500" fill="hold"/>
                                        <p:tgtEl>
                                          <p:spTgt spid="94228"/>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98307" name="Text Box 2"/>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00AE00"/>
                </a:solidFill>
                <a:latin typeface="Comic Sans MS" pitchFamily="66" charset="0"/>
              </a:rPr>
              <a:t> </a:t>
            </a:r>
          </a:p>
        </p:txBody>
      </p:sp>
      <p:sp>
        <p:nvSpPr>
          <p:cNvPr id="98308" name="Text Box 3"/>
          <p:cNvSpPr txBox="1">
            <a:spLocks noChangeArrowheads="1"/>
          </p:cNvSpPr>
          <p:nvPr/>
        </p:nvSpPr>
        <p:spPr bwMode="auto">
          <a:xfrm>
            <a:off x="3590925" y="2046288"/>
            <a:ext cx="5854700" cy="5238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•An Idea Called </a:t>
            </a:r>
            <a:r>
              <a:rPr lang="ja-JP" altLang="en-GB" sz="2700" b="1">
                <a:solidFill>
                  <a:srgbClr val="005DC0"/>
                </a:solidFill>
                <a:latin typeface="Comic Sans MS" pitchFamily="66" charset="0"/>
              </a:rPr>
              <a:t>“</a:t>
            </a:r>
            <a:r>
              <a:rPr lang="en-GB" altLang="ja-JP" sz="2700" b="1" i="1" u="sng">
                <a:solidFill>
                  <a:srgbClr val="005DC0"/>
                </a:solidFill>
                <a:latin typeface="Comic Sans MS" pitchFamily="66" charset="0"/>
              </a:rPr>
              <a:t>The Bible File</a:t>
            </a:r>
            <a:r>
              <a:rPr lang="ja-JP" altLang="en-GB" sz="2700" b="1" i="1" u="sng">
                <a:solidFill>
                  <a:srgbClr val="005DC0"/>
                </a:solidFill>
                <a:latin typeface="Comic Sans MS" pitchFamily="66" charset="0"/>
              </a:rPr>
              <a:t>”</a:t>
            </a:r>
            <a:endParaRPr lang="en-GB" sz="2700" b="1" i="1" u="sng">
              <a:solidFill>
                <a:srgbClr val="005DC0"/>
              </a:solidFill>
              <a:latin typeface="Comic Sans MS" pitchFamily="66" charset="0"/>
            </a:endParaRPr>
          </a:p>
        </p:txBody>
      </p:sp>
      <p:sp>
        <p:nvSpPr>
          <p:cNvPr id="98309" name="Text Box 4"/>
          <p:cNvSpPr txBox="1">
            <a:spLocks noChangeArrowheads="1"/>
          </p:cNvSpPr>
          <p:nvPr/>
        </p:nvSpPr>
        <p:spPr bwMode="auto">
          <a:xfrm>
            <a:off x="604838" y="4924425"/>
            <a:ext cx="9453562" cy="925513"/>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t>
            </a:r>
            <a:r>
              <a:rPr lang="en-GB" sz="2700" b="1" i="1" u="sng">
                <a:solidFill>
                  <a:srgbClr val="005DC0"/>
                </a:solidFill>
                <a:latin typeface="Comic Sans MS" pitchFamily="66" charset="0"/>
              </a:rPr>
              <a:t>Abrahamic Foundations</a:t>
            </a:r>
            <a:r>
              <a:rPr lang="en-GB" sz="2700" b="1">
                <a:solidFill>
                  <a:srgbClr val="005DC0"/>
                </a:solidFill>
                <a:latin typeface="Comic Sans MS" pitchFamily="66" charset="0"/>
              </a:rPr>
              <a:t> of Scripture leading directly      	to The Ministry of The Lord Jesus Christ</a:t>
            </a:r>
          </a:p>
        </p:txBody>
      </p:sp>
      <p:sp>
        <p:nvSpPr>
          <p:cNvPr id="98310" name="Text Box 5"/>
          <p:cNvSpPr txBox="1">
            <a:spLocks noChangeArrowheads="1"/>
          </p:cNvSpPr>
          <p:nvPr/>
        </p:nvSpPr>
        <p:spPr bwMode="auto">
          <a:xfrm>
            <a:off x="601663" y="4197350"/>
            <a:ext cx="932973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•The Bible</a:t>
            </a:r>
            <a:r>
              <a:rPr lang="fr-FR" altLang="ja-JP" sz="2700" b="1">
                <a:solidFill>
                  <a:srgbClr val="005DC0"/>
                </a:solidFill>
                <a:latin typeface="Comic Sans MS" pitchFamily="66" charset="0"/>
              </a:rPr>
              <a:t>'</a:t>
            </a:r>
            <a:r>
              <a:rPr lang="en-GB" altLang="ja-JP" sz="2700" b="1">
                <a:solidFill>
                  <a:srgbClr val="005DC0"/>
                </a:solidFill>
                <a:latin typeface="Comic Sans MS" pitchFamily="66" charset="0"/>
              </a:rPr>
              <a:t>s </a:t>
            </a:r>
            <a:r>
              <a:rPr lang="ja-JP" altLang="en-GB" sz="2700" b="1" i="1" u="sng">
                <a:solidFill>
                  <a:srgbClr val="005DC0"/>
                </a:solidFill>
                <a:latin typeface="Comic Sans MS" pitchFamily="66" charset="0"/>
              </a:rPr>
              <a:t>“</a:t>
            </a:r>
            <a:r>
              <a:rPr lang="en-GB" altLang="ja-JP" sz="2700" b="1" i="1" u="sng">
                <a:solidFill>
                  <a:srgbClr val="005DC0"/>
                </a:solidFill>
                <a:latin typeface="Comic Sans MS" pitchFamily="66" charset="0"/>
              </a:rPr>
              <a:t>STORY</a:t>
            </a:r>
            <a:r>
              <a:rPr lang="ja-JP" altLang="en-GB" sz="2700" b="1" i="1" u="sng">
                <a:solidFill>
                  <a:srgbClr val="005DC0"/>
                </a:solidFill>
                <a:latin typeface="Comic Sans MS" pitchFamily="66" charset="0"/>
              </a:rPr>
              <a:t>”</a:t>
            </a:r>
            <a:r>
              <a:rPr lang="en-GB" altLang="ja-JP" sz="2700" b="1" i="1" u="sng">
                <a:solidFill>
                  <a:srgbClr val="005DC0"/>
                </a:solidFill>
                <a:latin typeface="Comic Sans MS" pitchFamily="66" charset="0"/>
              </a:rPr>
              <a:t> Core</a:t>
            </a:r>
            <a:r>
              <a:rPr lang="en-GB" altLang="ja-JP" sz="2700" b="1">
                <a:solidFill>
                  <a:srgbClr val="005DC0"/>
                </a:solidFill>
                <a:latin typeface="Comic Sans MS" pitchFamily="66" charset="0"/>
              </a:rPr>
              <a:t>: </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The Quick Chronology</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 </a:t>
            </a:r>
            <a:endParaRPr lang="en-GB" sz="2700" b="1">
              <a:solidFill>
                <a:srgbClr val="005DC0"/>
              </a:solidFill>
              <a:latin typeface="Comic Sans MS" pitchFamily="66" charset="0"/>
            </a:endParaRPr>
          </a:p>
        </p:txBody>
      </p:sp>
      <p:sp>
        <p:nvSpPr>
          <p:cNvPr id="98311" name="Text Box 6"/>
          <p:cNvSpPr txBox="1">
            <a:spLocks noChangeArrowheads="1"/>
          </p:cNvSpPr>
          <p:nvPr/>
        </p:nvSpPr>
        <p:spPr bwMode="auto">
          <a:xfrm>
            <a:off x="617538" y="3471863"/>
            <a:ext cx="858678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 </a:t>
            </a:r>
            <a:r>
              <a:rPr lang="en-GB" sz="2700" b="1" i="1" u="sng">
                <a:solidFill>
                  <a:srgbClr val="005DC0"/>
                </a:solidFill>
                <a:latin typeface="Comic Sans MS" pitchFamily="66" charset="0"/>
              </a:rPr>
              <a:t>Mental Map</a:t>
            </a:r>
            <a:r>
              <a:rPr lang="en-GB" sz="2700" b="1">
                <a:solidFill>
                  <a:srgbClr val="005DC0"/>
                </a:solidFill>
                <a:latin typeface="Comic Sans MS" pitchFamily="66" charset="0"/>
              </a:rPr>
              <a:t> locating Major Biblical Events</a:t>
            </a:r>
          </a:p>
        </p:txBody>
      </p:sp>
      <p:sp>
        <p:nvSpPr>
          <p:cNvPr id="98312" name="Text Box 7"/>
          <p:cNvSpPr txBox="1">
            <a:spLocks noChangeArrowheads="1"/>
          </p:cNvSpPr>
          <p:nvPr/>
        </p:nvSpPr>
        <p:spPr bwMode="auto">
          <a:xfrm>
            <a:off x="606425" y="2771775"/>
            <a:ext cx="902017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•The Mental Key to Open </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The Bible File</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a:t>
            </a:r>
            <a:r>
              <a:rPr lang="en-GB" altLang="ja-JP" sz="2700" b="1" i="1" u="sng">
                <a:solidFill>
                  <a:srgbClr val="005DC0"/>
                </a:solidFill>
                <a:latin typeface="Comic Sans MS" pitchFamily="66" charset="0"/>
              </a:rPr>
              <a:t>C 7 S J</a:t>
            </a:r>
            <a:endParaRPr lang="en-GB" sz="2700" b="1" i="1" u="sng">
              <a:solidFill>
                <a:srgbClr val="005DC0"/>
              </a:solidFill>
              <a:latin typeface="Comic Sans MS" pitchFamily="66" charset="0"/>
            </a:endParaRPr>
          </a:p>
        </p:txBody>
      </p:sp>
      <p:grpSp>
        <p:nvGrpSpPr>
          <p:cNvPr id="98313" name="Group 8"/>
          <p:cNvGrpSpPr>
            <a:grpSpLocks/>
          </p:cNvGrpSpPr>
          <p:nvPr/>
        </p:nvGrpSpPr>
        <p:grpSpPr bwMode="auto">
          <a:xfrm>
            <a:off x="3454400" y="338138"/>
            <a:ext cx="6418263" cy="1119187"/>
            <a:chOff x="2176" y="213"/>
            <a:chExt cx="4043" cy="705"/>
          </a:xfrm>
        </p:grpSpPr>
        <p:sp>
          <p:nvSpPr>
            <p:cNvPr id="98326" name="Text Box 9"/>
            <p:cNvSpPr txBox="1">
              <a:spLocks noChangeArrowheads="1"/>
            </p:cNvSpPr>
            <p:nvPr/>
          </p:nvSpPr>
          <p:spPr bwMode="auto">
            <a:xfrm>
              <a:off x="2176" y="213"/>
              <a:ext cx="4043" cy="705"/>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FFFFFF"/>
                  </a:solidFill>
                  <a:latin typeface="Comic Sans MS" pitchFamily="66" charset="0"/>
                </a:rPr>
                <a:t>The Bible…Basically  is ending. Now you have in your thinking…</a:t>
              </a:r>
            </a:p>
          </p:txBody>
        </p:sp>
        <p:sp>
          <p:nvSpPr>
            <p:cNvPr id="98327" name="Text Box 10"/>
            <p:cNvSpPr txBox="1">
              <a:spLocks noChangeArrowheads="1"/>
            </p:cNvSpPr>
            <p:nvPr/>
          </p:nvSpPr>
          <p:spPr bwMode="auto">
            <a:xfrm>
              <a:off x="4611"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Comic Sans MS" pitchFamily="66" charset="0"/>
                </a:rPr>
                <a:t>®</a:t>
              </a:r>
            </a:p>
          </p:txBody>
        </p:sp>
      </p:grpSp>
      <p:pic>
        <p:nvPicPr>
          <p:cNvPr id="98314" name="Picture 11"/>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5244" name="Oval 12"/>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98316" name="Text Box 13"/>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98317" name="Rectangle 14"/>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8318" name="Text Box 15"/>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98319" name="Text Box 16"/>
          <p:cNvSpPr txBox="1">
            <a:spLocks noChangeArrowheads="1"/>
          </p:cNvSpPr>
          <p:nvPr/>
        </p:nvSpPr>
        <p:spPr bwMode="auto">
          <a:xfrm>
            <a:off x="922972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91</a:t>
            </a:r>
          </a:p>
        </p:txBody>
      </p:sp>
      <p:sp>
        <p:nvSpPr>
          <p:cNvPr id="98320" name="Text Box 17"/>
          <p:cNvSpPr txBox="1">
            <a:spLocks noChangeArrowheads="1"/>
          </p:cNvSpPr>
          <p:nvPr/>
        </p:nvSpPr>
        <p:spPr bwMode="auto">
          <a:xfrm>
            <a:off x="9690100" y="7359650"/>
            <a:ext cx="182563" cy="311150"/>
          </a:xfrm>
          <a:prstGeom prst="rect">
            <a:avLst/>
          </a:prstGeom>
          <a:noFill/>
          <a:ln w="9525">
            <a:noFill/>
            <a:round/>
            <a:headEnd/>
            <a:tailEnd/>
          </a:ln>
        </p:spPr>
        <p:txBody>
          <a:bodyPr wrap="none" lIns="89816" tIns="46699" rIns="89816" bIns="46699" anchor="ctr">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Comic Sans MS" pitchFamily="66" charset="0"/>
              </a:rPr>
              <a:t> </a:t>
            </a:r>
          </a:p>
        </p:txBody>
      </p:sp>
      <p:sp>
        <p:nvSpPr>
          <p:cNvPr id="98321" name="Text Box 18"/>
          <p:cNvSpPr txBox="1">
            <a:spLocks noChangeArrowheads="1"/>
          </p:cNvSpPr>
          <p:nvPr/>
        </p:nvSpPr>
        <p:spPr bwMode="auto">
          <a:xfrm>
            <a:off x="619125" y="6035675"/>
            <a:ext cx="898842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FFEA18"/>
                </a:solidFill>
                <a:latin typeface="Comic Sans MS" pitchFamily="66" charset="0"/>
              </a:rPr>
              <a:t>•The </a:t>
            </a:r>
            <a:r>
              <a:rPr lang="en-GB" sz="2700" b="1" i="1" u="sng">
                <a:solidFill>
                  <a:srgbClr val="FFFFFF"/>
                </a:solidFill>
                <a:latin typeface="Comic Sans MS" pitchFamily="66" charset="0"/>
              </a:rPr>
              <a:t>Bible</a:t>
            </a:r>
            <a:r>
              <a:rPr lang="fr-FR" altLang="ja-JP" sz="2700" b="1" i="1" u="sng">
                <a:solidFill>
                  <a:srgbClr val="FFFFFF"/>
                </a:solidFill>
                <a:latin typeface="Comic Sans MS" pitchFamily="66" charset="0"/>
              </a:rPr>
              <a:t>'</a:t>
            </a:r>
            <a:r>
              <a:rPr lang="en-GB" altLang="ja-JP" sz="2700" b="1" i="1" u="sng">
                <a:solidFill>
                  <a:srgbClr val="FFFFFF"/>
                </a:solidFill>
                <a:latin typeface="Comic Sans MS" pitchFamily="66" charset="0"/>
              </a:rPr>
              <a:t>s </a:t>
            </a:r>
            <a:r>
              <a:rPr lang="ja-JP" altLang="en-GB" sz="2700" b="1" i="1" u="sng">
                <a:solidFill>
                  <a:srgbClr val="FFFFFF"/>
                </a:solidFill>
                <a:latin typeface="Comic Sans MS" pitchFamily="66" charset="0"/>
              </a:rPr>
              <a:t>“</a:t>
            </a:r>
            <a:r>
              <a:rPr lang="en-GB" altLang="ja-JP" sz="2700" b="1" i="1" u="sng">
                <a:solidFill>
                  <a:srgbClr val="FFFFFF"/>
                </a:solidFill>
                <a:latin typeface="Comic Sans MS" pitchFamily="66" charset="0"/>
              </a:rPr>
              <a:t>Architecture</a:t>
            </a:r>
            <a:r>
              <a:rPr lang="ja-JP" altLang="en-GB" sz="2700" b="1" i="1" u="sng">
                <a:solidFill>
                  <a:srgbClr val="FFFFFF"/>
                </a:solidFill>
                <a:latin typeface="Comic Sans MS" pitchFamily="66" charset="0"/>
              </a:rPr>
              <a:t>”</a:t>
            </a:r>
            <a:r>
              <a:rPr lang="en-GB" altLang="ja-JP" sz="2700" b="1">
                <a:solidFill>
                  <a:srgbClr val="FFEA18"/>
                </a:solidFill>
                <a:latin typeface="Comic Sans MS" pitchFamily="66" charset="0"/>
              </a:rPr>
              <a:t> Based on </a:t>
            </a:r>
            <a:r>
              <a:rPr lang="en-GB" altLang="ja-JP" sz="2700" b="1" i="1">
                <a:solidFill>
                  <a:srgbClr val="FFEA18"/>
                </a:solidFill>
                <a:latin typeface="Comic Sans MS" pitchFamily="66" charset="0"/>
              </a:rPr>
              <a:t>The Story</a:t>
            </a:r>
            <a:endParaRPr lang="en-GB" sz="2700" b="1" i="1">
              <a:solidFill>
                <a:srgbClr val="FFEA18"/>
              </a:solidFill>
              <a:latin typeface="Comic Sans MS" pitchFamily="66" charset="0"/>
            </a:endParaRPr>
          </a:p>
        </p:txBody>
      </p:sp>
      <p:pic>
        <p:nvPicPr>
          <p:cNvPr id="95251" name="Picture 19"/>
          <p:cNvPicPr>
            <a:picLocks noChangeAspect="1" noChangeArrowheads="1"/>
          </p:cNvPicPr>
          <p:nvPr/>
        </p:nvPicPr>
        <p:blipFill>
          <a:blip r:embed="rId4"/>
          <a:srcRect l="15105" t="10979" r="11676" b="6210"/>
          <a:stretch>
            <a:fillRect/>
          </a:stretch>
        </p:blipFill>
        <p:spPr bwMode="auto">
          <a:xfrm>
            <a:off x="4757738" y="279400"/>
            <a:ext cx="4240212" cy="3197225"/>
          </a:xfrm>
          <a:prstGeom prst="rect">
            <a:avLst/>
          </a:prstGeom>
          <a:noFill/>
          <a:ln w="9525">
            <a:noFill/>
            <a:round/>
            <a:headEnd/>
            <a:tailEnd/>
          </a:ln>
          <a:effectLst>
            <a:outerShdw dist="117182" dir="2438369" algn="ctr" rotWithShape="0">
              <a:srgbClr val="808080"/>
            </a:outerShdw>
          </a:effectLst>
        </p:spPr>
      </p:pic>
      <p:pic>
        <p:nvPicPr>
          <p:cNvPr id="95252" name="Picture 20"/>
          <p:cNvPicPr>
            <a:picLocks noChangeAspect="1" noChangeArrowheads="1"/>
          </p:cNvPicPr>
          <p:nvPr/>
        </p:nvPicPr>
        <p:blipFill>
          <a:blip r:embed="rId5"/>
          <a:srcRect l="12962" t="10207" r="12755" b="8646"/>
          <a:stretch>
            <a:fillRect/>
          </a:stretch>
        </p:blipFill>
        <p:spPr bwMode="auto">
          <a:xfrm>
            <a:off x="1795463" y="1235075"/>
            <a:ext cx="3965575" cy="2887663"/>
          </a:xfrm>
          <a:prstGeom prst="rect">
            <a:avLst/>
          </a:prstGeom>
          <a:noFill/>
          <a:ln w="9525">
            <a:noFill/>
            <a:round/>
            <a:headEnd/>
            <a:tailEnd/>
          </a:ln>
          <a:effectLst>
            <a:outerShdw dist="117182" dir="2438369" algn="ctr" rotWithShape="0">
              <a:srgbClr val="808080"/>
            </a:outerShdw>
          </a:effectLst>
        </p:spPr>
      </p:pic>
      <p:pic>
        <p:nvPicPr>
          <p:cNvPr id="95253" name="Picture 21"/>
          <p:cNvPicPr>
            <a:picLocks noChangeAspect="1" noChangeArrowheads="1"/>
          </p:cNvPicPr>
          <p:nvPr/>
        </p:nvPicPr>
        <p:blipFill>
          <a:blip r:embed="rId6"/>
          <a:srcRect l="16702" t="11076" r="14021" b="11446"/>
          <a:stretch>
            <a:fillRect/>
          </a:stretch>
        </p:blipFill>
        <p:spPr bwMode="auto">
          <a:xfrm>
            <a:off x="4868863" y="2887663"/>
            <a:ext cx="3976687" cy="2965450"/>
          </a:xfrm>
          <a:prstGeom prst="rect">
            <a:avLst/>
          </a:prstGeom>
          <a:noFill/>
          <a:ln w="9525">
            <a:noFill/>
            <a:round/>
            <a:headEnd/>
            <a:tailEnd/>
          </a:ln>
          <a:effectLst>
            <a:outerShdw dist="117182" dir="2438369" algn="ctr" rotWithShape="0">
              <a:srgbClr val="808080"/>
            </a:outerShdw>
          </a:effectLst>
        </p:spPr>
      </p:pic>
      <p:sp>
        <p:nvSpPr>
          <p:cNvPr id="95254" name="Rectangle 22"/>
          <p:cNvSpPr>
            <a:spLocks noChangeArrowheads="1"/>
          </p:cNvSpPr>
          <p:nvPr/>
        </p:nvSpPr>
        <p:spPr bwMode="auto">
          <a:xfrm>
            <a:off x="4841875" y="2855913"/>
            <a:ext cx="4092575" cy="2941637"/>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5254"/>
                                        </p:tgtEl>
                                        <p:attrNameLst>
                                          <p:attrName>style.visibility</p:attrName>
                                        </p:attrNameLst>
                                      </p:cBhvr>
                                      <p:to>
                                        <p:strVal val="visible"/>
                                      </p:to>
                                    </p:set>
                                    <p:anim calcmode="lin" valueType="num">
                                      <p:cBhvr>
                                        <p:cTn id="7" dur="500" fill="hold"/>
                                        <p:tgtEl>
                                          <p:spTgt spid="95254"/>
                                        </p:tgtEl>
                                        <p:attrNameLst>
                                          <p:attrName>ppt_w</p:attrName>
                                        </p:attrNameLst>
                                      </p:cBhvr>
                                      <p:tavLst>
                                        <p:tav tm="100000">
                                          <p:val>
                                            <p:strVal val="2/3*#ppt_w"/>
                                          </p:val>
                                        </p:tav>
                                        <p:tav tm="100000">
                                          <p:val>
                                            <p:strVal val="#ppt_w"/>
                                          </p:val>
                                        </p:tav>
                                      </p:tavLst>
                                    </p:anim>
                                    <p:anim calcmode="lin" valueType="num">
                                      <p:cBhvr>
                                        <p:cTn id="8" dur="500" fill="hold"/>
                                        <p:tgtEl>
                                          <p:spTgt spid="95254"/>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99331" name="Text Box 2"/>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00AE00"/>
                </a:solidFill>
                <a:latin typeface="Comic Sans MS" pitchFamily="66" charset="0"/>
              </a:rPr>
              <a:t> </a:t>
            </a:r>
          </a:p>
        </p:txBody>
      </p:sp>
      <p:sp>
        <p:nvSpPr>
          <p:cNvPr id="99332" name="Text Box 3"/>
          <p:cNvSpPr txBox="1">
            <a:spLocks noChangeArrowheads="1"/>
          </p:cNvSpPr>
          <p:nvPr/>
        </p:nvSpPr>
        <p:spPr bwMode="auto">
          <a:xfrm>
            <a:off x="3590925" y="2046288"/>
            <a:ext cx="5854700" cy="5238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•An Idea Called </a:t>
            </a:r>
            <a:r>
              <a:rPr lang="ja-JP" altLang="en-GB" sz="2700" b="1">
                <a:solidFill>
                  <a:srgbClr val="005DC0"/>
                </a:solidFill>
                <a:latin typeface="Comic Sans MS" pitchFamily="66" charset="0"/>
              </a:rPr>
              <a:t>“</a:t>
            </a:r>
            <a:r>
              <a:rPr lang="en-GB" altLang="ja-JP" sz="2700" b="1" i="1" u="sng">
                <a:solidFill>
                  <a:srgbClr val="005DC0"/>
                </a:solidFill>
                <a:latin typeface="Comic Sans MS" pitchFamily="66" charset="0"/>
              </a:rPr>
              <a:t>The Bible File</a:t>
            </a:r>
            <a:r>
              <a:rPr lang="ja-JP" altLang="en-GB" sz="2700" b="1" i="1" u="sng">
                <a:solidFill>
                  <a:srgbClr val="005DC0"/>
                </a:solidFill>
                <a:latin typeface="Comic Sans MS" pitchFamily="66" charset="0"/>
              </a:rPr>
              <a:t>”</a:t>
            </a:r>
            <a:endParaRPr lang="en-GB" sz="2700" b="1" i="1" u="sng">
              <a:solidFill>
                <a:srgbClr val="005DC0"/>
              </a:solidFill>
              <a:latin typeface="Comic Sans MS" pitchFamily="66" charset="0"/>
            </a:endParaRPr>
          </a:p>
        </p:txBody>
      </p:sp>
      <p:sp>
        <p:nvSpPr>
          <p:cNvPr id="99333" name="Text Box 4"/>
          <p:cNvSpPr txBox="1">
            <a:spLocks noChangeArrowheads="1"/>
          </p:cNvSpPr>
          <p:nvPr/>
        </p:nvSpPr>
        <p:spPr bwMode="auto">
          <a:xfrm>
            <a:off x="619125" y="6035675"/>
            <a:ext cx="898842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•The </a:t>
            </a:r>
            <a:r>
              <a:rPr lang="en-GB" sz="2700" b="1" i="1" u="sng">
                <a:solidFill>
                  <a:srgbClr val="005DC0"/>
                </a:solidFill>
                <a:latin typeface="Comic Sans MS" pitchFamily="66" charset="0"/>
              </a:rPr>
              <a:t>Bible</a:t>
            </a:r>
            <a:r>
              <a:rPr lang="fr-FR" altLang="ja-JP" sz="2700" b="1" i="1" u="sng">
                <a:solidFill>
                  <a:srgbClr val="005DC0"/>
                </a:solidFill>
                <a:latin typeface="Comic Sans MS" pitchFamily="66" charset="0"/>
              </a:rPr>
              <a:t>'</a:t>
            </a:r>
            <a:r>
              <a:rPr lang="en-GB" altLang="ja-JP" sz="2700" b="1" i="1" u="sng">
                <a:solidFill>
                  <a:srgbClr val="005DC0"/>
                </a:solidFill>
                <a:latin typeface="Comic Sans MS" pitchFamily="66" charset="0"/>
              </a:rPr>
              <a:t>s </a:t>
            </a:r>
            <a:r>
              <a:rPr lang="ja-JP" altLang="en-GB" sz="2700" b="1" i="1" u="sng">
                <a:solidFill>
                  <a:srgbClr val="005DC0"/>
                </a:solidFill>
                <a:latin typeface="Comic Sans MS" pitchFamily="66" charset="0"/>
              </a:rPr>
              <a:t>“</a:t>
            </a:r>
            <a:r>
              <a:rPr lang="en-GB" altLang="ja-JP" sz="2700" b="1" i="1" u="sng">
                <a:solidFill>
                  <a:srgbClr val="005DC0"/>
                </a:solidFill>
                <a:latin typeface="Comic Sans MS" pitchFamily="66" charset="0"/>
              </a:rPr>
              <a:t>Architecture</a:t>
            </a:r>
            <a:r>
              <a:rPr lang="ja-JP" altLang="en-GB" sz="2700" b="1" i="1" u="sng">
                <a:solidFill>
                  <a:srgbClr val="005DC0"/>
                </a:solidFill>
                <a:latin typeface="Comic Sans MS" pitchFamily="66" charset="0"/>
              </a:rPr>
              <a:t>”</a:t>
            </a:r>
            <a:r>
              <a:rPr lang="en-GB" altLang="ja-JP" sz="2700" b="1">
                <a:solidFill>
                  <a:srgbClr val="005DC0"/>
                </a:solidFill>
                <a:latin typeface="Comic Sans MS" pitchFamily="66" charset="0"/>
              </a:rPr>
              <a:t> Based on </a:t>
            </a:r>
            <a:r>
              <a:rPr lang="en-GB" altLang="ja-JP" sz="2700" b="1" i="1">
                <a:solidFill>
                  <a:srgbClr val="005DC0"/>
                </a:solidFill>
                <a:latin typeface="Comic Sans MS" pitchFamily="66" charset="0"/>
              </a:rPr>
              <a:t>The Story</a:t>
            </a:r>
            <a:endParaRPr lang="en-GB" sz="2700" b="1" i="1">
              <a:solidFill>
                <a:srgbClr val="005DC0"/>
              </a:solidFill>
              <a:latin typeface="Comic Sans MS" pitchFamily="66" charset="0"/>
            </a:endParaRPr>
          </a:p>
        </p:txBody>
      </p:sp>
      <p:sp>
        <p:nvSpPr>
          <p:cNvPr id="99334" name="Text Box 5"/>
          <p:cNvSpPr txBox="1">
            <a:spLocks noChangeArrowheads="1"/>
          </p:cNvSpPr>
          <p:nvPr/>
        </p:nvSpPr>
        <p:spPr bwMode="auto">
          <a:xfrm>
            <a:off x="604838" y="4924425"/>
            <a:ext cx="9453562" cy="925513"/>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t>
            </a:r>
            <a:r>
              <a:rPr lang="en-GB" sz="2700" b="1" i="1" u="sng">
                <a:solidFill>
                  <a:srgbClr val="005DC0"/>
                </a:solidFill>
                <a:latin typeface="Comic Sans MS" pitchFamily="66" charset="0"/>
              </a:rPr>
              <a:t>Abrahamic Foundations</a:t>
            </a:r>
            <a:r>
              <a:rPr lang="en-GB" sz="2700" b="1">
                <a:solidFill>
                  <a:srgbClr val="005DC0"/>
                </a:solidFill>
                <a:latin typeface="Comic Sans MS" pitchFamily="66" charset="0"/>
              </a:rPr>
              <a:t> of Scripture leading directly      	to The Ministry of The Lord Jesus Christ</a:t>
            </a:r>
          </a:p>
        </p:txBody>
      </p:sp>
      <p:sp>
        <p:nvSpPr>
          <p:cNvPr id="99335" name="Text Box 6"/>
          <p:cNvSpPr txBox="1">
            <a:spLocks noChangeArrowheads="1"/>
          </p:cNvSpPr>
          <p:nvPr/>
        </p:nvSpPr>
        <p:spPr bwMode="auto">
          <a:xfrm>
            <a:off x="601663" y="4197350"/>
            <a:ext cx="932973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•The Bible</a:t>
            </a:r>
            <a:r>
              <a:rPr lang="fr-FR" altLang="ja-JP" sz="2700" b="1">
                <a:solidFill>
                  <a:srgbClr val="005DC0"/>
                </a:solidFill>
                <a:latin typeface="Comic Sans MS" pitchFamily="66" charset="0"/>
              </a:rPr>
              <a:t>'</a:t>
            </a:r>
            <a:r>
              <a:rPr lang="en-GB" altLang="ja-JP" sz="2700" b="1">
                <a:solidFill>
                  <a:srgbClr val="005DC0"/>
                </a:solidFill>
                <a:latin typeface="Comic Sans MS" pitchFamily="66" charset="0"/>
              </a:rPr>
              <a:t>s </a:t>
            </a:r>
            <a:r>
              <a:rPr lang="ja-JP" altLang="en-GB" sz="2700" b="1" i="1" u="sng">
                <a:solidFill>
                  <a:srgbClr val="005DC0"/>
                </a:solidFill>
                <a:latin typeface="Comic Sans MS" pitchFamily="66" charset="0"/>
              </a:rPr>
              <a:t>“</a:t>
            </a:r>
            <a:r>
              <a:rPr lang="en-GB" altLang="ja-JP" sz="2700" b="1" i="1" u="sng">
                <a:solidFill>
                  <a:srgbClr val="005DC0"/>
                </a:solidFill>
                <a:latin typeface="Comic Sans MS" pitchFamily="66" charset="0"/>
              </a:rPr>
              <a:t>STORY</a:t>
            </a:r>
            <a:r>
              <a:rPr lang="ja-JP" altLang="en-GB" sz="2700" b="1" i="1" u="sng">
                <a:solidFill>
                  <a:srgbClr val="005DC0"/>
                </a:solidFill>
                <a:latin typeface="Comic Sans MS" pitchFamily="66" charset="0"/>
              </a:rPr>
              <a:t>”</a:t>
            </a:r>
            <a:r>
              <a:rPr lang="en-GB" altLang="ja-JP" sz="2700" b="1" i="1" u="sng">
                <a:solidFill>
                  <a:srgbClr val="005DC0"/>
                </a:solidFill>
                <a:latin typeface="Comic Sans MS" pitchFamily="66" charset="0"/>
              </a:rPr>
              <a:t> Core</a:t>
            </a:r>
            <a:r>
              <a:rPr lang="en-GB" altLang="ja-JP" sz="2700" b="1">
                <a:solidFill>
                  <a:srgbClr val="005DC0"/>
                </a:solidFill>
                <a:latin typeface="Comic Sans MS" pitchFamily="66" charset="0"/>
              </a:rPr>
              <a:t>: </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The Quick Chronology</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 </a:t>
            </a:r>
            <a:endParaRPr lang="en-GB" sz="2700" b="1">
              <a:solidFill>
                <a:srgbClr val="005DC0"/>
              </a:solidFill>
              <a:latin typeface="Comic Sans MS" pitchFamily="66" charset="0"/>
            </a:endParaRPr>
          </a:p>
        </p:txBody>
      </p:sp>
      <p:sp>
        <p:nvSpPr>
          <p:cNvPr id="99336" name="Text Box 7"/>
          <p:cNvSpPr txBox="1">
            <a:spLocks noChangeArrowheads="1"/>
          </p:cNvSpPr>
          <p:nvPr/>
        </p:nvSpPr>
        <p:spPr bwMode="auto">
          <a:xfrm>
            <a:off x="617538" y="3471863"/>
            <a:ext cx="858678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•A </a:t>
            </a:r>
            <a:r>
              <a:rPr lang="en-GB" sz="2700" b="1" i="1" u="sng">
                <a:solidFill>
                  <a:srgbClr val="005DC0"/>
                </a:solidFill>
                <a:latin typeface="Comic Sans MS" pitchFamily="66" charset="0"/>
              </a:rPr>
              <a:t>Mental Map</a:t>
            </a:r>
            <a:r>
              <a:rPr lang="en-GB" sz="2700" b="1">
                <a:solidFill>
                  <a:srgbClr val="005DC0"/>
                </a:solidFill>
                <a:latin typeface="Comic Sans MS" pitchFamily="66" charset="0"/>
              </a:rPr>
              <a:t> locating Major Biblical Events</a:t>
            </a:r>
          </a:p>
        </p:txBody>
      </p:sp>
      <p:sp>
        <p:nvSpPr>
          <p:cNvPr id="99337" name="Text Box 8"/>
          <p:cNvSpPr txBox="1">
            <a:spLocks noChangeArrowheads="1"/>
          </p:cNvSpPr>
          <p:nvPr/>
        </p:nvSpPr>
        <p:spPr bwMode="auto">
          <a:xfrm>
            <a:off x="606425" y="2771775"/>
            <a:ext cx="902017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005DC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005DC0"/>
                </a:solidFill>
                <a:latin typeface="Comic Sans MS" pitchFamily="66" charset="0"/>
              </a:rPr>
              <a:t>•The Mental Key to Open </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The Bible File</a:t>
            </a:r>
            <a:r>
              <a:rPr lang="ja-JP" altLang="en-GB" sz="2700" b="1">
                <a:solidFill>
                  <a:srgbClr val="005DC0"/>
                </a:solidFill>
                <a:latin typeface="Comic Sans MS" pitchFamily="66" charset="0"/>
              </a:rPr>
              <a:t>”</a:t>
            </a:r>
            <a:r>
              <a:rPr lang="en-GB" altLang="ja-JP" sz="2700" b="1">
                <a:solidFill>
                  <a:srgbClr val="005DC0"/>
                </a:solidFill>
                <a:latin typeface="Comic Sans MS" pitchFamily="66" charset="0"/>
              </a:rPr>
              <a:t>…</a:t>
            </a:r>
            <a:r>
              <a:rPr lang="en-GB" altLang="ja-JP" sz="2700" b="1" i="1" u="sng">
                <a:solidFill>
                  <a:srgbClr val="005DC0"/>
                </a:solidFill>
                <a:latin typeface="Comic Sans MS" pitchFamily="66" charset="0"/>
              </a:rPr>
              <a:t>C 7 S J</a:t>
            </a:r>
            <a:endParaRPr lang="en-GB" sz="2700" b="1" i="1" u="sng">
              <a:solidFill>
                <a:srgbClr val="005DC0"/>
              </a:solidFill>
              <a:latin typeface="Comic Sans MS" pitchFamily="66" charset="0"/>
            </a:endParaRPr>
          </a:p>
        </p:txBody>
      </p:sp>
      <p:grpSp>
        <p:nvGrpSpPr>
          <p:cNvPr id="99338" name="Group 9"/>
          <p:cNvGrpSpPr>
            <a:grpSpLocks/>
          </p:cNvGrpSpPr>
          <p:nvPr/>
        </p:nvGrpSpPr>
        <p:grpSpPr bwMode="auto">
          <a:xfrm>
            <a:off x="3454400" y="338138"/>
            <a:ext cx="6418263" cy="1119187"/>
            <a:chOff x="2176" y="213"/>
            <a:chExt cx="4043" cy="705"/>
          </a:xfrm>
        </p:grpSpPr>
        <p:sp>
          <p:nvSpPr>
            <p:cNvPr id="99352" name="Text Box 10"/>
            <p:cNvSpPr txBox="1">
              <a:spLocks noChangeArrowheads="1"/>
            </p:cNvSpPr>
            <p:nvPr/>
          </p:nvSpPr>
          <p:spPr bwMode="auto">
            <a:xfrm>
              <a:off x="2176" y="213"/>
              <a:ext cx="4043" cy="705"/>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FFFFFF"/>
                  </a:solidFill>
                  <a:latin typeface="Comic Sans MS" pitchFamily="66" charset="0"/>
                </a:rPr>
                <a:t>The Bible…Basically  is ending. Now you have in your thinking…</a:t>
              </a:r>
            </a:p>
          </p:txBody>
        </p:sp>
        <p:sp>
          <p:nvSpPr>
            <p:cNvPr id="99353" name="Text Box 11"/>
            <p:cNvSpPr txBox="1">
              <a:spLocks noChangeArrowheads="1"/>
            </p:cNvSpPr>
            <p:nvPr/>
          </p:nvSpPr>
          <p:spPr bwMode="auto">
            <a:xfrm>
              <a:off x="4611"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Comic Sans MS" pitchFamily="66" charset="0"/>
                </a:rPr>
                <a:t>®</a:t>
              </a:r>
            </a:p>
          </p:txBody>
        </p:sp>
      </p:grpSp>
      <p:pic>
        <p:nvPicPr>
          <p:cNvPr id="99339" name="Picture 12"/>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6269" name="Oval 13"/>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
        <p:nvSpPr>
          <p:cNvPr id="99341" name="Text Box 14"/>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99342" name="Rectangle 15"/>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99343" name="Text Box 16"/>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99344" name="Text Box 17"/>
          <p:cNvSpPr txBox="1">
            <a:spLocks noChangeArrowheads="1"/>
          </p:cNvSpPr>
          <p:nvPr/>
        </p:nvSpPr>
        <p:spPr bwMode="auto">
          <a:xfrm>
            <a:off x="922972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92</a:t>
            </a:r>
          </a:p>
        </p:txBody>
      </p:sp>
      <p:sp>
        <p:nvSpPr>
          <p:cNvPr id="99345" name="Text Box 18"/>
          <p:cNvSpPr txBox="1">
            <a:spLocks noChangeArrowheads="1"/>
          </p:cNvSpPr>
          <p:nvPr/>
        </p:nvSpPr>
        <p:spPr bwMode="auto">
          <a:xfrm>
            <a:off x="9690100" y="7359650"/>
            <a:ext cx="182563" cy="311150"/>
          </a:xfrm>
          <a:prstGeom prst="rect">
            <a:avLst/>
          </a:prstGeom>
          <a:noFill/>
          <a:ln w="9525">
            <a:noFill/>
            <a:round/>
            <a:headEnd/>
            <a:tailEnd/>
          </a:ln>
        </p:spPr>
        <p:txBody>
          <a:bodyPr wrap="none" lIns="89816" tIns="46699" rIns="89816" bIns="46699" anchor="ctr">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Comic Sans MS" pitchFamily="66" charset="0"/>
              </a:rPr>
              <a:t> </a:t>
            </a:r>
          </a:p>
        </p:txBody>
      </p:sp>
      <p:pic>
        <p:nvPicPr>
          <p:cNvPr id="96275" name="Picture 19"/>
          <p:cNvPicPr>
            <a:picLocks noChangeAspect="1" noChangeArrowheads="1"/>
          </p:cNvPicPr>
          <p:nvPr/>
        </p:nvPicPr>
        <p:blipFill>
          <a:blip r:embed="rId4"/>
          <a:srcRect l="15105" t="10979" r="11676" b="6210"/>
          <a:stretch>
            <a:fillRect/>
          </a:stretch>
        </p:blipFill>
        <p:spPr bwMode="auto">
          <a:xfrm>
            <a:off x="4757738" y="279400"/>
            <a:ext cx="4240212" cy="3197225"/>
          </a:xfrm>
          <a:prstGeom prst="rect">
            <a:avLst/>
          </a:prstGeom>
          <a:noFill/>
          <a:ln w="9525">
            <a:noFill/>
            <a:round/>
            <a:headEnd/>
            <a:tailEnd/>
          </a:ln>
          <a:effectLst>
            <a:outerShdw dist="117182" dir="2438369" algn="ctr" rotWithShape="0">
              <a:srgbClr val="808080"/>
            </a:outerShdw>
          </a:effectLst>
        </p:spPr>
      </p:pic>
      <p:pic>
        <p:nvPicPr>
          <p:cNvPr id="96276" name="Picture 20"/>
          <p:cNvPicPr>
            <a:picLocks noChangeAspect="1" noChangeArrowheads="1"/>
          </p:cNvPicPr>
          <p:nvPr/>
        </p:nvPicPr>
        <p:blipFill>
          <a:blip r:embed="rId5"/>
          <a:srcRect l="12962" t="10207" r="12755" b="8646"/>
          <a:stretch>
            <a:fillRect/>
          </a:stretch>
        </p:blipFill>
        <p:spPr bwMode="auto">
          <a:xfrm>
            <a:off x="1795463" y="1235075"/>
            <a:ext cx="3965575" cy="2887663"/>
          </a:xfrm>
          <a:prstGeom prst="rect">
            <a:avLst/>
          </a:prstGeom>
          <a:noFill/>
          <a:ln w="9525">
            <a:noFill/>
            <a:round/>
            <a:headEnd/>
            <a:tailEnd/>
          </a:ln>
          <a:effectLst>
            <a:outerShdw dist="117182" dir="2438369" algn="ctr" rotWithShape="0">
              <a:srgbClr val="808080"/>
            </a:outerShdw>
          </a:effectLst>
        </p:spPr>
      </p:pic>
      <p:sp>
        <p:nvSpPr>
          <p:cNvPr id="99348" name="Text Box 21"/>
          <p:cNvSpPr txBox="1">
            <a:spLocks noChangeArrowheads="1"/>
          </p:cNvSpPr>
          <p:nvPr/>
        </p:nvSpPr>
        <p:spPr bwMode="auto">
          <a:xfrm>
            <a:off x="614363" y="6718300"/>
            <a:ext cx="8477250" cy="509588"/>
          </a:xfrm>
          <a:prstGeom prst="rect">
            <a:avLst/>
          </a:prstGeom>
          <a:noFill/>
          <a:ln w="9525">
            <a:noFill/>
            <a:round/>
            <a:headEnd/>
            <a:tailEnd/>
          </a:ln>
        </p:spPr>
        <p:txBody>
          <a:bodyPr lIns="89816" tIns="46699" rIns="89816" bIns="46699">
            <a:spAutoFit/>
          </a:bodyPr>
          <a:lstStyle/>
          <a:p>
            <a:pPr>
              <a:lnSpc>
                <a:spcPct val="100000"/>
              </a:lnSpc>
              <a:spcBef>
                <a:spcPts val="15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FFEA18"/>
                </a:solidFill>
                <a:latin typeface="Comic Sans MS" pitchFamily="66" charset="0"/>
              </a:rPr>
              <a:t>•The Old and New </a:t>
            </a:r>
            <a:r>
              <a:rPr lang="en-GB" sz="2700" b="1">
                <a:solidFill>
                  <a:srgbClr val="FFEA18"/>
                </a:solidFill>
                <a:latin typeface="Comic Sans MS" pitchFamily="66" charset="0"/>
              </a:rPr>
              <a:t>Testament </a:t>
            </a:r>
            <a:r>
              <a:rPr lang="en-GB" sz="2700" b="1" i="1" u="sng">
                <a:solidFill>
                  <a:srgbClr val="FFFFFF"/>
                </a:solidFill>
                <a:latin typeface="Comic Sans MS" pitchFamily="66" charset="0"/>
              </a:rPr>
              <a:t>Books and</a:t>
            </a:r>
            <a:r>
              <a:rPr lang="en-GB" b="1" i="1" u="sng">
                <a:solidFill>
                  <a:srgbClr val="FFFFFF"/>
                </a:solidFill>
                <a:latin typeface="Comic Sans MS" pitchFamily="66" charset="0"/>
              </a:rPr>
              <a:t> Themes</a:t>
            </a:r>
          </a:p>
        </p:txBody>
      </p:sp>
      <p:pic>
        <p:nvPicPr>
          <p:cNvPr id="96278" name="Picture 22"/>
          <p:cNvPicPr>
            <a:picLocks noChangeAspect="1" noChangeArrowheads="1"/>
          </p:cNvPicPr>
          <p:nvPr/>
        </p:nvPicPr>
        <p:blipFill>
          <a:blip r:embed="rId6"/>
          <a:srcRect l="16702" t="11076" r="14021" b="11446"/>
          <a:stretch>
            <a:fillRect/>
          </a:stretch>
        </p:blipFill>
        <p:spPr bwMode="auto">
          <a:xfrm>
            <a:off x="4868863" y="2887663"/>
            <a:ext cx="3976687" cy="2965450"/>
          </a:xfrm>
          <a:prstGeom prst="rect">
            <a:avLst/>
          </a:prstGeom>
          <a:noFill/>
          <a:ln w="9525">
            <a:noFill/>
            <a:round/>
            <a:headEnd/>
            <a:tailEnd/>
          </a:ln>
          <a:effectLst>
            <a:outerShdw dist="117182" dir="2438369" algn="ctr" rotWithShape="0">
              <a:srgbClr val="808080"/>
            </a:outerShdw>
          </a:effectLst>
        </p:spPr>
      </p:pic>
      <p:pic>
        <p:nvPicPr>
          <p:cNvPr id="96279" name="Picture 23"/>
          <p:cNvPicPr>
            <a:picLocks noChangeAspect="1" noChangeArrowheads="1"/>
          </p:cNvPicPr>
          <p:nvPr/>
        </p:nvPicPr>
        <p:blipFill>
          <a:blip r:embed="rId7"/>
          <a:srcRect l="15800" t="11293" r="12541" b="5792"/>
          <a:stretch>
            <a:fillRect/>
          </a:stretch>
        </p:blipFill>
        <p:spPr bwMode="auto">
          <a:xfrm>
            <a:off x="1109663" y="3522663"/>
            <a:ext cx="4041775" cy="3117850"/>
          </a:xfrm>
          <a:prstGeom prst="rect">
            <a:avLst/>
          </a:prstGeom>
          <a:noFill/>
          <a:ln w="9525">
            <a:noFill/>
            <a:round/>
            <a:headEnd/>
            <a:tailEnd/>
          </a:ln>
          <a:effectLst>
            <a:outerShdw dist="117182" dir="2438369" algn="ctr" rotWithShape="0">
              <a:srgbClr val="808080"/>
            </a:outerShdw>
          </a:effectLst>
        </p:spPr>
      </p:pic>
      <p:sp>
        <p:nvSpPr>
          <p:cNvPr id="96280" name="Rectangle 24"/>
          <p:cNvSpPr>
            <a:spLocks noChangeArrowheads="1"/>
          </p:cNvSpPr>
          <p:nvPr/>
        </p:nvSpPr>
        <p:spPr bwMode="auto">
          <a:xfrm>
            <a:off x="1049338" y="3455988"/>
            <a:ext cx="4092575" cy="3195637"/>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6280"/>
                                        </p:tgtEl>
                                        <p:attrNameLst>
                                          <p:attrName>style.visibility</p:attrName>
                                        </p:attrNameLst>
                                      </p:cBhvr>
                                      <p:to>
                                        <p:strVal val="visible"/>
                                      </p:to>
                                    </p:set>
                                    <p:anim calcmode="lin" valueType="num">
                                      <p:cBhvr>
                                        <p:cTn id="7" dur="500" fill="hold"/>
                                        <p:tgtEl>
                                          <p:spTgt spid="96280"/>
                                        </p:tgtEl>
                                        <p:attrNameLst>
                                          <p:attrName>ppt_w</p:attrName>
                                        </p:attrNameLst>
                                      </p:cBhvr>
                                      <p:tavLst>
                                        <p:tav tm="100000">
                                          <p:val>
                                            <p:strVal val="2/3*#ppt_w"/>
                                          </p:val>
                                        </p:tav>
                                        <p:tav tm="100000">
                                          <p:val>
                                            <p:strVal val="#ppt_w"/>
                                          </p:val>
                                        </p:tav>
                                      </p:tavLst>
                                    </p:anim>
                                    <p:anim calcmode="lin" valueType="num">
                                      <p:cBhvr>
                                        <p:cTn id="8" dur="500" fill="hold"/>
                                        <p:tgtEl>
                                          <p:spTgt spid="96280"/>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8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100355" name="Text Box 2"/>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00AE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00AE00"/>
                </a:solidFill>
                <a:latin typeface="Comic Sans MS" pitchFamily="66" charset="0"/>
              </a:rPr>
              <a:t> </a:t>
            </a:r>
          </a:p>
        </p:txBody>
      </p:sp>
      <p:sp>
        <p:nvSpPr>
          <p:cNvPr id="100356" name="Text Box 3"/>
          <p:cNvSpPr txBox="1">
            <a:spLocks noChangeArrowheads="1"/>
          </p:cNvSpPr>
          <p:nvPr/>
        </p:nvSpPr>
        <p:spPr bwMode="auto">
          <a:xfrm>
            <a:off x="3590925" y="2046288"/>
            <a:ext cx="5854700" cy="523875"/>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dirty="0">
                <a:solidFill>
                  <a:srgbClr val="FFEA18"/>
                </a:solidFill>
                <a:latin typeface="Comic Sans MS" pitchFamily="66" charset="0"/>
              </a:rPr>
              <a:t>•An Idea Called </a:t>
            </a:r>
            <a:r>
              <a:rPr lang="ja-JP" altLang="en-GB" sz="2700" b="1">
                <a:solidFill>
                  <a:srgbClr val="FFFFFF"/>
                </a:solidFill>
                <a:latin typeface="Comic Sans MS" pitchFamily="66" charset="0"/>
              </a:rPr>
              <a:t>“</a:t>
            </a:r>
            <a:r>
              <a:rPr lang="en-GB" altLang="ja-JP" sz="2700" b="1" i="1" u="sng" dirty="0">
                <a:solidFill>
                  <a:srgbClr val="FFFFFF"/>
                </a:solidFill>
                <a:latin typeface="Comic Sans MS" pitchFamily="66" charset="0"/>
              </a:rPr>
              <a:t>The Bible File</a:t>
            </a:r>
            <a:r>
              <a:rPr lang="ja-JP" altLang="en-GB" sz="2700" b="1" i="1" u="sng">
                <a:solidFill>
                  <a:srgbClr val="FFFFFF"/>
                </a:solidFill>
                <a:latin typeface="Comic Sans MS" pitchFamily="66" charset="0"/>
              </a:rPr>
              <a:t>”</a:t>
            </a:r>
            <a:endParaRPr lang="en-GB" sz="2700" b="1" i="1" u="sng" dirty="0">
              <a:solidFill>
                <a:srgbClr val="FFFFFF"/>
              </a:solidFill>
              <a:latin typeface="Comic Sans MS" pitchFamily="66" charset="0"/>
            </a:endParaRPr>
          </a:p>
        </p:txBody>
      </p:sp>
      <p:sp>
        <p:nvSpPr>
          <p:cNvPr id="100357" name="Text Box 4"/>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100358" name="Rectangle 5"/>
          <p:cNvSpPr>
            <a:spLocks noChangeArrowheads="1"/>
          </p:cNvSpPr>
          <p:nvPr/>
        </p:nvSpPr>
        <p:spPr bwMode="auto">
          <a:xfrm>
            <a:off x="8696325" y="7408863"/>
            <a:ext cx="739775" cy="247650"/>
          </a:xfrm>
          <a:prstGeom prst="rect">
            <a:avLst/>
          </a:prstGeom>
          <a:noFill/>
          <a:ln w="9525">
            <a:noFill/>
            <a:round/>
            <a:headEnd/>
            <a:tailEnd/>
          </a:ln>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pitchFamily="66" charset="0"/>
              </a:rPr>
              <a:t>9.65.08.</a:t>
            </a:r>
          </a:p>
        </p:txBody>
      </p:sp>
      <p:sp>
        <p:nvSpPr>
          <p:cNvPr id="100359" name="Text Box 6"/>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FFFFFF"/>
                </a:solidFill>
                <a:latin typeface="Arial" pitchFamily="34" charset="0"/>
              </a:rPr>
              <a:t>©2006 TBBMI</a:t>
            </a:r>
          </a:p>
        </p:txBody>
      </p:sp>
      <p:sp>
        <p:nvSpPr>
          <p:cNvPr id="100360" name="Text Box 7"/>
          <p:cNvSpPr txBox="1">
            <a:spLocks noChangeArrowheads="1"/>
          </p:cNvSpPr>
          <p:nvPr/>
        </p:nvSpPr>
        <p:spPr bwMode="auto">
          <a:xfrm>
            <a:off x="9229725" y="7408863"/>
            <a:ext cx="336550" cy="247650"/>
          </a:xfrm>
          <a:prstGeom prst="rect">
            <a:avLst/>
          </a:prstGeom>
          <a:noFill/>
          <a:ln w="9525">
            <a:noFill/>
            <a:round/>
            <a:headEnd/>
            <a:tailEnd/>
          </a:ln>
        </p:spPr>
        <p:txBody>
          <a:bodyPr wrap="none" lIns="89816" tIns="46699" rIns="89816" bIns="46699"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pitchFamily="66" charset="0"/>
              </a:rPr>
              <a:t>93</a:t>
            </a:r>
          </a:p>
        </p:txBody>
      </p:sp>
      <p:sp>
        <p:nvSpPr>
          <p:cNvPr id="100361" name="Text Box 8"/>
          <p:cNvSpPr txBox="1">
            <a:spLocks noChangeArrowheads="1"/>
          </p:cNvSpPr>
          <p:nvPr/>
        </p:nvSpPr>
        <p:spPr bwMode="auto">
          <a:xfrm>
            <a:off x="9690100" y="7359650"/>
            <a:ext cx="182563" cy="311150"/>
          </a:xfrm>
          <a:prstGeom prst="rect">
            <a:avLst/>
          </a:prstGeom>
          <a:noFill/>
          <a:ln w="9525">
            <a:noFill/>
            <a:round/>
            <a:headEnd/>
            <a:tailEnd/>
          </a:ln>
        </p:spPr>
        <p:txBody>
          <a:bodyPr wrap="none" lIns="89816" tIns="46699" rIns="89816" bIns="46699" anchor="ctr">
            <a:spAutoFit/>
          </a:bodyPr>
          <a:lstStyle/>
          <a:p>
            <a:pPr algn="ctr">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latin typeface="Comic Sans MS" pitchFamily="66" charset="0"/>
              </a:rPr>
              <a:t> </a:t>
            </a:r>
          </a:p>
        </p:txBody>
      </p:sp>
      <p:sp>
        <p:nvSpPr>
          <p:cNvPr id="97289" name="Rectangle 9"/>
          <p:cNvSpPr>
            <a:spLocks noChangeArrowheads="1"/>
          </p:cNvSpPr>
          <p:nvPr/>
        </p:nvSpPr>
        <p:spPr bwMode="auto">
          <a:xfrm>
            <a:off x="496888" y="1830388"/>
            <a:ext cx="9159875" cy="5453062"/>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pic>
        <p:nvPicPr>
          <p:cNvPr id="100363" name="Picture 10"/>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grpSp>
        <p:nvGrpSpPr>
          <p:cNvPr id="100364" name="Group 11"/>
          <p:cNvGrpSpPr>
            <a:grpSpLocks/>
          </p:cNvGrpSpPr>
          <p:nvPr/>
        </p:nvGrpSpPr>
        <p:grpSpPr bwMode="auto">
          <a:xfrm>
            <a:off x="3454400" y="338138"/>
            <a:ext cx="6418263" cy="1119187"/>
            <a:chOff x="2176" y="213"/>
            <a:chExt cx="4043" cy="705"/>
          </a:xfrm>
        </p:grpSpPr>
        <p:sp>
          <p:nvSpPr>
            <p:cNvPr id="100371" name="Text Box 12"/>
            <p:cNvSpPr txBox="1">
              <a:spLocks noChangeArrowheads="1"/>
            </p:cNvSpPr>
            <p:nvPr/>
          </p:nvSpPr>
          <p:spPr bwMode="auto">
            <a:xfrm>
              <a:off x="2176" y="213"/>
              <a:ext cx="4043" cy="705"/>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FFFFFF"/>
                  </a:solidFill>
                  <a:latin typeface="Comic Sans MS" pitchFamily="66" charset="0"/>
                </a:rPr>
                <a:t>The Bible…Basically  is ending. Now you have in your thinking…</a:t>
              </a:r>
            </a:p>
          </p:txBody>
        </p:sp>
        <p:sp>
          <p:nvSpPr>
            <p:cNvPr id="100372" name="Text Box 13"/>
            <p:cNvSpPr txBox="1">
              <a:spLocks noChangeArrowheads="1"/>
            </p:cNvSpPr>
            <p:nvPr/>
          </p:nvSpPr>
          <p:spPr bwMode="auto">
            <a:xfrm>
              <a:off x="4611"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FFFFF"/>
                  </a:solidFill>
                  <a:latin typeface="Comic Sans MS" pitchFamily="66" charset="0"/>
                </a:rPr>
                <a:t>®</a:t>
              </a:r>
            </a:p>
          </p:txBody>
        </p:sp>
      </p:grpSp>
      <p:sp>
        <p:nvSpPr>
          <p:cNvPr id="100365" name="Text Box 14"/>
          <p:cNvSpPr txBox="1">
            <a:spLocks noChangeArrowheads="1"/>
          </p:cNvSpPr>
          <p:nvPr/>
        </p:nvSpPr>
        <p:spPr bwMode="auto">
          <a:xfrm>
            <a:off x="614363" y="6718300"/>
            <a:ext cx="9444037" cy="863600"/>
          </a:xfrm>
          <a:prstGeom prst="rect">
            <a:avLst/>
          </a:prstGeom>
          <a:noFill/>
          <a:ln w="9525">
            <a:noFill/>
            <a:round/>
            <a:headEnd/>
            <a:tailEnd/>
          </a:ln>
        </p:spPr>
        <p:txBody>
          <a:bodyPr lIns="89816" tIns="46699" rIns="89816" bIns="46699">
            <a:spAutoFit/>
          </a:bodyPr>
          <a:lstStyle/>
          <a:p>
            <a:pPr>
              <a:lnSpc>
                <a:spcPct val="100000"/>
              </a:lnSpc>
              <a:spcBef>
                <a:spcPts val="15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FFEA18"/>
                </a:solidFill>
                <a:latin typeface="Comic Sans MS" pitchFamily="66" charset="0"/>
              </a:rPr>
              <a:t>•Ketholeshü keweu mu kesau nu .. Leshüdako mu puo cayieu</a:t>
            </a:r>
            <a:endParaRPr lang="en-GB" b="1" i="1" u="sng">
              <a:solidFill>
                <a:srgbClr val="FFFFFF"/>
              </a:solidFill>
              <a:latin typeface="Comic Sans MS" pitchFamily="66" charset="0"/>
            </a:endParaRPr>
          </a:p>
        </p:txBody>
      </p:sp>
      <p:sp>
        <p:nvSpPr>
          <p:cNvPr id="100366" name="Text Box 15"/>
          <p:cNvSpPr txBox="1">
            <a:spLocks noChangeArrowheads="1"/>
          </p:cNvSpPr>
          <p:nvPr/>
        </p:nvSpPr>
        <p:spPr bwMode="auto">
          <a:xfrm>
            <a:off x="619125" y="6035675"/>
            <a:ext cx="898842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dirty="0">
                <a:solidFill>
                  <a:srgbClr val="FFEA18"/>
                </a:solidFill>
                <a:latin typeface="Comic Sans MS" pitchFamily="66" charset="0"/>
              </a:rPr>
              <a:t>•The </a:t>
            </a:r>
            <a:r>
              <a:rPr lang="en-GB" sz="2700" b="1" i="1" u="sng" dirty="0">
                <a:solidFill>
                  <a:srgbClr val="FFFFFF"/>
                </a:solidFill>
                <a:latin typeface="Comic Sans MS" pitchFamily="66" charset="0"/>
              </a:rPr>
              <a:t>Bible</a:t>
            </a:r>
            <a:r>
              <a:rPr lang="fr-FR" altLang="ja-JP" sz="2700" b="1" i="1" u="sng" dirty="0">
                <a:solidFill>
                  <a:srgbClr val="FFFFFF"/>
                </a:solidFill>
                <a:latin typeface="Comic Sans MS" pitchFamily="66" charset="0"/>
              </a:rPr>
              <a:t>'</a:t>
            </a:r>
            <a:r>
              <a:rPr lang="en-GB" altLang="ja-JP" sz="2700" b="1" i="1" u="sng" dirty="0">
                <a:solidFill>
                  <a:srgbClr val="FFFFFF"/>
                </a:solidFill>
                <a:latin typeface="Comic Sans MS" pitchFamily="66" charset="0"/>
              </a:rPr>
              <a:t>s </a:t>
            </a:r>
            <a:r>
              <a:rPr lang="ja-JP" altLang="en-GB" sz="2700" b="1" i="1" u="sng">
                <a:solidFill>
                  <a:srgbClr val="FFFFFF"/>
                </a:solidFill>
                <a:latin typeface="Comic Sans MS" pitchFamily="66" charset="0"/>
              </a:rPr>
              <a:t>“</a:t>
            </a:r>
            <a:r>
              <a:rPr lang="en-GB" altLang="ja-JP" sz="2700" b="1" i="1" u="sng" dirty="0">
                <a:solidFill>
                  <a:srgbClr val="FFFFFF"/>
                </a:solidFill>
                <a:latin typeface="Comic Sans MS" pitchFamily="66" charset="0"/>
              </a:rPr>
              <a:t>Architecture</a:t>
            </a:r>
            <a:r>
              <a:rPr lang="ja-JP" altLang="en-GB" sz="2700" b="1" i="1" u="sng">
                <a:solidFill>
                  <a:srgbClr val="FFFFFF"/>
                </a:solidFill>
                <a:latin typeface="Comic Sans MS" pitchFamily="66" charset="0"/>
              </a:rPr>
              <a:t>”</a:t>
            </a:r>
            <a:r>
              <a:rPr lang="en-GB" altLang="ja-JP" sz="2700" b="1" dirty="0">
                <a:solidFill>
                  <a:srgbClr val="FFEA18"/>
                </a:solidFill>
                <a:latin typeface="Comic Sans MS" pitchFamily="66" charset="0"/>
              </a:rPr>
              <a:t> Based on </a:t>
            </a:r>
            <a:r>
              <a:rPr lang="en-GB" altLang="ja-JP" sz="2700" b="1" i="1" dirty="0">
                <a:solidFill>
                  <a:srgbClr val="FFEA18"/>
                </a:solidFill>
                <a:latin typeface="Comic Sans MS" pitchFamily="66" charset="0"/>
              </a:rPr>
              <a:t>The Story</a:t>
            </a:r>
            <a:endParaRPr lang="en-GB" sz="2700" b="1" i="1" dirty="0">
              <a:solidFill>
                <a:srgbClr val="FFEA18"/>
              </a:solidFill>
              <a:latin typeface="Comic Sans MS" pitchFamily="66" charset="0"/>
            </a:endParaRPr>
          </a:p>
        </p:txBody>
      </p:sp>
      <p:sp>
        <p:nvSpPr>
          <p:cNvPr id="100367" name="Text Box 16"/>
          <p:cNvSpPr txBox="1">
            <a:spLocks noChangeArrowheads="1"/>
          </p:cNvSpPr>
          <p:nvPr/>
        </p:nvSpPr>
        <p:spPr bwMode="auto">
          <a:xfrm>
            <a:off x="604838" y="4924425"/>
            <a:ext cx="9453562" cy="925513"/>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dirty="0">
                <a:solidFill>
                  <a:srgbClr val="FFEA18"/>
                </a:solidFill>
                <a:latin typeface="Comic Sans MS" pitchFamily="66" charset="0"/>
              </a:rPr>
              <a:t>•</a:t>
            </a:r>
            <a:r>
              <a:rPr lang="en-GB" sz="2700" b="1" i="1" u="sng" dirty="0" err="1">
                <a:solidFill>
                  <a:srgbClr val="FFFFFF"/>
                </a:solidFill>
                <a:latin typeface="Comic Sans MS" pitchFamily="66" charset="0"/>
              </a:rPr>
              <a:t>Abrahamic</a:t>
            </a:r>
            <a:r>
              <a:rPr lang="en-GB" sz="2700" b="1" i="1" u="sng" dirty="0">
                <a:solidFill>
                  <a:srgbClr val="FFFFFF"/>
                </a:solidFill>
                <a:latin typeface="Comic Sans MS" pitchFamily="66" charset="0"/>
              </a:rPr>
              <a:t> Foundations</a:t>
            </a:r>
            <a:r>
              <a:rPr lang="en-GB" sz="2700" b="1" dirty="0">
                <a:solidFill>
                  <a:srgbClr val="FFEA18"/>
                </a:solidFill>
                <a:latin typeface="Comic Sans MS" pitchFamily="66" charset="0"/>
              </a:rPr>
              <a:t> of Scripture leading directly      	to The Ministry of The Lord Jesus Christ</a:t>
            </a:r>
          </a:p>
        </p:txBody>
      </p:sp>
      <p:sp>
        <p:nvSpPr>
          <p:cNvPr id="100368" name="Text Box 17"/>
          <p:cNvSpPr txBox="1">
            <a:spLocks noChangeArrowheads="1"/>
          </p:cNvSpPr>
          <p:nvPr/>
        </p:nvSpPr>
        <p:spPr bwMode="auto">
          <a:xfrm>
            <a:off x="601663" y="4197350"/>
            <a:ext cx="932973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dirty="0">
                <a:solidFill>
                  <a:srgbClr val="FFEA18"/>
                </a:solidFill>
                <a:latin typeface="Comic Sans MS" pitchFamily="66" charset="0"/>
              </a:rPr>
              <a:t>•The Bible</a:t>
            </a:r>
            <a:r>
              <a:rPr lang="fr-FR" altLang="ja-JP" sz="2700" b="1" dirty="0">
                <a:solidFill>
                  <a:srgbClr val="FFEA18"/>
                </a:solidFill>
                <a:latin typeface="Comic Sans MS" pitchFamily="66" charset="0"/>
              </a:rPr>
              <a:t>'</a:t>
            </a:r>
            <a:r>
              <a:rPr lang="en-GB" altLang="ja-JP" sz="2700" b="1" dirty="0">
                <a:solidFill>
                  <a:srgbClr val="FFEA18"/>
                </a:solidFill>
                <a:latin typeface="Comic Sans MS" pitchFamily="66" charset="0"/>
              </a:rPr>
              <a:t>s </a:t>
            </a:r>
            <a:r>
              <a:rPr lang="ja-JP" altLang="en-GB" sz="2700" b="1" i="1" u="sng">
                <a:solidFill>
                  <a:srgbClr val="FFFFFF"/>
                </a:solidFill>
                <a:latin typeface="Comic Sans MS" pitchFamily="66" charset="0"/>
              </a:rPr>
              <a:t>“</a:t>
            </a:r>
            <a:r>
              <a:rPr lang="en-GB" altLang="ja-JP" sz="2700" b="1" i="1" u="sng" dirty="0">
                <a:solidFill>
                  <a:srgbClr val="FFFFFF"/>
                </a:solidFill>
                <a:latin typeface="Comic Sans MS" pitchFamily="66" charset="0"/>
              </a:rPr>
              <a:t>STORY</a:t>
            </a:r>
            <a:r>
              <a:rPr lang="ja-JP" altLang="en-GB" sz="2700" b="1" i="1" u="sng">
                <a:solidFill>
                  <a:srgbClr val="FFFFFF"/>
                </a:solidFill>
                <a:latin typeface="Comic Sans MS" pitchFamily="66" charset="0"/>
              </a:rPr>
              <a:t>”</a:t>
            </a:r>
            <a:r>
              <a:rPr lang="en-GB" altLang="ja-JP" sz="2700" b="1" i="1" u="sng" dirty="0">
                <a:solidFill>
                  <a:srgbClr val="FFFFFF"/>
                </a:solidFill>
                <a:latin typeface="Comic Sans MS" pitchFamily="66" charset="0"/>
              </a:rPr>
              <a:t> Core</a:t>
            </a:r>
            <a:r>
              <a:rPr lang="en-GB" altLang="ja-JP" sz="2700" b="1" dirty="0">
                <a:solidFill>
                  <a:srgbClr val="FFEA18"/>
                </a:solidFill>
                <a:latin typeface="Comic Sans MS" pitchFamily="66" charset="0"/>
              </a:rPr>
              <a:t>: </a:t>
            </a:r>
            <a:r>
              <a:rPr lang="ja-JP" altLang="en-GB" sz="2700" b="1">
                <a:solidFill>
                  <a:srgbClr val="FFEA18"/>
                </a:solidFill>
                <a:latin typeface="Comic Sans MS" pitchFamily="66" charset="0"/>
              </a:rPr>
              <a:t>“</a:t>
            </a:r>
            <a:r>
              <a:rPr lang="en-GB" altLang="ja-JP" sz="2700" b="1" dirty="0">
                <a:solidFill>
                  <a:srgbClr val="FFEA18"/>
                </a:solidFill>
                <a:latin typeface="Comic Sans MS" pitchFamily="66" charset="0"/>
              </a:rPr>
              <a:t>The Quick Chronology</a:t>
            </a:r>
            <a:r>
              <a:rPr lang="ja-JP" altLang="en-GB" sz="2700" b="1">
                <a:solidFill>
                  <a:srgbClr val="FFEA18"/>
                </a:solidFill>
                <a:latin typeface="Comic Sans MS" pitchFamily="66" charset="0"/>
              </a:rPr>
              <a:t>”</a:t>
            </a:r>
            <a:r>
              <a:rPr lang="en-GB" altLang="ja-JP" sz="2700" b="1" dirty="0">
                <a:solidFill>
                  <a:srgbClr val="FFEA18"/>
                </a:solidFill>
                <a:latin typeface="Comic Sans MS" pitchFamily="66" charset="0"/>
              </a:rPr>
              <a:t> </a:t>
            </a:r>
            <a:endParaRPr lang="en-GB" sz="2700" b="1" dirty="0">
              <a:solidFill>
                <a:srgbClr val="FFEA18"/>
              </a:solidFill>
              <a:latin typeface="Comic Sans MS" pitchFamily="66" charset="0"/>
            </a:endParaRPr>
          </a:p>
        </p:txBody>
      </p:sp>
      <p:sp>
        <p:nvSpPr>
          <p:cNvPr id="100369" name="Text Box 18"/>
          <p:cNvSpPr txBox="1">
            <a:spLocks noChangeArrowheads="1"/>
          </p:cNvSpPr>
          <p:nvPr/>
        </p:nvSpPr>
        <p:spPr bwMode="auto">
          <a:xfrm>
            <a:off x="617538" y="3471863"/>
            <a:ext cx="8586787"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dirty="0">
                <a:solidFill>
                  <a:srgbClr val="FFEA18"/>
                </a:solidFill>
                <a:latin typeface="Comic Sans MS" pitchFamily="66" charset="0"/>
              </a:rPr>
              <a:t>•A </a:t>
            </a:r>
            <a:r>
              <a:rPr lang="en-GB" sz="2700" b="1" i="1" u="sng" dirty="0">
                <a:solidFill>
                  <a:srgbClr val="FFFFFF"/>
                </a:solidFill>
                <a:latin typeface="Comic Sans MS" pitchFamily="66" charset="0"/>
              </a:rPr>
              <a:t>Mental Map</a:t>
            </a:r>
            <a:r>
              <a:rPr lang="en-GB" sz="2700" b="1" dirty="0">
                <a:solidFill>
                  <a:srgbClr val="FFEA18"/>
                </a:solidFill>
                <a:latin typeface="Comic Sans MS" pitchFamily="66" charset="0"/>
              </a:rPr>
              <a:t> locating Major Biblical Events</a:t>
            </a:r>
          </a:p>
        </p:txBody>
      </p:sp>
      <p:sp>
        <p:nvSpPr>
          <p:cNvPr id="100370" name="Text Box 19"/>
          <p:cNvSpPr txBox="1">
            <a:spLocks noChangeArrowheads="1"/>
          </p:cNvSpPr>
          <p:nvPr/>
        </p:nvSpPr>
        <p:spPr bwMode="auto">
          <a:xfrm>
            <a:off x="606425" y="2771775"/>
            <a:ext cx="9020175" cy="514350"/>
          </a:xfrm>
          <a:prstGeom prst="rect">
            <a:avLst/>
          </a:prstGeom>
          <a:noFill/>
          <a:ln w="9525">
            <a:noFill/>
            <a:round/>
            <a:headEnd/>
            <a:tailEnd/>
          </a:ln>
        </p:spPr>
        <p:txBody>
          <a:bodyPr lIns="89816" tIns="46699" rIns="89816" bIns="46699">
            <a:spAutoFit/>
          </a:bodyPr>
          <a:lstStyle/>
          <a:p>
            <a:pPr>
              <a:lnSpc>
                <a:spcPct val="100000"/>
              </a:lnSpc>
              <a:spcBef>
                <a:spcPts val="1688"/>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dirty="0">
                <a:solidFill>
                  <a:srgbClr val="FFEA18"/>
                </a:solidFill>
                <a:latin typeface="Comic Sans MS" pitchFamily="66" charset="0"/>
              </a:rPr>
              <a:t>•The Mental Key to Open </a:t>
            </a:r>
            <a:r>
              <a:rPr lang="ja-JP" altLang="en-GB" sz="2700" b="1">
                <a:solidFill>
                  <a:srgbClr val="FFEA18"/>
                </a:solidFill>
                <a:latin typeface="Comic Sans MS" pitchFamily="66" charset="0"/>
              </a:rPr>
              <a:t>“</a:t>
            </a:r>
            <a:r>
              <a:rPr lang="en-GB" altLang="ja-JP" sz="2700" b="1" dirty="0">
                <a:solidFill>
                  <a:srgbClr val="FFEA18"/>
                </a:solidFill>
                <a:latin typeface="Comic Sans MS" pitchFamily="66" charset="0"/>
              </a:rPr>
              <a:t>The Bible File</a:t>
            </a:r>
            <a:r>
              <a:rPr lang="ja-JP" altLang="en-GB" sz="2700" b="1">
                <a:solidFill>
                  <a:srgbClr val="FFEA18"/>
                </a:solidFill>
                <a:latin typeface="Comic Sans MS" pitchFamily="66" charset="0"/>
              </a:rPr>
              <a:t>”</a:t>
            </a:r>
            <a:r>
              <a:rPr lang="en-GB" altLang="ja-JP" sz="2700" b="1" dirty="0">
                <a:solidFill>
                  <a:srgbClr val="FFEA18"/>
                </a:solidFill>
                <a:latin typeface="Comic Sans MS" pitchFamily="66" charset="0"/>
              </a:rPr>
              <a:t>…</a:t>
            </a:r>
            <a:r>
              <a:rPr lang="en-GB" altLang="ja-JP" sz="2700" b="1" i="1" u="sng" dirty="0">
                <a:solidFill>
                  <a:srgbClr val="FFFFFF"/>
                </a:solidFill>
                <a:latin typeface="Comic Sans MS" pitchFamily="66" charset="0"/>
              </a:rPr>
              <a:t>C 7 S J</a:t>
            </a:r>
            <a:endParaRPr lang="en-GB" sz="2700" b="1" i="1" u="sng" dirty="0">
              <a:solidFill>
                <a:srgbClr val="FFFFFF"/>
              </a:solidFill>
              <a:latin typeface="Comic Sans MS" pitchFamily="66"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p:cTn id="7" dur="500" fill="hold"/>
                                        <p:tgtEl>
                                          <p:spTgt spid="97289"/>
                                        </p:tgtEl>
                                        <p:attrNameLst>
                                          <p:attrName>ppt_w</p:attrName>
                                        </p:attrNameLst>
                                      </p:cBhvr>
                                      <p:tavLst>
                                        <p:tav tm="100000">
                                          <p:val>
                                            <p:strVal val="2/3*#ppt_w"/>
                                          </p:val>
                                        </p:tav>
                                        <p:tav tm="100000">
                                          <p:val>
                                            <p:strVal val="#ppt_w"/>
                                          </p:val>
                                        </p:tav>
                                      </p:tavLst>
                                    </p:anim>
                                    <p:anim calcmode="lin" valueType="num">
                                      <p:cBhvr>
                                        <p:cTn id="8" dur="500" fill="hold"/>
                                        <p:tgtEl>
                                          <p:spTgt spid="97289"/>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121D91"/>
                </a:solidFill>
                <a:latin typeface="Comic Sans MS" pitchFamily="66" charset="0"/>
              </a:rPr>
              <a:t> </a:t>
            </a:r>
          </a:p>
        </p:txBody>
      </p:sp>
      <p:sp>
        <p:nvSpPr>
          <p:cNvPr id="98306" name="Rectangle 2"/>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a:effectLst>
            <a:outerShdw dist="108733" dir="5000734" algn="ctr" rotWithShape="0">
              <a:srgbClr val="0B0C60"/>
            </a:outerShdw>
          </a:effectLst>
        </p:spPr>
        <p:txBody>
          <a:bodyPr wrap="none" lIns="91255" tIns="45626" rIns="91255" bIns="45626" anchor="ctr"/>
          <a:lstStyle/>
          <a:p>
            <a:pPr defTabSz="456238">
              <a:buFont typeface="Times New Roman" charset="0"/>
              <a:buNone/>
              <a:defRPr/>
            </a:pPr>
            <a:endParaRPr lang="en-US" dirty="0">
              <a:latin typeface="Times New Roman" pitchFamily="-112" charset="0"/>
              <a:ea typeface="+mn-ea"/>
            </a:endParaRPr>
          </a:p>
        </p:txBody>
      </p:sp>
      <p:grpSp>
        <p:nvGrpSpPr>
          <p:cNvPr id="101380" name="Group 3"/>
          <p:cNvGrpSpPr>
            <a:grpSpLocks/>
          </p:cNvGrpSpPr>
          <p:nvPr/>
        </p:nvGrpSpPr>
        <p:grpSpPr bwMode="auto">
          <a:xfrm>
            <a:off x="3454400" y="338138"/>
            <a:ext cx="6418263" cy="1119187"/>
            <a:chOff x="2176" y="213"/>
            <a:chExt cx="4043" cy="705"/>
          </a:xfrm>
        </p:grpSpPr>
        <p:sp>
          <p:nvSpPr>
            <p:cNvPr id="101396" name="Text Box 4"/>
            <p:cNvSpPr txBox="1">
              <a:spLocks noChangeArrowheads="1"/>
            </p:cNvSpPr>
            <p:nvPr/>
          </p:nvSpPr>
          <p:spPr bwMode="auto">
            <a:xfrm>
              <a:off x="2176" y="213"/>
              <a:ext cx="4043" cy="705"/>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i="1">
                  <a:solidFill>
                    <a:srgbClr val="121D91"/>
                  </a:solidFill>
                  <a:latin typeface="Comic Sans MS" pitchFamily="66" charset="0"/>
                </a:rPr>
                <a:t>The Bible…Basically  is ending. Now you have in your thinking…</a:t>
              </a:r>
            </a:p>
          </p:txBody>
        </p:sp>
        <p:sp>
          <p:nvSpPr>
            <p:cNvPr id="101397" name="Text Box 5"/>
            <p:cNvSpPr txBox="1">
              <a:spLocks noChangeArrowheads="1"/>
            </p:cNvSpPr>
            <p:nvPr/>
          </p:nvSpPr>
          <p:spPr bwMode="auto">
            <a:xfrm>
              <a:off x="4611"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121D91"/>
                  </a:solidFill>
                  <a:latin typeface="Comic Sans MS" pitchFamily="66" charset="0"/>
                </a:rPr>
                <a:t>®</a:t>
              </a:r>
            </a:p>
          </p:txBody>
        </p:sp>
      </p:grpSp>
      <p:pic>
        <p:nvPicPr>
          <p:cNvPr id="98310" name="Picture 6"/>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a:effectLst>
            <a:outerShdw dist="108733" dir="5000734" algn="ctr" rotWithShape="0">
              <a:srgbClr val="0B0C60"/>
            </a:outerShdw>
          </a:effectLst>
        </p:spPr>
      </p:pic>
      <p:sp>
        <p:nvSpPr>
          <p:cNvPr id="101382" name="Text Box 7"/>
          <p:cNvSpPr txBox="1">
            <a:spLocks noChangeArrowheads="1"/>
          </p:cNvSpPr>
          <p:nvPr/>
        </p:nvSpPr>
        <p:spPr bwMode="auto">
          <a:xfrm>
            <a:off x="469900" y="1836738"/>
            <a:ext cx="9280525" cy="4735512"/>
          </a:xfrm>
          <a:prstGeom prst="rect">
            <a:avLst/>
          </a:prstGeom>
          <a:noFill/>
          <a:ln w="9525">
            <a:noFill/>
            <a:round/>
            <a:headEnd/>
            <a:tailEnd/>
          </a:ln>
        </p:spPr>
        <p:txBody>
          <a:bodyPr lIns="101667" tIns="51015" rIns="101667" bIns="51015">
            <a:spAutoFit/>
          </a:bodyPr>
          <a:lstStyle/>
          <a:p>
            <a:pPr>
              <a:lnSpc>
                <a:spcPct val="100000"/>
              </a:lnSpc>
              <a:spcBef>
                <a:spcPts val="1688"/>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121D91"/>
                </a:solidFill>
                <a:latin typeface="Comic Sans MS" pitchFamily="66" charset="0"/>
              </a:rPr>
              <a:t>                      •An Idea Called </a:t>
            </a:r>
            <a:r>
              <a:rPr lang="ja-JP" altLang="en-GB" sz="2700" b="1">
                <a:solidFill>
                  <a:srgbClr val="121D91"/>
                </a:solidFill>
                <a:latin typeface="Comic Sans MS" pitchFamily="66" charset="0"/>
              </a:rPr>
              <a:t>“</a:t>
            </a:r>
            <a:r>
              <a:rPr lang="en-GB" altLang="ja-JP" sz="2700" b="1" i="1" u="sng">
                <a:solidFill>
                  <a:srgbClr val="121D91"/>
                </a:solidFill>
                <a:latin typeface="Comic Sans MS" pitchFamily="66" charset="0"/>
              </a:rPr>
              <a:t>The Bible File</a:t>
            </a:r>
            <a:r>
              <a:rPr lang="ja-JP" altLang="en-GB" sz="2700" b="1" i="1" u="sng">
                <a:solidFill>
                  <a:srgbClr val="121D91"/>
                </a:solidFill>
                <a:latin typeface="Comic Sans MS" pitchFamily="66" charset="0"/>
              </a:rPr>
              <a:t>”</a:t>
            </a:r>
            <a:endParaRPr lang="en-GB" altLang="ja-JP" sz="2700" b="1" i="1" u="sng">
              <a:solidFill>
                <a:srgbClr val="121D91"/>
              </a:solidFill>
              <a:latin typeface="Comic Sans MS" pitchFamily="66" charset="0"/>
            </a:endParaRPr>
          </a:p>
          <a:p>
            <a:pPr>
              <a:lnSpc>
                <a:spcPct val="100000"/>
              </a:lnSpc>
              <a:spcBef>
                <a:spcPts val="1688"/>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121D91"/>
                </a:solidFill>
                <a:latin typeface="Comic Sans MS" pitchFamily="66" charset="0"/>
              </a:rPr>
              <a:t>•The Mental Key to Open </a:t>
            </a:r>
            <a:r>
              <a:rPr lang="ja-JP" altLang="en-GB" sz="2700" b="1">
                <a:solidFill>
                  <a:srgbClr val="121D91"/>
                </a:solidFill>
                <a:latin typeface="Comic Sans MS" pitchFamily="66" charset="0"/>
              </a:rPr>
              <a:t>“</a:t>
            </a:r>
            <a:r>
              <a:rPr lang="en-GB" altLang="ja-JP" sz="2700" b="1">
                <a:solidFill>
                  <a:srgbClr val="121D91"/>
                </a:solidFill>
                <a:latin typeface="Comic Sans MS" pitchFamily="66" charset="0"/>
              </a:rPr>
              <a:t>The Bible File</a:t>
            </a:r>
            <a:r>
              <a:rPr lang="ja-JP" altLang="en-GB" sz="2700" b="1">
                <a:solidFill>
                  <a:srgbClr val="121D91"/>
                </a:solidFill>
                <a:latin typeface="Comic Sans MS" pitchFamily="66" charset="0"/>
              </a:rPr>
              <a:t>”</a:t>
            </a:r>
            <a:r>
              <a:rPr lang="en-GB" altLang="ja-JP" sz="2700" b="1">
                <a:solidFill>
                  <a:srgbClr val="121D91"/>
                </a:solidFill>
                <a:latin typeface="Comic Sans MS" pitchFamily="66" charset="0"/>
              </a:rPr>
              <a:t>…</a:t>
            </a:r>
            <a:r>
              <a:rPr lang="en-GB" altLang="ja-JP" sz="2700" b="1" i="1" u="sng">
                <a:solidFill>
                  <a:srgbClr val="121D91"/>
                </a:solidFill>
                <a:latin typeface="Comic Sans MS" pitchFamily="66" charset="0"/>
              </a:rPr>
              <a:t>C 7 S J</a:t>
            </a:r>
          </a:p>
          <a:p>
            <a:pPr>
              <a:lnSpc>
                <a:spcPct val="100000"/>
              </a:lnSpc>
              <a:spcBef>
                <a:spcPts val="1688"/>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121D91"/>
                </a:solidFill>
                <a:latin typeface="Comic Sans MS" pitchFamily="66" charset="0"/>
              </a:rPr>
              <a:t>•A </a:t>
            </a:r>
            <a:r>
              <a:rPr lang="en-GB" sz="2700" b="1" i="1" u="sng">
                <a:solidFill>
                  <a:srgbClr val="121D91"/>
                </a:solidFill>
                <a:latin typeface="Comic Sans MS" pitchFamily="66" charset="0"/>
              </a:rPr>
              <a:t>Mental Map</a:t>
            </a:r>
            <a:r>
              <a:rPr lang="en-GB" sz="2700" b="1">
                <a:solidFill>
                  <a:srgbClr val="121D91"/>
                </a:solidFill>
                <a:latin typeface="Comic Sans MS" pitchFamily="66" charset="0"/>
              </a:rPr>
              <a:t> locating The Major Biblical Events</a:t>
            </a:r>
          </a:p>
          <a:p>
            <a:pPr>
              <a:lnSpc>
                <a:spcPct val="100000"/>
              </a:lnSpc>
              <a:spcBef>
                <a:spcPts val="1688"/>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121D91"/>
                </a:solidFill>
                <a:latin typeface="Comic Sans MS" pitchFamily="66" charset="0"/>
              </a:rPr>
              <a:t>•The Bible</a:t>
            </a:r>
            <a:r>
              <a:rPr lang="fr-FR" altLang="ja-JP" sz="2700" b="1">
                <a:solidFill>
                  <a:srgbClr val="121D91"/>
                </a:solidFill>
                <a:latin typeface="Comic Sans MS" pitchFamily="66" charset="0"/>
              </a:rPr>
              <a:t>'</a:t>
            </a:r>
            <a:r>
              <a:rPr lang="en-GB" altLang="ja-JP" sz="2700" b="1">
                <a:solidFill>
                  <a:srgbClr val="121D91"/>
                </a:solidFill>
                <a:latin typeface="Comic Sans MS" pitchFamily="66" charset="0"/>
              </a:rPr>
              <a:t>s </a:t>
            </a:r>
            <a:r>
              <a:rPr lang="ja-JP" altLang="en-GB" sz="2700" b="1" i="1" u="sng">
                <a:solidFill>
                  <a:srgbClr val="121D91"/>
                </a:solidFill>
                <a:latin typeface="Comic Sans MS" pitchFamily="66" charset="0"/>
              </a:rPr>
              <a:t>“</a:t>
            </a:r>
            <a:r>
              <a:rPr lang="en-GB" altLang="ja-JP" sz="2700" b="1" i="1" u="sng">
                <a:solidFill>
                  <a:srgbClr val="121D91"/>
                </a:solidFill>
                <a:latin typeface="Comic Sans MS" pitchFamily="66" charset="0"/>
              </a:rPr>
              <a:t>STORY</a:t>
            </a:r>
            <a:r>
              <a:rPr lang="ja-JP" altLang="en-GB" sz="2700" b="1" i="1" u="sng">
                <a:solidFill>
                  <a:srgbClr val="121D91"/>
                </a:solidFill>
                <a:latin typeface="Comic Sans MS" pitchFamily="66" charset="0"/>
              </a:rPr>
              <a:t>”</a:t>
            </a:r>
            <a:r>
              <a:rPr lang="en-GB" altLang="ja-JP" sz="2700" b="1" i="1" u="sng">
                <a:solidFill>
                  <a:srgbClr val="121D91"/>
                </a:solidFill>
                <a:latin typeface="Comic Sans MS" pitchFamily="66" charset="0"/>
              </a:rPr>
              <a:t> Core</a:t>
            </a:r>
            <a:r>
              <a:rPr lang="en-GB" altLang="ja-JP" sz="2700" b="1">
                <a:solidFill>
                  <a:srgbClr val="121D91"/>
                </a:solidFill>
                <a:latin typeface="Comic Sans MS" pitchFamily="66" charset="0"/>
              </a:rPr>
              <a:t>: </a:t>
            </a:r>
            <a:r>
              <a:rPr lang="ja-JP" altLang="en-GB" sz="2700" b="1">
                <a:solidFill>
                  <a:srgbClr val="121D91"/>
                </a:solidFill>
                <a:latin typeface="Comic Sans MS" pitchFamily="66" charset="0"/>
              </a:rPr>
              <a:t>“</a:t>
            </a:r>
            <a:r>
              <a:rPr lang="en-GB" altLang="ja-JP" sz="2700" b="1">
                <a:solidFill>
                  <a:srgbClr val="121D91"/>
                </a:solidFill>
                <a:latin typeface="Comic Sans MS" pitchFamily="66" charset="0"/>
              </a:rPr>
              <a:t>The Quick Chronology</a:t>
            </a:r>
            <a:r>
              <a:rPr lang="ja-JP" altLang="en-GB" sz="2700" b="1">
                <a:solidFill>
                  <a:srgbClr val="121D91"/>
                </a:solidFill>
                <a:latin typeface="Comic Sans MS" pitchFamily="66" charset="0"/>
              </a:rPr>
              <a:t>”</a:t>
            </a:r>
            <a:r>
              <a:rPr lang="en-GB" altLang="ja-JP" sz="2700" b="1">
                <a:solidFill>
                  <a:srgbClr val="121D91"/>
                </a:solidFill>
                <a:latin typeface="Comic Sans MS" pitchFamily="66" charset="0"/>
              </a:rPr>
              <a:t> </a:t>
            </a:r>
          </a:p>
          <a:p>
            <a:pPr>
              <a:lnSpc>
                <a:spcPct val="100000"/>
              </a:lnSpc>
              <a:spcBef>
                <a:spcPts val="1688"/>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121D91"/>
                </a:solidFill>
                <a:latin typeface="Comic Sans MS" pitchFamily="66" charset="0"/>
              </a:rPr>
              <a:t>•</a:t>
            </a:r>
            <a:r>
              <a:rPr lang="en-GB" sz="2700" b="1" i="1" u="sng">
                <a:solidFill>
                  <a:srgbClr val="121D91"/>
                </a:solidFill>
                <a:latin typeface="Comic Sans MS" pitchFamily="66" charset="0"/>
              </a:rPr>
              <a:t>Abrahamic Foundations</a:t>
            </a:r>
            <a:r>
              <a:rPr lang="en-GB" sz="2700" b="1">
                <a:solidFill>
                  <a:srgbClr val="121D91"/>
                </a:solidFill>
                <a:latin typeface="Comic Sans MS" pitchFamily="66" charset="0"/>
              </a:rPr>
              <a:t> of Scripture leading directly      	to The Ministry of The Lord Jesus Christ</a:t>
            </a:r>
          </a:p>
          <a:p>
            <a:pPr>
              <a:lnSpc>
                <a:spcPct val="100000"/>
              </a:lnSpc>
              <a:spcBef>
                <a:spcPts val="1688"/>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121D91"/>
                </a:solidFill>
                <a:latin typeface="Comic Sans MS" pitchFamily="66" charset="0"/>
              </a:rPr>
              <a:t>•The </a:t>
            </a:r>
            <a:r>
              <a:rPr lang="en-GB" sz="2700" b="1" i="1" u="sng">
                <a:solidFill>
                  <a:srgbClr val="121D91"/>
                </a:solidFill>
                <a:latin typeface="Comic Sans MS" pitchFamily="66" charset="0"/>
              </a:rPr>
              <a:t>Bible</a:t>
            </a:r>
            <a:r>
              <a:rPr lang="fr-FR" altLang="ja-JP" sz="2700" b="1" i="1" u="sng">
                <a:solidFill>
                  <a:srgbClr val="121D91"/>
                </a:solidFill>
                <a:latin typeface="Comic Sans MS" pitchFamily="66" charset="0"/>
              </a:rPr>
              <a:t>'</a:t>
            </a:r>
            <a:r>
              <a:rPr lang="en-GB" altLang="ja-JP" sz="2700" b="1" i="1" u="sng">
                <a:solidFill>
                  <a:srgbClr val="121D91"/>
                </a:solidFill>
                <a:latin typeface="Comic Sans MS" pitchFamily="66" charset="0"/>
              </a:rPr>
              <a:t>s </a:t>
            </a:r>
            <a:r>
              <a:rPr lang="ja-JP" altLang="en-GB" sz="2700" b="1" i="1" u="sng">
                <a:solidFill>
                  <a:srgbClr val="121D91"/>
                </a:solidFill>
                <a:latin typeface="Comic Sans MS" pitchFamily="66" charset="0"/>
              </a:rPr>
              <a:t>“</a:t>
            </a:r>
            <a:r>
              <a:rPr lang="en-GB" altLang="ja-JP" sz="2700" b="1" i="1" u="sng">
                <a:solidFill>
                  <a:srgbClr val="121D91"/>
                </a:solidFill>
                <a:latin typeface="Comic Sans MS" pitchFamily="66" charset="0"/>
              </a:rPr>
              <a:t>Architecture</a:t>
            </a:r>
            <a:r>
              <a:rPr lang="ja-JP" altLang="en-GB" sz="2700" b="1" i="1" u="sng">
                <a:solidFill>
                  <a:srgbClr val="121D91"/>
                </a:solidFill>
                <a:latin typeface="Comic Sans MS" pitchFamily="66" charset="0"/>
              </a:rPr>
              <a:t>”</a:t>
            </a:r>
            <a:r>
              <a:rPr lang="en-GB" altLang="ja-JP" sz="2700" b="1">
                <a:solidFill>
                  <a:srgbClr val="121D91"/>
                </a:solidFill>
                <a:latin typeface="Comic Sans MS" pitchFamily="66" charset="0"/>
              </a:rPr>
              <a:t> Based on </a:t>
            </a:r>
            <a:r>
              <a:rPr lang="en-GB" altLang="ja-JP" sz="2700" b="1" i="1">
                <a:solidFill>
                  <a:srgbClr val="121D91"/>
                </a:solidFill>
                <a:latin typeface="Comic Sans MS" pitchFamily="66" charset="0"/>
              </a:rPr>
              <a:t>The Story</a:t>
            </a:r>
            <a:r>
              <a:rPr lang="en-GB" altLang="ja-JP" sz="2700" b="1">
                <a:solidFill>
                  <a:srgbClr val="121D91"/>
                </a:solidFill>
                <a:latin typeface="Comic Sans MS" pitchFamily="66" charset="0"/>
              </a:rPr>
              <a:t> </a:t>
            </a:r>
          </a:p>
          <a:p>
            <a:pPr>
              <a:lnSpc>
                <a:spcPct val="100000"/>
              </a:lnSpc>
              <a:spcBef>
                <a:spcPts val="1688"/>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700" b="1">
                <a:solidFill>
                  <a:srgbClr val="121D91"/>
                </a:solidFill>
                <a:latin typeface="Comic Sans MS" pitchFamily="66" charset="0"/>
              </a:rPr>
              <a:t>•The 	Old and New Testament </a:t>
            </a:r>
            <a:r>
              <a:rPr lang="en-GB" sz="2700" b="1" i="1" u="sng">
                <a:solidFill>
                  <a:srgbClr val="121D91"/>
                </a:solidFill>
                <a:latin typeface="Comic Sans MS" pitchFamily="66" charset="0"/>
              </a:rPr>
              <a:t>Books and Themes</a:t>
            </a:r>
          </a:p>
        </p:txBody>
      </p:sp>
      <p:sp>
        <p:nvSpPr>
          <p:cNvPr id="101383" name="Text Box 8"/>
          <p:cNvSpPr txBox="1">
            <a:spLocks noChangeArrowheads="1"/>
          </p:cNvSpPr>
          <p:nvPr/>
        </p:nvSpPr>
        <p:spPr bwMode="auto">
          <a:xfrm>
            <a:off x="9431338" y="6861175"/>
            <a:ext cx="184150" cy="366713"/>
          </a:xfrm>
          <a:prstGeom prst="rect">
            <a:avLst/>
          </a:prstGeom>
          <a:noFill/>
          <a:ln w="9525">
            <a:noFill/>
            <a:round/>
            <a:headEnd/>
            <a:tailEnd/>
          </a:ln>
        </p:spPr>
        <p:txBody>
          <a:bodyPr wrap="none" lIns="91255" tIns="45626" rIns="91255" bIns="45626" anchor="ctr"/>
          <a:lstStyle/>
          <a:p>
            <a:endParaRPr lang="en-US"/>
          </a:p>
        </p:txBody>
      </p:sp>
      <p:sp>
        <p:nvSpPr>
          <p:cNvPr id="101384" name="Text Box 9"/>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121D91"/>
                </a:solidFill>
                <a:latin typeface="Arial" pitchFamily="34" charset="0"/>
              </a:rPr>
              <a:t>©2006 TBBMI</a:t>
            </a:r>
          </a:p>
        </p:txBody>
      </p:sp>
      <p:pic>
        <p:nvPicPr>
          <p:cNvPr id="98314" name="Picture 10"/>
          <p:cNvPicPr>
            <a:picLocks noChangeAspect="1" noChangeArrowheads="1"/>
          </p:cNvPicPr>
          <p:nvPr/>
        </p:nvPicPr>
        <p:blipFill>
          <a:blip r:embed="rId4"/>
          <a:srcRect l="13533" t="10225" r="13448" b="6815"/>
          <a:stretch>
            <a:fillRect/>
          </a:stretch>
        </p:blipFill>
        <p:spPr bwMode="auto">
          <a:xfrm>
            <a:off x="519113" y="3857625"/>
            <a:ext cx="4264025" cy="3230563"/>
          </a:xfrm>
          <a:prstGeom prst="rect">
            <a:avLst/>
          </a:prstGeom>
          <a:noFill/>
          <a:ln w="9525">
            <a:noFill/>
            <a:round/>
            <a:headEnd/>
            <a:tailEnd/>
          </a:ln>
          <a:effectLst>
            <a:outerShdw dist="99193" dir="3018056" algn="ctr" rotWithShape="0">
              <a:srgbClr val="808080"/>
            </a:outerShdw>
          </a:effectLst>
        </p:spPr>
      </p:pic>
      <p:pic>
        <p:nvPicPr>
          <p:cNvPr id="98315" name="Picture 11"/>
          <p:cNvPicPr>
            <a:picLocks noChangeAspect="1" noChangeArrowheads="1"/>
          </p:cNvPicPr>
          <p:nvPr/>
        </p:nvPicPr>
        <p:blipFill>
          <a:blip r:embed="rId5"/>
          <a:srcRect l="22496" t="14581" r="13887" b="13577"/>
          <a:stretch>
            <a:fillRect/>
          </a:stretch>
        </p:blipFill>
        <p:spPr bwMode="auto">
          <a:xfrm>
            <a:off x="2887663" y="4478338"/>
            <a:ext cx="4071937" cy="3065462"/>
          </a:xfrm>
          <a:prstGeom prst="rect">
            <a:avLst/>
          </a:prstGeom>
          <a:noFill/>
          <a:ln w="9525">
            <a:noFill/>
            <a:round/>
            <a:headEnd/>
            <a:tailEnd/>
          </a:ln>
          <a:effectLst>
            <a:outerShdw dist="99193" dir="3018056" algn="ctr" rotWithShape="0">
              <a:srgbClr val="808080"/>
            </a:outerShdw>
          </a:effectLst>
        </p:spPr>
      </p:pic>
      <p:pic>
        <p:nvPicPr>
          <p:cNvPr id="98316" name="Picture 12"/>
          <p:cNvPicPr>
            <a:picLocks noChangeAspect="1" noChangeArrowheads="1"/>
          </p:cNvPicPr>
          <p:nvPr/>
        </p:nvPicPr>
        <p:blipFill>
          <a:blip r:embed="rId6"/>
          <a:srcRect l="16811" t="10846" r="11063" b="8331"/>
          <a:stretch>
            <a:fillRect/>
          </a:stretch>
        </p:blipFill>
        <p:spPr bwMode="auto">
          <a:xfrm>
            <a:off x="5610225" y="3994150"/>
            <a:ext cx="3836988" cy="2867025"/>
          </a:xfrm>
          <a:prstGeom prst="rect">
            <a:avLst/>
          </a:prstGeom>
          <a:noFill/>
          <a:ln w="9525">
            <a:noFill/>
            <a:round/>
            <a:headEnd/>
            <a:tailEnd/>
          </a:ln>
          <a:effectLst>
            <a:outerShdw dist="99193" dir="3018056" algn="ctr" rotWithShape="0">
              <a:srgbClr val="808080"/>
            </a:outerShdw>
          </a:effectLst>
        </p:spPr>
      </p:pic>
      <p:pic>
        <p:nvPicPr>
          <p:cNvPr id="98317" name="Picture 13"/>
          <p:cNvPicPr>
            <a:picLocks noChangeAspect="1" noChangeArrowheads="1"/>
          </p:cNvPicPr>
          <p:nvPr/>
        </p:nvPicPr>
        <p:blipFill>
          <a:blip r:embed="rId7"/>
          <a:srcRect l="15105" t="10979" r="11676" b="6210"/>
          <a:stretch>
            <a:fillRect/>
          </a:stretch>
        </p:blipFill>
        <p:spPr bwMode="auto">
          <a:xfrm>
            <a:off x="5397500" y="369888"/>
            <a:ext cx="4240213" cy="3197225"/>
          </a:xfrm>
          <a:prstGeom prst="rect">
            <a:avLst/>
          </a:prstGeom>
          <a:noFill/>
          <a:ln w="9525">
            <a:noFill/>
            <a:round/>
            <a:headEnd/>
            <a:tailEnd/>
          </a:ln>
          <a:effectLst>
            <a:outerShdw dist="117182" dir="2438369" algn="ctr" rotWithShape="0">
              <a:srgbClr val="808080"/>
            </a:outerShdw>
          </a:effectLst>
        </p:spPr>
      </p:pic>
      <p:pic>
        <p:nvPicPr>
          <p:cNvPr id="98318" name="Picture 14"/>
          <p:cNvPicPr>
            <a:picLocks noChangeAspect="1" noChangeArrowheads="1"/>
          </p:cNvPicPr>
          <p:nvPr/>
        </p:nvPicPr>
        <p:blipFill>
          <a:blip r:embed="rId8"/>
          <a:srcRect l="12962" t="10207" r="12755" b="8646"/>
          <a:stretch>
            <a:fillRect/>
          </a:stretch>
        </p:blipFill>
        <p:spPr bwMode="auto">
          <a:xfrm>
            <a:off x="2817813" y="927100"/>
            <a:ext cx="3965575" cy="2887663"/>
          </a:xfrm>
          <a:prstGeom prst="rect">
            <a:avLst/>
          </a:prstGeom>
          <a:noFill/>
          <a:ln w="9525">
            <a:noFill/>
            <a:round/>
            <a:headEnd/>
            <a:tailEnd/>
          </a:ln>
          <a:effectLst>
            <a:outerShdw dist="117182" dir="2438369" algn="ctr" rotWithShape="0">
              <a:srgbClr val="808080"/>
            </a:outerShdw>
          </a:effectLst>
        </p:spPr>
      </p:pic>
      <p:pic>
        <p:nvPicPr>
          <p:cNvPr id="98319" name="Picture 15"/>
          <p:cNvPicPr>
            <a:picLocks noChangeAspect="1" noChangeArrowheads="1"/>
          </p:cNvPicPr>
          <p:nvPr/>
        </p:nvPicPr>
        <p:blipFill>
          <a:blip r:embed="rId9"/>
          <a:srcRect l="16702" t="11076" r="14021" b="11446"/>
          <a:stretch>
            <a:fillRect/>
          </a:stretch>
        </p:blipFill>
        <p:spPr bwMode="auto">
          <a:xfrm>
            <a:off x="4549775" y="2228850"/>
            <a:ext cx="3976688" cy="2965450"/>
          </a:xfrm>
          <a:prstGeom prst="rect">
            <a:avLst/>
          </a:prstGeom>
          <a:noFill/>
          <a:ln w="9525">
            <a:noFill/>
            <a:round/>
            <a:headEnd/>
            <a:tailEnd/>
          </a:ln>
          <a:effectLst>
            <a:outerShdw dist="117182" dir="2438369" algn="ctr" rotWithShape="0">
              <a:srgbClr val="808080"/>
            </a:outerShdw>
          </a:effectLst>
        </p:spPr>
      </p:pic>
      <p:pic>
        <p:nvPicPr>
          <p:cNvPr id="98320" name="Picture 16"/>
          <p:cNvPicPr>
            <a:picLocks noChangeAspect="1" noChangeArrowheads="1"/>
          </p:cNvPicPr>
          <p:nvPr/>
        </p:nvPicPr>
        <p:blipFill>
          <a:blip r:embed="rId10"/>
          <a:srcRect l="15800" t="11293" r="12541" b="5792"/>
          <a:stretch>
            <a:fillRect/>
          </a:stretch>
        </p:blipFill>
        <p:spPr bwMode="auto">
          <a:xfrm>
            <a:off x="1500188" y="2598738"/>
            <a:ext cx="4041775" cy="3117850"/>
          </a:xfrm>
          <a:prstGeom prst="rect">
            <a:avLst/>
          </a:prstGeom>
          <a:noFill/>
          <a:ln w="9525">
            <a:noFill/>
            <a:round/>
            <a:headEnd/>
            <a:tailEnd/>
          </a:ln>
          <a:effectLst>
            <a:outerShdw dist="117182" dir="2438369" algn="ctr" rotWithShape="0">
              <a:srgbClr val="808080"/>
            </a:outerShdw>
          </a:effectLst>
        </p:spPr>
      </p:pic>
      <p:sp>
        <p:nvSpPr>
          <p:cNvPr id="101392" name="Rectangle 17"/>
          <p:cNvSpPr>
            <a:spLocks noChangeArrowheads="1"/>
          </p:cNvSpPr>
          <p:nvPr/>
        </p:nvSpPr>
        <p:spPr bwMode="auto">
          <a:xfrm>
            <a:off x="0" y="0"/>
            <a:ext cx="10058400" cy="7772400"/>
          </a:xfrm>
          <a:prstGeom prst="rect">
            <a:avLst/>
          </a:prstGeom>
          <a:solidFill>
            <a:srgbClr val="000000">
              <a:alpha val="50195"/>
            </a:srgbClr>
          </a:solidFill>
          <a:ln w="9525">
            <a:noFill/>
            <a:round/>
            <a:headEnd/>
            <a:tailEnd/>
          </a:ln>
        </p:spPr>
        <p:txBody>
          <a:bodyPr wrap="none" lIns="91255" tIns="45626" rIns="91255" bIns="45626" anchor="ctr"/>
          <a:lstStyle/>
          <a:p>
            <a:endParaRPr lang="en-US"/>
          </a:p>
        </p:txBody>
      </p:sp>
      <p:sp>
        <p:nvSpPr>
          <p:cNvPr id="98322" name="Text Box 18"/>
          <p:cNvSpPr txBox="1">
            <a:spLocks noChangeArrowheads="1"/>
          </p:cNvSpPr>
          <p:nvPr/>
        </p:nvSpPr>
        <p:spPr bwMode="auto">
          <a:xfrm>
            <a:off x="528638" y="822325"/>
            <a:ext cx="8791575" cy="6249841"/>
          </a:xfrm>
          <a:prstGeom prst="rect">
            <a:avLst/>
          </a:prstGeom>
          <a:noFill/>
          <a:ln>
            <a:noFill/>
          </a:ln>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FFFFFF"/>
              </a:buClr>
              <a:buFont typeface="Times New Roman" charset="0"/>
              <a:buNone/>
              <a:defRPr/>
            </a:pPr>
            <a:r>
              <a:rPr lang="en-GB" altLang="ja-JP" sz="8000" b="1" i="1" dirty="0" smtClean="0">
                <a:solidFill>
                  <a:srgbClr val="FFFFFF"/>
                </a:solidFill>
                <a:effectLst>
                  <a:glow rad="101600">
                    <a:schemeClr val="tx1">
                      <a:alpha val="99000"/>
                    </a:schemeClr>
                  </a:glow>
                </a:effectLst>
                <a:latin typeface="Arial" charset="0"/>
              </a:rPr>
              <a:t>“N NYA KESAU PIE N KELEU BU PUOTOU NU </a:t>
            </a:r>
            <a:r>
              <a:rPr lang="en-GB" altLang="ja-JP" sz="8000" b="1" i="1" dirty="0" err="1" smtClean="0">
                <a:solidFill>
                  <a:srgbClr val="FFFFFF"/>
                </a:solidFill>
                <a:effectLst>
                  <a:glow rad="101600">
                    <a:schemeClr val="tx1">
                      <a:alpha val="99000"/>
                    </a:schemeClr>
                  </a:glow>
                </a:effectLst>
                <a:latin typeface="Arial" charset="0"/>
              </a:rPr>
              <a:t>KETHOLESHü</a:t>
            </a:r>
            <a:r>
              <a:rPr lang="en-GB" altLang="ja-JP" sz="8000" b="1" i="1" dirty="0" smtClean="0">
                <a:solidFill>
                  <a:srgbClr val="FFFFFF"/>
                </a:solidFill>
                <a:effectLst>
                  <a:glow rad="101600">
                    <a:schemeClr val="tx1">
                      <a:alpha val="99000"/>
                    </a:schemeClr>
                  </a:glow>
                </a:effectLst>
                <a:latin typeface="Arial" charset="0"/>
              </a:rPr>
              <a:t> SEKETUO LA!</a:t>
            </a:r>
            <a:r>
              <a:rPr lang="ja-JP" altLang="en-GB" sz="8000" b="1" i="1" dirty="0" smtClean="0">
                <a:solidFill>
                  <a:srgbClr val="FFFFFF"/>
                </a:solidFill>
                <a:effectLst>
                  <a:glow rad="101600">
                    <a:schemeClr val="tx1">
                      <a:alpha val="99000"/>
                    </a:schemeClr>
                  </a:glow>
                </a:effectLst>
                <a:latin typeface="Arial" charset="0"/>
              </a:rPr>
              <a:t>”</a:t>
            </a:r>
            <a:endParaRPr lang="en-GB" sz="8000" b="1" i="1" dirty="0" smtClean="0">
              <a:solidFill>
                <a:srgbClr val="FFFFFF"/>
              </a:solidFill>
              <a:effectLst>
                <a:glow rad="101600">
                  <a:schemeClr val="tx1">
                    <a:alpha val="99000"/>
                  </a:schemeClr>
                </a:glow>
              </a:effectLst>
              <a:latin typeface="Arial" charset="0"/>
            </a:endParaRPr>
          </a:p>
        </p:txBody>
      </p:sp>
      <p:sp>
        <p:nvSpPr>
          <p:cNvPr id="101394" name="Rectangle 19"/>
          <p:cNvSpPr>
            <a:spLocks noChangeArrowheads="1"/>
          </p:cNvSpPr>
          <p:nvPr/>
        </p:nvSpPr>
        <p:spPr bwMode="auto">
          <a:xfrm>
            <a:off x="9251950" y="7392988"/>
            <a:ext cx="385763" cy="279400"/>
          </a:xfrm>
          <a:prstGeom prst="rect">
            <a:avLst/>
          </a:prstGeom>
          <a:noFill/>
          <a:ln w="9525">
            <a:noFill/>
            <a:round/>
            <a:headEnd/>
            <a:tailEnd/>
          </a:ln>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pitchFamily="66" charset="0"/>
              </a:rPr>
              <a:t>94</a:t>
            </a:r>
          </a:p>
        </p:txBody>
      </p:sp>
      <p:sp>
        <p:nvSpPr>
          <p:cNvPr id="101395" name="Rectangle 20"/>
          <p:cNvSpPr>
            <a:spLocks noChangeArrowheads="1"/>
          </p:cNvSpPr>
          <p:nvPr/>
        </p:nvSpPr>
        <p:spPr bwMode="auto">
          <a:xfrm>
            <a:off x="8628063" y="7396163"/>
            <a:ext cx="817562" cy="279400"/>
          </a:xfrm>
          <a:prstGeom prst="rect">
            <a:avLst/>
          </a:prstGeom>
          <a:noFill/>
          <a:ln w="9525">
            <a:noFill/>
            <a:round/>
            <a:headEnd/>
            <a:tailEnd/>
          </a:ln>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pitchFamily="66" charset="0"/>
              </a:rPr>
              <a:t>9.65.08.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8322"/>
                                        </p:tgtEl>
                                        <p:attrNameLst>
                                          <p:attrName>style.visibility</p:attrName>
                                        </p:attrNameLst>
                                      </p:cBhvr>
                                      <p:to>
                                        <p:strVal val="visible"/>
                                      </p:to>
                                    </p:set>
                                    <p:animEffect transition="in" filter="wipe(up)">
                                      <p:cBhvr>
                                        <p:cTn id="7" dur="500"/>
                                        <p:tgtEl>
                                          <p:spTgt spid="98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102403" name="Text Box 2"/>
          <p:cNvSpPr txBox="1">
            <a:spLocks noChangeArrowheads="1"/>
          </p:cNvSpPr>
          <p:nvPr/>
        </p:nvSpPr>
        <p:spPr bwMode="auto">
          <a:xfrm>
            <a:off x="9342438" y="6948488"/>
            <a:ext cx="665162" cy="454025"/>
          </a:xfrm>
          <a:prstGeom prst="rect">
            <a:avLst/>
          </a:prstGeom>
          <a:noFill/>
          <a:ln w="9525">
            <a:noFill/>
            <a:round/>
            <a:headEnd/>
            <a:tailEnd/>
          </a:ln>
        </p:spPr>
        <p:txBody>
          <a:bodyPr lIns="101667" tIns="51015" rIns="101667" bIns="51015">
            <a:spAutoFit/>
          </a:bodyPr>
          <a:lstStyle/>
          <a:p>
            <a:pPr>
              <a:lnSpc>
                <a:spcPct val="100000"/>
              </a:lnSpc>
              <a:spcBef>
                <a:spcPts val="1375"/>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200" b="1">
                <a:solidFill>
                  <a:srgbClr val="121D91"/>
                </a:solidFill>
                <a:latin typeface="Comic Sans MS" pitchFamily="66" charset="0"/>
              </a:rPr>
              <a:t> </a:t>
            </a:r>
          </a:p>
        </p:txBody>
      </p:sp>
      <p:sp>
        <p:nvSpPr>
          <p:cNvPr id="102404" name="Text Box 3"/>
          <p:cNvSpPr txBox="1">
            <a:spLocks noChangeArrowheads="1"/>
          </p:cNvSpPr>
          <p:nvPr/>
        </p:nvSpPr>
        <p:spPr bwMode="auto">
          <a:xfrm>
            <a:off x="866775" y="7429500"/>
            <a:ext cx="919163" cy="231775"/>
          </a:xfrm>
          <a:prstGeom prst="rect">
            <a:avLst/>
          </a:prstGeom>
          <a:noFill/>
          <a:ln w="9525">
            <a:noFill/>
            <a:round/>
            <a:headEnd/>
            <a:tailEnd/>
          </a:ln>
        </p:spPr>
        <p:txBody>
          <a:bodyPr wrap="none" lIns="89816" tIns="46699" rIns="89816" bIns="46699" anchor="ctr">
            <a:spAutoFit/>
          </a:bodyPr>
          <a:lstStyle/>
          <a:p>
            <a:pPr algn="ctr">
              <a:lnSpc>
                <a:spcPct val="100000"/>
              </a:lnSpc>
              <a:spcBef>
                <a:spcPts val="563"/>
              </a:spcBef>
              <a:buClr>
                <a:srgbClr val="121D91"/>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900" b="1">
                <a:solidFill>
                  <a:srgbClr val="121D91"/>
                </a:solidFill>
                <a:latin typeface="Arial" pitchFamily="34" charset="0"/>
              </a:rPr>
              <a:t>©2006 TBBMI</a:t>
            </a:r>
          </a:p>
        </p:txBody>
      </p:sp>
      <p:sp>
        <p:nvSpPr>
          <p:cNvPr id="102405" name="Rectangle 4"/>
          <p:cNvSpPr>
            <a:spLocks noChangeArrowheads="1"/>
          </p:cNvSpPr>
          <p:nvPr/>
        </p:nvSpPr>
        <p:spPr bwMode="auto">
          <a:xfrm>
            <a:off x="9261475" y="7392988"/>
            <a:ext cx="376238" cy="279400"/>
          </a:xfrm>
          <a:prstGeom prst="rect">
            <a:avLst/>
          </a:prstGeom>
          <a:noFill/>
          <a:ln w="9525">
            <a:noFill/>
            <a:round/>
            <a:headEnd/>
            <a:tailEnd/>
          </a:ln>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pitchFamily="66" charset="0"/>
              </a:rPr>
              <a:t>95</a:t>
            </a:r>
          </a:p>
        </p:txBody>
      </p:sp>
      <p:sp>
        <p:nvSpPr>
          <p:cNvPr id="102406" name="Rectangle 5"/>
          <p:cNvSpPr>
            <a:spLocks noChangeArrowheads="1"/>
          </p:cNvSpPr>
          <p:nvPr/>
        </p:nvSpPr>
        <p:spPr bwMode="auto">
          <a:xfrm>
            <a:off x="8628063" y="7396163"/>
            <a:ext cx="817562" cy="279400"/>
          </a:xfrm>
          <a:prstGeom prst="rect">
            <a:avLst/>
          </a:prstGeom>
          <a:noFill/>
          <a:ln w="9525">
            <a:noFill/>
            <a:round/>
            <a:headEnd/>
            <a:tailEnd/>
          </a:ln>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pitchFamily="66" charset="0"/>
              </a:rPr>
              <a:t>9.65.08.</a:t>
            </a:r>
          </a:p>
        </p:txBody>
      </p:sp>
      <p:sp>
        <p:nvSpPr>
          <p:cNvPr id="99334" name="Text Box 6"/>
          <p:cNvSpPr txBox="1">
            <a:spLocks noChangeArrowheads="1"/>
          </p:cNvSpPr>
          <p:nvPr/>
        </p:nvSpPr>
        <p:spPr bwMode="auto">
          <a:xfrm>
            <a:off x="611188" y="171424"/>
            <a:ext cx="8791575" cy="6052864"/>
          </a:xfrm>
          <a:prstGeom prst="rect">
            <a:avLst/>
          </a:prstGeom>
          <a:noFill/>
          <a:ln w="9525">
            <a:noFill/>
            <a:round/>
            <a:headEnd/>
            <a:tailEnd/>
          </a:ln>
        </p:spPr>
        <p:txBody>
          <a:bodyPr lIns="89816" tIns="46699" rIns="89816" bIns="46699">
            <a:spAutoFit/>
          </a:bodyPr>
          <a:lstStyle/>
          <a:p>
            <a:pPr algn="ctr">
              <a:lnSpc>
                <a:spcPct val="110000"/>
              </a:lnSpc>
              <a:spcBef>
                <a:spcPts val="55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8800" b="1" dirty="0" smtClean="0">
                <a:solidFill>
                  <a:srgbClr val="FFEA18"/>
                </a:solidFill>
                <a:latin typeface="Comic Sans MS" pitchFamily="66" charset="0"/>
              </a:rPr>
              <a:t>CHIE… PUOTIE KEKHA THELAU NU THATE KEDI</a:t>
            </a:r>
            <a:endParaRPr lang="en-GB" sz="8800" b="1" dirty="0">
              <a:solidFill>
                <a:srgbClr val="FFEA18"/>
              </a:solidFill>
              <a:latin typeface="Comic Sans MS" pitchFamily="66" charset="0"/>
            </a:endParaRPr>
          </a:p>
        </p:txBody>
      </p:sp>
      <p:sp>
        <p:nvSpPr>
          <p:cNvPr id="102409" name="Text Box 8"/>
          <p:cNvSpPr txBox="1">
            <a:spLocks noChangeArrowheads="1"/>
          </p:cNvSpPr>
          <p:nvPr/>
        </p:nvSpPr>
        <p:spPr bwMode="auto">
          <a:xfrm>
            <a:off x="9507538" y="7353300"/>
            <a:ext cx="423862" cy="339725"/>
          </a:xfrm>
          <a:prstGeom prst="rect">
            <a:avLst/>
          </a:prstGeom>
          <a:noFill/>
          <a:ln w="9525">
            <a:noFill/>
            <a:round/>
            <a:headEnd/>
            <a:tailEnd/>
          </a:ln>
        </p:spPr>
        <p:txBody>
          <a:bodyPr lIns="89816" tIns="46699" rIns="89816" bIns="46699">
            <a:spAutoFit/>
          </a:bodyPr>
          <a:lstStyle/>
          <a:p>
            <a:pPr algn="ctr">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pitchFamily="66" charset="0"/>
              </a:rPr>
              <a:t>1</a:t>
            </a:r>
          </a:p>
        </p:txBody>
      </p:sp>
      <p:sp>
        <p:nvSpPr>
          <p:cNvPr id="10" name="Text Box 6"/>
          <p:cNvSpPr txBox="1">
            <a:spLocks noChangeArrowheads="1"/>
          </p:cNvSpPr>
          <p:nvPr/>
        </p:nvSpPr>
        <p:spPr bwMode="auto">
          <a:xfrm>
            <a:off x="600044" y="2671754"/>
            <a:ext cx="8791575" cy="1494822"/>
          </a:xfrm>
          <a:prstGeom prst="rect">
            <a:avLst/>
          </a:prstGeom>
          <a:noFill/>
          <a:ln w="9525">
            <a:noFill/>
            <a:round/>
            <a:headEnd/>
            <a:tailEnd/>
          </a:ln>
        </p:spPr>
        <p:txBody>
          <a:bodyPr lIns="89816" tIns="46699" rIns="89816" bIns="46699">
            <a:spAutoFit/>
          </a:bodyPr>
          <a:lstStyle/>
          <a:p>
            <a:pPr algn="ctr">
              <a:lnSpc>
                <a:spcPct val="110000"/>
              </a:lnSpc>
              <a:spcBef>
                <a:spcPts val="55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8800" b="1" dirty="0" smtClean="0">
                <a:solidFill>
                  <a:srgbClr val="FFEA18"/>
                </a:solidFill>
                <a:latin typeface="Comic Sans MS" pitchFamily="66" charset="0"/>
              </a:rPr>
              <a:t>PUO MU?</a:t>
            </a:r>
            <a:endParaRPr lang="en-GB" sz="8800" b="1" dirty="0">
              <a:solidFill>
                <a:srgbClr val="FFEA18"/>
              </a:solidFill>
              <a:latin typeface="Comic Sans MS" pitchFamily="66"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9334">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99334">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99334">
                                            <p:txEl>
                                              <p:pRg st="0" end="0"/>
                                            </p:txEl>
                                          </p:spTgt>
                                        </p:tgtEl>
                                        <p:attrNameLst>
                                          <p:attrName>style.visibility</p:attrName>
                                        </p:attrNameLst>
                                      </p:cBhvr>
                                      <p:to>
                                        <p:strVal val="hidden"/>
                                      </p:to>
                                    </p:set>
                                  </p:childTnLst>
                                </p:cTn>
                              </p:par>
                              <p:par>
                                <p:cTn id="9" presetID="2" presetClass="entr" presetSubtype="1" fill="hold" nodeType="withEffect">
                                  <p:stCondLst>
                                    <p:cond delay="0"/>
                                  </p:stCondLst>
                                  <p:iterate type="lt">
                                    <p:tmPct val="10000"/>
                                  </p:iterate>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11113" y="-1588"/>
            <a:ext cx="10058401" cy="7772401"/>
          </a:xfrm>
          <a:prstGeom prst="rect">
            <a:avLst/>
          </a:prstGeom>
          <a:noFill/>
          <a:ln w="9525">
            <a:noFill/>
            <a:round/>
            <a:headEnd/>
            <a:tailEnd/>
          </a:ln>
        </p:spPr>
      </p:pic>
      <p:sp>
        <p:nvSpPr>
          <p:cNvPr id="103427" name="Picture 1"/>
          <p:cNvSpPr>
            <a:spLocks noChangeAspect="1" noChangeArrowheads="1"/>
          </p:cNvSpPr>
          <p:nvPr/>
        </p:nvSpPr>
        <p:spPr bwMode="auto">
          <a:xfrm>
            <a:off x="0" y="0"/>
            <a:ext cx="10058400" cy="7772400"/>
          </a:xfrm>
          <a:prstGeom prst="rect">
            <a:avLst/>
          </a:prstGeom>
          <a:noFill/>
          <a:ln w="9525">
            <a:noFill/>
            <a:round/>
            <a:headEnd/>
            <a:tailEnd/>
          </a:ln>
        </p:spPr>
        <p:txBody>
          <a:bodyPr lIns="91277" tIns="45637" rIns="91277" bIns="45637"/>
          <a:lstStyle/>
          <a:p>
            <a:endParaRPr lang="en-US"/>
          </a:p>
        </p:txBody>
      </p:sp>
      <p:sp>
        <p:nvSpPr>
          <p:cNvPr id="103428" name="Rectangle 2"/>
          <p:cNvSpPr>
            <a:spLocks noChangeArrowheads="1"/>
          </p:cNvSpPr>
          <p:nvPr/>
        </p:nvSpPr>
        <p:spPr bwMode="auto">
          <a:xfrm>
            <a:off x="9261475" y="7392988"/>
            <a:ext cx="376238" cy="279400"/>
          </a:xfrm>
          <a:prstGeom prst="rect">
            <a:avLst/>
          </a:prstGeom>
          <a:noFill/>
          <a:ln w="9525">
            <a:noFill/>
            <a:round/>
            <a:headEnd/>
            <a:tailEnd/>
          </a:ln>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pitchFamily="66" charset="0"/>
              </a:rPr>
              <a:t>96</a:t>
            </a:r>
          </a:p>
        </p:txBody>
      </p:sp>
      <p:sp>
        <p:nvSpPr>
          <p:cNvPr id="103429" name="Text Box 3"/>
          <p:cNvSpPr txBox="1">
            <a:spLocks noChangeArrowheads="1"/>
          </p:cNvSpPr>
          <p:nvPr/>
        </p:nvSpPr>
        <p:spPr bwMode="auto">
          <a:xfrm>
            <a:off x="517525" y="7418388"/>
            <a:ext cx="1025525" cy="257175"/>
          </a:xfrm>
          <a:prstGeom prst="rect">
            <a:avLst/>
          </a:prstGeom>
          <a:noFill/>
          <a:ln w="9525">
            <a:noFill/>
            <a:round/>
            <a:headEnd/>
            <a:tailEnd/>
          </a:ln>
        </p:spPr>
        <p:txBody>
          <a:bodyPr wrap="none" lIns="101667" tIns="51015" rIns="101667" bIns="51015"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Arial" pitchFamily="34" charset="0"/>
              </a:rPr>
              <a:t>©2006 TBBMI</a:t>
            </a:r>
          </a:p>
        </p:txBody>
      </p:sp>
      <p:sp>
        <p:nvSpPr>
          <p:cNvPr id="103430" name="Rectangle 4"/>
          <p:cNvSpPr>
            <a:spLocks noChangeArrowheads="1"/>
          </p:cNvSpPr>
          <p:nvPr/>
        </p:nvSpPr>
        <p:spPr bwMode="auto">
          <a:xfrm>
            <a:off x="8631238" y="7396163"/>
            <a:ext cx="817562" cy="279400"/>
          </a:xfrm>
          <a:prstGeom prst="rect">
            <a:avLst/>
          </a:prstGeom>
          <a:noFill/>
          <a:ln w="9525">
            <a:noFill/>
            <a:round/>
            <a:headEnd/>
            <a:tailEnd/>
          </a:ln>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pitchFamily="66" charset="0"/>
              </a:rPr>
              <a:t>9.65.08.</a:t>
            </a:r>
          </a:p>
        </p:txBody>
      </p:sp>
      <p:pic>
        <p:nvPicPr>
          <p:cNvPr id="103431" name="Picture 2" descr="BACKGR~1"/>
          <p:cNvPicPr>
            <a:picLocks noChangeAspect="1" noChangeArrowheads="1"/>
          </p:cNvPicPr>
          <p:nvPr/>
        </p:nvPicPr>
        <p:blipFill>
          <a:blip r:embed="rId4"/>
          <a:srcRect/>
          <a:stretch>
            <a:fillRect/>
          </a:stretch>
        </p:blipFill>
        <p:spPr bwMode="auto">
          <a:xfrm>
            <a:off x="-42898" y="-85725"/>
            <a:ext cx="10121900" cy="7858125"/>
          </a:xfrm>
          <a:prstGeom prst="rect">
            <a:avLst/>
          </a:prstGeom>
          <a:noFill/>
          <a:ln w="9525">
            <a:noFill/>
            <a:miter lim="800000"/>
            <a:headEnd/>
            <a:tailEnd/>
          </a:ln>
        </p:spPr>
      </p:pic>
      <p:sp>
        <p:nvSpPr>
          <p:cNvPr id="103432" name="WordArt 10"/>
          <p:cNvSpPr>
            <a:spLocks noChangeArrowheads="1" noChangeShapeType="1" noTextEdit="1"/>
          </p:cNvSpPr>
          <p:nvPr/>
        </p:nvSpPr>
        <p:spPr bwMode="auto">
          <a:xfrm>
            <a:off x="1736770" y="1509713"/>
            <a:ext cx="9793288" cy="5545137"/>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SG" sz="4000" kern="10" dirty="0" err="1" smtClean="0">
                <a:ln w="9525">
                  <a:round/>
                  <a:headEnd/>
                  <a:tailEnd/>
                </a:ln>
                <a:gradFill rotWithShape="1">
                  <a:gsLst>
                    <a:gs pos="0">
                      <a:srgbClr val="FFFF00"/>
                    </a:gs>
                    <a:gs pos="100000">
                      <a:srgbClr val="FFFF43"/>
                    </a:gs>
                  </a:gsLst>
                  <a:lin ang="5400000" scaled="1"/>
                </a:gradFill>
                <a:latin typeface="Impact"/>
              </a:rPr>
              <a:t>Ketholeshu</a:t>
            </a:r>
            <a:r>
              <a:rPr lang="en-SG" sz="4000" kern="10" dirty="0" smtClean="0">
                <a:ln w="9525">
                  <a:round/>
                  <a:headEnd/>
                  <a:tailEnd/>
                </a:ln>
                <a:gradFill rotWithShape="1">
                  <a:gsLst>
                    <a:gs pos="0">
                      <a:srgbClr val="FFFF00"/>
                    </a:gs>
                    <a:gs pos="100000">
                      <a:srgbClr val="FFFF43"/>
                    </a:gs>
                  </a:gsLst>
                  <a:lin ang="5400000" scaled="1"/>
                </a:gradFill>
                <a:latin typeface="Impact"/>
              </a:rPr>
              <a:t>…</a:t>
            </a:r>
            <a:endParaRPr lang="en-SG" sz="4000" kern="10" dirty="0">
              <a:ln w="9525">
                <a:round/>
                <a:headEnd/>
                <a:tailEnd/>
              </a:ln>
              <a:gradFill rotWithShape="1">
                <a:gsLst>
                  <a:gs pos="0">
                    <a:srgbClr val="FFFF00"/>
                  </a:gs>
                  <a:gs pos="100000">
                    <a:srgbClr val="FFFF43"/>
                  </a:gs>
                </a:gsLst>
                <a:lin ang="5400000" scaled="1"/>
              </a:gradFill>
              <a:latin typeface="Impact"/>
            </a:endParaRPr>
          </a:p>
          <a:p>
            <a:pPr algn="ctr"/>
            <a:r>
              <a:rPr lang="en-SG" sz="4000" kern="10" dirty="0" err="1" smtClean="0">
                <a:ln w="9525">
                  <a:round/>
                  <a:headEnd/>
                  <a:tailEnd/>
                </a:ln>
                <a:gradFill rotWithShape="1">
                  <a:gsLst>
                    <a:gs pos="0">
                      <a:srgbClr val="FFFF00"/>
                    </a:gs>
                    <a:gs pos="100000">
                      <a:srgbClr val="FFFF43"/>
                    </a:gs>
                  </a:gsLst>
                  <a:lin ang="5400000" scaled="1"/>
                </a:gradFill>
                <a:latin typeface="Impact"/>
              </a:rPr>
              <a:t>Sede</a:t>
            </a:r>
            <a:r>
              <a:rPr lang="en-SG" sz="4000" kern="10" dirty="0" smtClean="0">
                <a:ln w="9525">
                  <a:round/>
                  <a:headEnd/>
                  <a:tailEnd/>
                </a:ln>
                <a:gradFill rotWithShape="1">
                  <a:gsLst>
                    <a:gs pos="0">
                      <a:srgbClr val="FFFF00"/>
                    </a:gs>
                    <a:gs pos="100000">
                      <a:srgbClr val="FFFF43"/>
                    </a:gs>
                  </a:gsLst>
                  <a:lin ang="5400000" scaled="1"/>
                </a:gradFill>
                <a:latin typeface="Impact"/>
              </a:rPr>
              <a:t> </a:t>
            </a:r>
            <a:r>
              <a:rPr lang="en-SG" sz="4000" kern="10" dirty="0" err="1" smtClean="0">
                <a:ln w="9525">
                  <a:round/>
                  <a:headEnd/>
                  <a:tailEnd/>
                </a:ln>
                <a:gradFill rotWithShape="1">
                  <a:gsLst>
                    <a:gs pos="0">
                      <a:srgbClr val="FFFF00"/>
                    </a:gs>
                    <a:gs pos="100000">
                      <a:srgbClr val="FFFF43"/>
                    </a:gs>
                  </a:gsLst>
                  <a:lin ang="5400000" scaled="1"/>
                </a:gradFill>
                <a:latin typeface="Impact"/>
              </a:rPr>
              <a:t>mvudze</a:t>
            </a:r>
            <a:endParaRPr lang="en-SG" sz="4000" kern="10" dirty="0">
              <a:ln w="9525">
                <a:round/>
                <a:headEnd/>
                <a:tailEnd/>
              </a:ln>
              <a:gradFill rotWithShape="1">
                <a:gsLst>
                  <a:gs pos="0">
                    <a:srgbClr val="FFFF00"/>
                  </a:gs>
                  <a:gs pos="100000">
                    <a:srgbClr val="FFFF43"/>
                  </a:gs>
                </a:gsLst>
                <a:lin ang="5400000" scaled="1"/>
              </a:gradFill>
              <a:latin typeface="Impact"/>
            </a:endParaRPr>
          </a:p>
        </p:txBody>
      </p:sp>
    </p:spTree>
  </p:cSld>
  <p:clrMapOvr>
    <a:masterClrMapping/>
  </p:clrMapOvr>
  <p:transition xmlns:p14="http://schemas.microsoft.com/office/powerpoint/2010/main" spd="med" advTm="5120">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995160"/>
            <a:ext cx="10058400" cy="777240"/>
          </a:xfrm>
        </p:spPr>
        <p:txBody>
          <a:bodyPr/>
          <a:lstStyle/>
          <a:p>
            <a:pPr eaLnBrk="1" hangingPunct="1">
              <a:defRPr/>
            </a:pPr>
            <a:r>
              <a:rPr lang="en-US" sz="2700" b="1" dirty="0" err="1">
                <a:solidFill>
                  <a:srgbClr val="FFFFFF"/>
                </a:solidFill>
                <a:latin typeface="Arial" charset="0"/>
                <a:ea typeface="ＭＳ Ｐゴシック" charset="0"/>
              </a:rPr>
              <a:t>Ketholeshiida</a:t>
            </a:r>
            <a:r>
              <a:rPr lang="is-IS" sz="2700" b="1" dirty="0">
                <a:solidFill>
                  <a:srgbClr val="FFFFFF"/>
                </a:solidFill>
                <a:latin typeface="Arial" charset="0"/>
                <a:ea typeface="ＭＳ Ｐゴシック" charset="0"/>
              </a:rPr>
              <a:t>…Dietherieko </a:t>
            </a:r>
            <a:r>
              <a:rPr lang="en-US" sz="2700" b="1" dirty="0">
                <a:solidFill>
                  <a:srgbClr val="FFFFFF"/>
                </a:solidFill>
                <a:latin typeface="Arial" charset="0"/>
                <a:ea typeface="ＭＳ Ｐゴシック" charset="0"/>
              </a:rPr>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0058400"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101870" tIns="50935" rIns="101870" bIns="5093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1018824" eaLnBrk="1" hangingPunct="1">
              <a:lnSpc>
                <a:spcPct val="100000"/>
              </a:lnSpc>
              <a:buClrTx/>
              <a:buSzTx/>
            </a:pPr>
            <a:r>
              <a:rPr lang="en-US" sz="4500" b="1">
                <a:solidFill>
                  <a:srgbClr val="FFFFFF"/>
                </a:solidFill>
                <a:latin typeface="Arial" charset="0"/>
                <a:cs typeface="Arial" charset="0"/>
              </a:rPr>
              <a:t>Get this presentation for free!</a:t>
            </a:r>
            <a:endParaRPr lang="en-US" sz="16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8590" y="721914"/>
            <a:ext cx="10155582" cy="640338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45" y="2518652"/>
            <a:ext cx="6768533" cy="3948073"/>
          </a:xfrm>
          <a:prstGeom prst="rect">
            <a:avLst/>
          </a:prstGeom>
        </p:spPr>
      </p:pic>
    </p:spTree>
    <p:extLst>
      <p:ext uri="{BB962C8B-B14F-4D97-AF65-F5344CB8AC3E}">
        <p14:creationId xmlns:p14="http://schemas.microsoft.com/office/powerpoint/2010/main" val="30326726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p:cNvSpPr>
          <p:nvPr/>
        </p:nvSpPr>
        <p:spPr bwMode="auto">
          <a:xfrm>
            <a:off x="0" y="0"/>
            <a:ext cx="10058400" cy="7772400"/>
          </a:xfrm>
          <a:prstGeom prst="rect">
            <a:avLst/>
          </a:prstGeom>
          <a:solidFill>
            <a:srgbClr val="000000"/>
          </a:solidFill>
          <a:ln w="12600">
            <a:solidFill>
              <a:srgbClr val="000000"/>
            </a:solidFill>
            <a:miter lim="800000"/>
            <a:headEnd/>
            <a:tailEnd/>
          </a:ln>
        </p:spPr>
        <p:txBody>
          <a:bodyPr wrap="none" lIns="91255" tIns="45626" rIns="91255" bIns="45626" anchor="ctr"/>
          <a:lstStyle/>
          <a:p>
            <a:endParaRPr lang="en-US"/>
          </a:p>
        </p:txBody>
      </p:sp>
      <p:sp>
        <p:nvSpPr>
          <p:cNvPr id="104451" name="Text Box 2"/>
          <p:cNvSpPr txBox="1">
            <a:spLocks noChangeArrowheads="1"/>
          </p:cNvSpPr>
          <p:nvPr/>
        </p:nvSpPr>
        <p:spPr bwMode="auto">
          <a:xfrm>
            <a:off x="538163" y="7419975"/>
            <a:ext cx="1006475" cy="244475"/>
          </a:xfrm>
          <a:prstGeom prst="rect">
            <a:avLst/>
          </a:prstGeom>
          <a:noFill/>
          <a:ln w="9525">
            <a:noFill/>
            <a:round/>
            <a:headEnd/>
            <a:tailEnd/>
          </a:ln>
        </p:spPr>
        <p:txBody>
          <a:bodyPr wrap="none" lIns="91255" tIns="45626" rIns="91255" bIns="45626" anchor="ctr">
            <a:spAutoFit/>
          </a:bodyPr>
          <a:lstStyle/>
          <a:p>
            <a:pPr algn="ctr">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Arial" pitchFamily="34" charset="0"/>
              </a:rPr>
              <a:t>©2006 TBBMI</a:t>
            </a:r>
          </a:p>
        </p:txBody>
      </p:sp>
      <p:sp>
        <p:nvSpPr>
          <p:cNvPr id="104452" name="Rectangle 3"/>
          <p:cNvSpPr>
            <a:spLocks noChangeArrowheads="1"/>
          </p:cNvSpPr>
          <p:nvPr/>
        </p:nvSpPr>
        <p:spPr bwMode="auto">
          <a:xfrm>
            <a:off x="9221788" y="7392988"/>
            <a:ext cx="385762" cy="279400"/>
          </a:xfrm>
          <a:prstGeom prst="rect">
            <a:avLst/>
          </a:prstGeom>
          <a:noFill/>
          <a:ln w="9525">
            <a:noFill/>
            <a:round/>
            <a:headEnd/>
            <a:tailEnd/>
          </a:ln>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pitchFamily="66" charset="0"/>
              </a:rPr>
              <a:t>97</a:t>
            </a:r>
          </a:p>
        </p:txBody>
      </p:sp>
      <p:sp>
        <p:nvSpPr>
          <p:cNvPr id="104453" name="Rectangle 4"/>
          <p:cNvSpPr>
            <a:spLocks noChangeArrowheads="1"/>
          </p:cNvSpPr>
          <p:nvPr/>
        </p:nvSpPr>
        <p:spPr bwMode="auto">
          <a:xfrm>
            <a:off x="8631238" y="7396163"/>
            <a:ext cx="817562" cy="279400"/>
          </a:xfrm>
          <a:prstGeom prst="rect">
            <a:avLst/>
          </a:prstGeom>
          <a:noFill/>
          <a:ln w="9525">
            <a:noFill/>
            <a:round/>
            <a:headEnd/>
            <a:tailEnd/>
          </a:ln>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pitchFamily="66" charset="0"/>
              </a:rPr>
              <a:t>9.65.08.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6146</TotalTime>
  <Words>10626</Words>
  <Application>Microsoft Macintosh PowerPoint</Application>
  <PresentationFormat>Custom</PresentationFormat>
  <Paragraphs>2511</Paragraphs>
  <Slides>98</Slides>
  <Notes>98</Notes>
  <HiddenSlides>0</HiddenSlides>
  <MMClips>0</MMClips>
  <ScaleCrop>false</ScaleCrop>
  <HeadingPairs>
    <vt:vector size="4" baseType="variant">
      <vt:variant>
        <vt:lpstr>Theme</vt:lpstr>
      </vt:variant>
      <vt:variant>
        <vt:i4>7</vt:i4>
      </vt:variant>
      <vt:variant>
        <vt:lpstr>Slide Titles</vt:lpstr>
      </vt:variant>
      <vt:variant>
        <vt:i4>98</vt:i4>
      </vt:variant>
    </vt:vector>
  </HeadingPairs>
  <TitlesOfParts>
    <vt:vector size="105" baseType="lpstr">
      <vt:lpstr>Blank Presentation</vt:lpstr>
      <vt:lpstr>1_Blank Presentation</vt:lpstr>
      <vt:lpstr>2_Blank Presentation</vt:lpstr>
      <vt:lpstr>9_Blank Presentation</vt:lpstr>
      <vt:lpstr>3_Blank Presentation</vt:lpstr>
      <vt:lpstr>Pulse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“Niepuu Jisu Khrista kelhou rhiu chii tseikeshü”</vt:lpstr>
      <vt:lpstr>Dieliekevi thukeshükoe:</vt:lpstr>
      <vt:lpstr>Themia dia kelhou rhiu……</vt:lpstr>
      <vt:lpstr>Dieliekeviko rhiu......</vt:lpstr>
      <vt:lpstr>Dieliekeviu kemehomiako….</vt:lpstr>
      <vt:lpstr>Jisu rhiu se </vt:lpstr>
      <vt:lpstr>THE MESSAGE IN A NUTSHELL…</vt:lpstr>
      <vt:lpstr>KETHEKHRii KECii DIEU…..</vt:lpstr>
      <vt:lpstr>THE SYNOPTICS: “MEHO KESAKESHü”</vt:lpstr>
      <vt:lpstr>JOHAN: PUO DIEYIE THELA CHiiWA KETUO </vt:lpstr>
      <vt:lpstr>6 GREAT TRUTHS </vt:lpstr>
      <vt:lpstr>John 1:2</vt:lpstr>
      <vt:lpstr>John 1:3</vt:lpstr>
      <vt:lpstr>John 1:4, 5, 9</vt:lpstr>
      <vt:lpstr>…thukelie teisozhako?</vt:lpstr>
      <vt:lpstr>Kelhou rhi chii tseishü ketuo 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ROMIAKO KEDI RüVE</vt:lpstr>
      <vt:lpstr>1.“Mha kegou nya: mha kedojii kebou ”</vt:lpstr>
      <vt:lpstr>1(--)2“Jerusalem Vie Mechii”</vt:lpstr>
      <vt:lpstr>2. “Kekramia Perhie Kevo”</vt:lpstr>
      <vt:lpstr>3.“Niathu Tsa Vie Perhie Kevo”</vt:lpstr>
      <vt:lpstr>4. “Romia mu puo vie mevi!”</vt:lpstr>
      <vt:lpstr>STUDY HELP #36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Ketholeshiida…Dietherieko • BibleStudyDownloads.org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Rick Griffith</cp:lastModifiedBy>
  <cp:revision>439</cp:revision>
  <dcterms:modified xsi:type="dcterms:W3CDTF">2016-03-03T08:42:20Z</dcterms:modified>
</cp:coreProperties>
</file>